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14/02/2014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70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14/02/2014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96122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14/02/2014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95921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14/02/2014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5363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14/02/2014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78486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14/02/2014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0652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14/02/2014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964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14/02/2014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11147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14/02/2014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4132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14/02/2014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2129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14/02/2014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53029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8D6C-1D85-4E44-A0E6-B3CEF5395FDE}" type="datetimeFigureOut">
              <a:rPr lang="es-ES" smtClean="0"/>
              <a:pPr/>
              <a:t>14/02/2014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94916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Pràctica</a:t>
            </a:r>
            <a:r>
              <a:rPr lang="es-ES" dirty="0" smtClean="0"/>
              <a:t> 5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3886200"/>
            <a:ext cx="8208912" cy="1752600"/>
          </a:xfrm>
        </p:spPr>
        <p:txBody>
          <a:bodyPr/>
          <a:lstStyle/>
          <a:p>
            <a:r>
              <a:rPr lang="es-ES" b="1" dirty="0" err="1" smtClean="0">
                <a:solidFill>
                  <a:schemeClr val="accent3">
                    <a:lumMod val="50000"/>
                  </a:schemeClr>
                </a:solidFill>
              </a:rPr>
              <a:t>Càlcul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accent3">
                    <a:lumMod val="50000"/>
                  </a:schemeClr>
                </a:solidFill>
              </a:rPr>
              <a:t>d’Inverses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s-ES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s-ES" b="1" smtClean="0">
                <a:solidFill>
                  <a:schemeClr val="accent3">
                    <a:lumMod val="50000"/>
                  </a:schemeClr>
                </a:solidFill>
              </a:rPr>
              <a:t>Descomposició 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LU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71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07504" y="188640"/>
            <a:ext cx="883467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err="1" smtClean="0"/>
              <a:t>Càlcul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directe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d’inverses</a:t>
            </a:r>
            <a:r>
              <a:rPr lang="es-ES" sz="3200" b="1" dirty="0" smtClean="0"/>
              <a:t>: </a:t>
            </a:r>
            <a:r>
              <a:rPr lang="es-ES" sz="3200" b="1" dirty="0" err="1" smtClean="0"/>
              <a:t>Inv</a:t>
            </a:r>
            <a:r>
              <a:rPr lang="es-ES" sz="3200" b="1" dirty="0" smtClean="0"/>
              <a:t>(A</a:t>
            </a:r>
            <a:r>
              <a:rPr lang="es-ES" sz="3200" b="1" dirty="0"/>
              <a:t>)</a:t>
            </a:r>
          </a:p>
          <a:p>
            <a:endParaRPr lang="es-ES" sz="1200" dirty="0" smtClean="0"/>
          </a:p>
          <a:p>
            <a:pPr marL="358775"/>
            <a:r>
              <a:rPr lang="es-ES" sz="2400" dirty="0" smtClean="0"/>
              <a:t>Si la </a:t>
            </a:r>
            <a:r>
              <a:rPr lang="es-ES" sz="2400" dirty="0" err="1" smtClean="0"/>
              <a:t>invertibilitat</a:t>
            </a:r>
            <a:r>
              <a:rPr lang="es-ES" sz="2400" dirty="0" smtClean="0"/>
              <a:t> </a:t>
            </a:r>
            <a:r>
              <a:rPr lang="es-ES" sz="2400" dirty="0" err="1" smtClean="0"/>
              <a:t>és</a:t>
            </a:r>
            <a:r>
              <a:rPr lang="es-ES" sz="2400" dirty="0" smtClean="0"/>
              <a:t> </a:t>
            </a:r>
            <a:r>
              <a:rPr lang="es-ES" sz="2400" dirty="0" err="1" smtClean="0"/>
              <a:t>dubtosa</a:t>
            </a:r>
            <a:r>
              <a:rPr lang="es-ES" sz="2400" dirty="0" smtClean="0"/>
              <a:t>, </a:t>
            </a:r>
            <a:r>
              <a:rPr lang="es-ES" sz="2400" dirty="0" err="1" smtClean="0"/>
              <a:t>fem</a:t>
            </a:r>
            <a:r>
              <a:rPr lang="es-ES" sz="2400" dirty="0" smtClean="0"/>
              <a:t> </a:t>
            </a:r>
            <a:r>
              <a:rPr lang="es-ES" sz="2400" dirty="0" err="1" smtClean="0"/>
              <a:t>ús</a:t>
            </a:r>
            <a:r>
              <a:rPr lang="es-ES" sz="2400" dirty="0" smtClean="0"/>
              <a:t> de </a:t>
            </a:r>
            <a:r>
              <a:rPr lang="es-ES" sz="2400" dirty="0" err="1" smtClean="0"/>
              <a:t>rank</a:t>
            </a:r>
            <a:r>
              <a:rPr lang="es-ES" sz="2400" dirty="0" smtClean="0"/>
              <a:t> o </a:t>
            </a:r>
            <a:r>
              <a:rPr lang="es-ES" sz="2400" dirty="0" err="1" smtClean="0"/>
              <a:t>rref</a:t>
            </a:r>
            <a:endParaRPr lang="es-ES" sz="2400" dirty="0" smtClean="0"/>
          </a:p>
          <a:p>
            <a:pPr marL="358775"/>
            <a:r>
              <a:rPr lang="es-ES" sz="2400" dirty="0" smtClean="0"/>
              <a:t>Per a </a:t>
            </a:r>
            <a:r>
              <a:rPr lang="es-ES" sz="2400" dirty="0" err="1" smtClean="0"/>
              <a:t>comprovar</a:t>
            </a:r>
            <a:r>
              <a:rPr lang="es-ES" sz="2400" dirty="0" smtClean="0"/>
              <a:t> </a:t>
            </a:r>
            <a:r>
              <a:rPr lang="es-ES" sz="2400" dirty="0" smtClean="0"/>
              <a:t>el </a:t>
            </a:r>
            <a:r>
              <a:rPr lang="es-ES" sz="2400" dirty="0" err="1" smtClean="0"/>
              <a:t>resultat</a:t>
            </a:r>
            <a:r>
              <a:rPr lang="es-ES" sz="2400" dirty="0" smtClean="0"/>
              <a:t>, </a:t>
            </a:r>
            <a:r>
              <a:rPr lang="es-ES" sz="2400" dirty="0" err="1" smtClean="0"/>
              <a:t>calculem</a:t>
            </a:r>
            <a:r>
              <a:rPr lang="es-ES" sz="2400" dirty="0" smtClean="0"/>
              <a:t> </a:t>
            </a:r>
            <a:r>
              <a:rPr lang="es-ES" sz="2400" dirty="0" smtClean="0"/>
              <a:t>A*</a:t>
            </a:r>
            <a:r>
              <a:rPr lang="es-ES" sz="2400" dirty="0" err="1" smtClean="0"/>
              <a:t>inv</a:t>
            </a:r>
            <a:r>
              <a:rPr lang="es-ES" sz="2400" dirty="0" smtClean="0"/>
              <a:t>(A)</a:t>
            </a:r>
            <a:endParaRPr lang="es-ES" sz="2400" dirty="0"/>
          </a:p>
        </p:txBody>
      </p:sp>
      <p:sp>
        <p:nvSpPr>
          <p:cNvPr id="4" name="3 Rectángulo"/>
          <p:cNvSpPr/>
          <p:nvPr/>
        </p:nvSpPr>
        <p:spPr>
          <a:xfrm>
            <a:off x="107504" y="2218219"/>
            <a:ext cx="883467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err="1" smtClean="0"/>
              <a:t>Inverses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fent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ús</a:t>
            </a:r>
            <a:r>
              <a:rPr lang="es-ES" sz="3200" b="1" dirty="0" smtClean="0"/>
              <a:t> de </a:t>
            </a:r>
            <a:r>
              <a:rPr lang="es-ES" sz="3200" b="1" dirty="0" smtClean="0"/>
              <a:t>Gauss-</a:t>
            </a:r>
            <a:r>
              <a:rPr lang="es-ES" sz="3200" b="1" dirty="0" err="1" smtClean="0"/>
              <a:t>Jordan</a:t>
            </a:r>
            <a:r>
              <a:rPr lang="es-ES" sz="3200" b="1" dirty="0" smtClean="0"/>
              <a:t>: </a:t>
            </a:r>
            <a:r>
              <a:rPr lang="es-ES" sz="3200" b="1" dirty="0" err="1" smtClean="0"/>
              <a:t>rref</a:t>
            </a:r>
            <a:r>
              <a:rPr lang="es-ES" sz="3200" b="1" dirty="0" smtClean="0"/>
              <a:t>([A,I])</a:t>
            </a:r>
          </a:p>
          <a:p>
            <a:endParaRPr lang="es-ES" sz="1200" dirty="0" smtClean="0"/>
          </a:p>
          <a:p>
            <a:pPr marL="358775"/>
            <a:r>
              <a:rPr lang="es-ES" sz="2400" dirty="0" err="1" smtClean="0"/>
              <a:t>Apliquem</a:t>
            </a:r>
            <a:r>
              <a:rPr lang="es-ES" sz="2400" dirty="0" smtClean="0"/>
              <a:t> </a:t>
            </a:r>
            <a:r>
              <a:rPr lang="es-ES" sz="2400" dirty="0" smtClean="0"/>
              <a:t>Gauss-</a:t>
            </a:r>
            <a:r>
              <a:rPr lang="es-ES" sz="2400" dirty="0" err="1" smtClean="0"/>
              <a:t>Jordan</a:t>
            </a:r>
            <a:r>
              <a:rPr lang="es-ES" sz="2400" dirty="0" smtClean="0"/>
              <a:t> a la </a:t>
            </a:r>
            <a:r>
              <a:rPr lang="es-ES" sz="2400" dirty="0" err="1" smtClean="0"/>
              <a:t>matriu</a:t>
            </a:r>
            <a:r>
              <a:rPr lang="es-ES" sz="2400" dirty="0" smtClean="0"/>
              <a:t> </a:t>
            </a:r>
            <a:r>
              <a:rPr lang="es-ES" sz="2400" dirty="0" smtClean="0"/>
              <a:t>[A,I]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07504" y="3963205"/>
            <a:ext cx="88346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err="1" smtClean="0"/>
              <a:t>Descomposició</a:t>
            </a:r>
            <a:r>
              <a:rPr lang="es-ES" sz="3200" b="1" dirty="0" smtClean="0"/>
              <a:t> </a:t>
            </a:r>
            <a:r>
              <a:rPr lang="es-ES" sz="3200" b="1" dirty="0" smtClean="0"/>
              <a:t>LU: [L,U]=</a:t>
            </a:r>
            <a:r>
              <a:rPr lang="es-ES" sz="3200" b="1" dirty="0" err="1" smtClean="0"/>
              <a:t>lu</a:t>
            </a:r>
            <a:r>
              <a:rPr lang="es-ES" sz="3200" b="1" dirty="0" smtClean="0"/>
              <a:t>(A)</a:t>
            </a:r>
          </a:p>
          <a:p>
            <a:endParaRPr lang="es-ES" sz="1200" dirty="0" smtClean="0"/>
          </a:p>
          <a:p>
            <a:pPr marL="358775"/>
            <a:r>
              <a:rPr lang="es-ES" sz="2400" dirty="0" smtClean="0"/>
              <a:t>La forma escalonada </a:t>
            </a:r>
            <a:r>
              <a:rPr lang="es-ES" sz="2400" dirty="0" err="1" smtClean="0"/>
              <a:t>és</a:t>
            </a:r>
            <a:r>
              <a:rPr lang="es-ES" sz="2400" dirty="0" smtClean="0"/>
              <a:t> </a:t>
            </a:r>
            <a:r>
              <a:rPr lang="es-ES" sz="2400" dirty="0" smtClean="0"/>
              <a:t>triangular superior</a:t>
            </a:r>
          </a:p>
          <a:p>
            <a:pPr marL="358775"/>
            <a:r>
              <a:rPr lang="es-ES" sz="2400" dirty="0" smtClean="0"/>
              <a:t>La </a:t>
            </a:r>
            <a:r>
              <a:rPr lang="es-ES" sz="2400" dirty="0" err="1" smtClean="0"/>
              <a:t>matriu</a:t>
            </a:r>
            <a:r>
              <a:rPr lang="es-ES" sz="2400" dirty="0" smtClean="0"/>
              <a:t> </a:t>
            </a:r>
            <a:r>
              <a:rPr lang="es-ES" sz="2400" dirty="0" smtClean="0"/>
              <a:t>de </a:t>
            </a:r>
            <a:r>
              <a:rPr lang="es-ES" sz="2400" dirty="0" err="1" smtClean="0"/>
              <a:t>pas</a:t>
            </a:r>
            <a:r>
              <a:rPr lang="es-ES" sz="2400" dirty="0" smtClean="0"/>
              <a:t> </a:t>
            </a:r>
            <a:r>
              <a:rPr lang="es-ES" sz="2400" dirty="0" smtClean="0">
                <a:solidFill>
                  <a:srgbClr val="FF0000"/>
                </a:solidFill>
              </a:rPr>
              <a:t>(si no </a:t>
            </a:r>
            <a:r>
              <a:rPr lang="es-ES" sz="2400" dirty="0" err="1" smtClean="0">
                <a:solidFill>
                  <a:srgbClr val="FF0000"/>
                </a:solidFill>
              </a:rPr>
              <a:t>permutem</a:t>
            </a:r>
            <a:r>
              <a:rPr lang="es-ES" sz="2400" dirty="0" smtClean="0">
                <a:solidFill>
                  <a:srgbClr val="FF0000"/>
                </a:solidFill>
              </a:rPr>
              <a:t> files</a:t>
            </a:r>
            <a:r>
              <a:rPr lang="es-ES" sz="2400" dirty="0" smtClean="0">
                <a:solidFill>
                  <a:srgbClr val="FF0000"/>
                </a:solidFill>
              </a:rPr>
              <a:t>)</a:t>
            </a:r>
            <a:r>
              <a:rPr lang="es-ES" sz="2400" dirty="0" smtClean="0"/>
              <a:t> </a:t>
            </a:r>
            <a:r>
              <a:rPr lang="es-ES" sz="2400" dirty="0" err="1" smtClean="0"/>
              <a:t>és</a:t>
            </a:r>
            <a:r>
              <a:rPr lang="es-ES" sz="2400" dirty="0" smtClean="0"/>
              <a:t> </a:t>
            </a:r>
            <a:r>
              <a:rPr lang="es-ES" sz="2400" dirty="0" smtClean="0"/>
              <a:t>triangular inferior</a:t>
            </a:r>
          </a:p>
          <a:p>
            <a:pPr marL="358775"/>
            <a:r>
              <a:rPr lang="es-ES" sz="2400" dirty="0" smtClean="0"/>
              <a:t>La </a:t>
            </a:r>
            <a:r>
              <a:rPr lang="es-ES" sz="2400" dirty="0" err="1" smtClean="0"/>
              <a:t>matriu</a:t>
            </a:r>
            <a:r>
              <a:rPr lang="es-ES" sz="2400" dirty="0" smtClean="0"/>
              <a:t> </a:t>
            </a:r>
            <a:r>
              <a:rPr lang="es-ES" sz="2400" dirty="0" smtClean="0"/>
              <a:t>de </a:t>
            </a:r>
            <a:r>
              <a:rPr lang="es-ES" sz="2400" dirty="0" err="1" smtClean="0"/>
              <a:t>pas</a:t>
            </a:r>
            <a:r>
              <a:rPr lang="es-ES" sz="2400" dirty="0" smtClean="0"/>
              <a:t> </a:t>
            </a:r>
            <a:r>
              <a:rPr lang="es-ES" sz="2400" dirty="0" err="1" smtClean="0"/>
              <a:t>é</a:t>
            </a:r>
            <a:r>
              <a:rPr lang="es-ES" sz="2400" dirty="0" err="1" smtClean="0"/>
              <a:t>s</a:t>
            </a:r>
            <a:r>
              <a:rPr lang="es-ES" sz="2400" dirty="0" smtClean="0"/>
              <a:t> </a:t>
            </a:r>
            <a:r>
              <a:rPr lang="es-ES" sz="2400" dirty="0" smtClean="0"/>
              <a:t>invertible </a:t>
            </a:r>
            <a:r>
              <a:rPr lang="es-ES" sz="2400" dirty="0" smtClean="0"/>
              <a:t>i la </a:t>
            </a:r>
            <a:r>
              <a:rPr lang="es-ES" sz="2400" dirty="0" err="1" smtClean="0"/>
              <a:t>seua</a:t>
            </a:r>
            <a:r>
              <a:rPr lang="es-ES" sz="2400" dirty="0" smtClean="0"/>
              <a:t> </a:t>
            </a:r>
            <a:r>
              <a:rPr lang="es-ES" sz="2400" dirty="0" smtClean="0"/>
              <a:t>inversa </a:t>
            </a:r>
            <a:r>
              <a:rPr lang="es-ES" sz="2400" dirty="0" err="1" smtClean="0"/>
              <a:t>és</a:t>
            </a:r>
            <a:r>
              <a:rPr lang="es-ES" sz="2400" dirty="0" smtClean="0"/>
              <a:t> </a:t>
            </a:r>
            <a:r>
              <a:rPr lang="es-ES" sz="2400" dirty="0" smtClean="0"/>
              <a:t>triangular inferior</a:t>
            </a:r>
          </a:p>
          <a:p>
            <a:pPr marL="358775"/>
            <a:endParaRPr lang="es-ES" sz="2400" dirty="0" smtClean="0"/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44871107"/>
              </p:ext>
            </p:extLst>
          </p:nvPr>
        </p:nvGraphicFramePr>
        <p:xfrm>
          <a:off x="4514850" y="3340100"/>
          <a:ext cx="114300" cy="177800"/>
        </p:xfrm>
        <a:graphic>
          <a:graphicData uri="http://schemas.openxmlformats.org/presentationml/2006/ole">
            <p:oleObj spid="_x0000_s12295" name="Equation" r:id="rId3" imgW="114120" imgH="177480" progId="Equation.DSMT4">
              <p:embed/>
            </p:oleObj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95039851"/>
              </p:ext>
            </p:extLst>
          </p:nvPr>
        </p:nvGraphicFramePr>
        <p:xfrm>
          <a:off x="1835696" y="5907420"/>
          <a:ext cx="5505300" cy="761940"/>
        </p:xfrm>
        <a:graphic>
          <a:graphicData uri="http://schemas.openxmlformats.org/presentationml/2006/ole">
            <p:oleObj spid="_x0000_s12296" name="Equation" r:id="rId4" imgW="3670200" imgH="50796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705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89</Words>
  <Application>Microsoft Office PowerPoint</Application>
  <PresentationFormat>Presentación en pantalla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Tema de Office</vt:lpstr>
      <vt:lpstr>Equation</vt:lpstr>
      <vt:lpstr>MathType 5.0 Equation</vt:lpstr>
      <vt:lpstr>Pràctica 5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Ut1 . Soluciones</dc:title>
  <dc:creator>Antonio</dc:creator>
  <cp:lastModifiedBy>vdelolmo</cp:lastModifiedBy>
  <cp:revision>85</cp:revision>
  <dcterms:created xsi:type="dcterms:W3CDTF">2013-02-21T17:57:45Z</dcterms:created>
  <dcterms:modified xsi:type="dcterms:W3CDTF">2014-02-14T11:05:20Z</dcterms:modified>
</cp:coreProperties>
</file>