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59"/>
  </p:notesMasterIdLst>
  <p:sldIdLst>
    <p:sldId id="256" r:id="rId6"/>
    <p:sldId id="656" r:id="rId7"/>
    <p:sldId id="727" r:id="rId8"/>
    <p:sldId id="657" r:id="rId9"/>
    <p:sldId id="658" r:id="rId10"/>
    <p:sldId id="659" r:id="rId11"/>
    <p:sldId id="728" r:id="rId12"/>
    <p:sldId id="729" r:id="rId13"/>
    <p:sldId id="730" r:id="rId14"/>
    <p:sldId id="731" r:id="rId15"/>
    <p:sldId id="732" r:id="rId16"/>
    <p:sldId id="660" r:id="rId17"/>
    <p:sldId id="661" r:id="rId18"/>
    <p:sldId id="662" r:id="rId19"/>
    <p:sldId id="663" r:id="rId20"/>
    <p:sldId id="664" r:id="rId21"/>
    <p:sldId id="665" r:id="rId22"/>
    <p:sldId id="685" r:id="rId23"/>
    <p:sldId id="720" r:id="rId24"/>
    <p:sldId id="686" r:id="rId25"/>
    <p:sldId id="687" r:id="rId26"/>
    <p:sldId id="721" r:id="rId27"/>
    <p:sldId id="689" r:id="rId28"/>
    <p:sldId id="690" r:id="rId29"/>
    <p:sldId id="691" r:id="rId30"/>
    <p:sldId id="692" r:id="rId31"/>
    <p:sldId id="694" r:id="rId32"/>
    <p:sldId id="722" r:id="rId33"/>
    <p:sldId id="696" r:id="rId34"/>
    <p:sldId id="697" r:id="rId35"/>
    <p:sldId id="698" r:id="rId36"/>
    <p:sldId id="699" r:id="rId37"/>
    <p:sldId id="700" r:id="rId38"/>
    <p:sldId id="723" r:id="rId39"/>
    <p:sldId id="724" r:id="rId40"/>
    <p:sldId id="702" r:id="rId41"/>
    <p:sldId id="703" r:id="rId42"/>
    <p:sldId id="704" r:id="rId43"/>
    <p:sldId id="705" r:id="rId44"/>
    <p:sldId id="706" r:id="rId45"/>
    <p:sldId id="707" r:id="rId46"/>
    <p:sldId id="708" r:id="rId47"/>
    <p:sldId id="709" r:id="rId48"/>
    <p:sldId id="710" r:id="rId49"/>
    <p:sldId id="712" r:id="rId50"/>
    <p:sldId id="713" r:id="rId51"/>
    <p:sldId id="714" r:id="rId52"/>
    <p:sldId id="715" r:id="rId53"/>
    <p:sldId id="716" r:id="rId54"/>
    <p:sldId id="717" r:id="rId55"/>
    <p:sldId id="718" r:id="rId56"/>
    <p:sldId id="719" r:id="rId57"/>
    <p:sldId id="725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63" d="100"/>
          <a:sy n="63" d="100"/>
        </p:scale>
        <p:origin x="-13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B4CA3F6-10B3-4CB1-800A-2BB888B53527}"/>
    <pc:docChg chg="modSld">
      <pc:chgData name="ANCA MADALINA DOBROVAT" userId="S::anca.dobrovat@unibuc.ro::418a3c67-18b7-4c53-a114-ddac729b7caa" providerId="AD" clId="Web-{8B4CA3F6-10B3-4CB1-800A-2BB888B53527}" dt="2023-03-19T19:03:07.550" v="7" actId="14100"/>
      <pc:docMkLst>
        <pc:docMk/>
      </pc:docMkLst>
      <pc:sldChg chg="delSp modSp">
        <pc:chgData name="ANCA MADALINA DOBROVAT" userId="S::anca.dobrovat@unibuc.ro::418a3c67-18b7-4c53-a114-ddac729b7caa" providerId="AD" clId="Web-{8B4CA3F6-10B3-4CB1-800A-2BB888B53527}" dt="2023-03-19T19:03:07.550" v="7" actId="14100"/>
        <pc:sldMkLst>
          <pc:docMk/>
          <pc:sldMk cId="0" sldId="655"/>
        </pc:sldMkLst>
        <pc:spChg chg="del">
          <ac:chgData name="ANCA MADALINA DOBROVAT" userId="S::anca.dobrovat@unibuc.ro::418a3c67-18b7-4c53-a114-ddac729b7caa" providerId="AD" clId="Web-{8B4CA3F6-10B3-4CB1-800A-2BB888B53527}" dt="2023-03-19T19:02:22.314" v="0"/>
          <ac:spMkLst>
            <pc:docMk/>
            <pc:sldMk cId="0" sldId="655"/>
            <ac:spMk id="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2:30.299" v="1" actId="1076"/>
          <ac:spMkLst>
            <pc:docMk/>
            <pc:sldMk cId="0" sldId="655"/>
            <ac:spMk id="614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3:07.550" v="7" actId="14100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BD87E137-8563-4DDB-8A26-5150B157B5A6}"/>
    <pc:docChg chg="modSld">
      <pc:chgData name="ANCA MADALINA DOBROVAT" userId="S::anca.dobrovat@unibuc.ro::418a3c67-18b7-4c53-a114-ddac729b7caa" providerId="AD" clId="Web-{BD87E137-8563-4DDB-8A26-5150B157B5A6}" dt="2023-03-20T17:27:46.265" v="2" actId="20577"/>
      <pc:docMkLst>
        <pc:docMk/>
      </pc:docMkLst>
      <pc:sldChg chg="modSp">
        <pc:chgData name="ANCA MADALINA DOBROVAT" userId="S::anca.dobrovat@unibuc.ro::418a3c67-18b7-4c53-a114-ddac729b7caa" providerId="AD" clId="Web-{BD87E137-8563-4DDB-8A26-5150B157B5A6}" dt="2023-03-20T17:27:46.265" v="2" actId="20577"/>
        <pc:sldMkLst>
          <pc:docMk/>
          <pc:sldMk cId="0" sldId="655"/>
        </pc:sldMkLst>
        <pc:spChg chg="mod">
          <ac:chgData name="ANCA MADALINA DOBROVAT" userId="S::anca.dobrovat@unibuc.ro::418a3c67-18b7-4c53-a114-ddac729b7caa" providerId="AD" clId="Web-{BD87E137-8563-4DDB-8A26-5150B157B5A6}" dt="2023-03-20T17:27:46.265" v="2" actId="20577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clId="Web-{BD87E137-8563-4DDB-8A26-5150B157B5A6}"/>
    <pc:docChg chg="modSld">
      <pc:chgData name="" userId="" providerId="" clId="Web-{BD87E137-8563-4DDB-8A26-5150B157B5A6}" dt="2023-03-20T17:27:36.296" v="2" actId="20577"/>
      <pc:docMkLst>
        <pc:docMk/>
      </pc:docMkLst>
      <pc:sldChg chg="modSp">
        <pc:chgData name="" userId="" providerId="" clId="Web-{BD87E137-8563-4DDB-8A26-5150B157B5A6}" dt="2023-03-20T17:27:36.296" v="2" actId="20577"/>
        <pc:sldMkLst>
          <pc:docMk/>
          <pc:sldMk cId="0" sldId="256"/>
        </pc:sldMkLst>
        <pc:spChg chg="mod">
          <ac:chgData name="" userId="" providerId="" clId="Web-{BD87E137-8563-4DDB-8A26-5150B157B5A6}" dt="2023-03-20T17:27:36.296" v="2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53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421706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4421706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2023 – 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389" y="457200"/>
            <a:ext cx="7865011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/>
              <a:t>Obiecte</a:t>
            </a:r>
            <a:r>
              <a:rPr lang="en-US" altLang="ro-RO" dirty="0"/>
              <a:t> </a:t>
            </a:r>
            <a:r>
              <a:rPr lang="en-US" altLang="ro-RO" dirty="0" err="1"/>
              <a:t>statice</a:t>
            </a:r>
            <a:r>
              <a:rPr lang="en-US" altLang="ro-RO" dirty="0"/>
              <a:t> locale (in </a:t>
            </a:r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membru</a:t>
            </a:r>
            <a:r>
              <a:rPr lang="en-US" altLang="ro-RO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943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/>
              <a:t>De cate </a:t>
            </a:r>
            <a:r>
              <a:rPr lang="en-US" altLang="ro-RO" kern="0" dirty="0" err="1"/>
              <a:t>ori</a:t>
            </a:r>
            <a:r>
              <a:rPr lang="en-US" altLang="ro-RO" kern="0" dirty="0"/>
              <a:t> </a:t>
            </a:r>
            <a:r>
              <a:rPr lang="en-US" altLang="ro-RO" kern="0" dirty="0" err="1"/>
              <a:t>este</a:t>
            </a:r>
            <a:r>
              <a:rPr lang="en-US" altLang="ro-RO" kern="0" dirty="0"/>
              <a:t> </a:t>
            </a:r>
            <a:r>
              <a:rPr lang="en-US" altLang="ro-RO" kern="0" dirty="0" err="1"/>
              <a:t>creat</a:t>
            </a:r>
            <a:r>
              <a:rPr lang="en-US" altLang="ro-RO" kern="0" dirty="0"/>
              <a:t>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</a:t>
            </a:r>
            <a:r>
              <a:rPr lang="en-US" altLang="ro-RO" kern="0" dirty="0" err="1"/>
              <a:t>distrus</a:t>
            </a:r>
            <a:r>
              <a:rPr lang="en-US" altLang="ro-RO" kern="0" dirty="0"/>
              <a:t> </a:t>
            </a:r>
            <a:r>
              <a:rPr lang="en-US" altLang="ro-RO" kern="0" dirty="0" err="1"/>
              <a:t>obiectul</a:t>
            </a:r>
            <a:r>
              <a:rPr lang="en-US" altLang="ro-RO" kern="0" dirty="0"/>
              <a:t> static local? </a:t>
            </a:r>
            <a:r>
              <a:rPr lang="en-US" altLang="ro-RO" kern="0" dirty="0" err="1"/>
              <a:t>Raspuns</a:t>
            </a:r>
            <a:r>
              <a:rPr lang="en-US" altLang="ro-RO" kern="0" dirty="0"/>
              <a:t>: o </a:t>
            </a:r>
            <a:r>
              <a:rPr lang="en-US" altLang="ro-RO" kern="0" dirty="0" err="1"/>
              <a:t>singura</a:t>
            </a:r>
            <a:r>
              <a:rPr lang="en-US" altLang="ro-RO" kern="0" dirty="0"/>
              <a:t>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3100" y="1219200"/>
            <a:ext cx="5410200" cy="4419600"/>
            <a:chOff x="990600" y="1219200"/>
            <a:chExt cx="5000625" cy="426882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19200"/>
              <a:ext cx="5000625" cy="4268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875" y="3353613"/>
              <a:ext cx="1022350" cy="1774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412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389" y="457200"/>
            <a:ext cx="7865011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/>
              <a:t>Obiecte</a:t>
            </a:r>
            <a:r>
              <a:rPr lang="en-US" altLang="ro-RO" dirty="0"/>
              <a:t> </a:t>
            </a:r>
            <a:r>
              <a:rPr lang="en-US" altLang="ro-RO" dirty="0" err="1"/>
              <a:t>statice</a:t>
            </a:r>
            <a:r>
              <a:rPr lang="en-US" altLang="ro-RO" dirty="0"/>
              <a:t> </a:t>
            </a:r>
            <a:r>
              <a:rPr lang="en-US" altLang="ro-RO" dirty="0" err="1"/>
              <a:t>globale</a:t>
            </a:r>
            <a:r>
              <a:rPr lang="en-US" altLang="ro-RO" dirty="0"/>
              <a:t> (</a:t>
            </a:r>
            <a:r>
              <a:rPr lang="en-US" altLang="ro-RO" dirty="0" err="1"/>
              <a:t>sunt</a:t>
            </a:r>
            <a:r>
              <a:rPr lang="en-US" altLang="ro-RO" dirty="0"/>
              <a:t> </a:t>
            </a:r>
            <a:r>
              <a:rPr lang="en-US" altLang="ro-RO" dirty="0" err="1"/>
              <a:t>distruse</a:t>
            </a:r>
            <a:r>
              <a:rPr lang="en-US" altLang="ro-RO" dirty="0"/>
              <a:t> </a:t>
            </a:r>
            <a:r>
              <a:rPr lang="en-US" altLang="ro-RO" dirty="0" err="1"/>
              <a:t>ultimele</a:t>
            </a:r>
            <a:r>
              <a:rPr lang="en-US" altLang="ro-RO" dirty="0"/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3001" y="1324556"/>
            <a:ext cx="7396568" cy="5025526"/>
            <a:chOff x="1143001" y="1324556"/>
            <a:chExt cx="7396568" cy="502552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1" y="1324556"/>
              <a:ext cx="7396568" cy="4542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3124200"/>
              <a:ext cx="1403350" cy="322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8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8" name="Rectangle 7"/>
          <p:cNvSpPr/>
          <p:nvPr/>
        </p:nvSpPr>
        <p:spPr>
          <a:xfrm>
            <a:off x="647700" y="5715000"/>
            <a:ext cx="803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>
                <a:ea typeface="Arial"/>
                <a:cs typeface="Arial"/>
                <a:sym typeface="Arial"/>
              </a:rPr>
              <a:t>Mai </a:t>
            </a:r>
            <a:r>
              <a:rPr lang="en-US" dirty="0" err="1">
                <a:ea typeface="Arial"/>
                <a:cs typeface="Arial"/>
                <a:sym typeface="Arial"/>
              </a:rPr>
              <a:t>multe</a:t>
            </a: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ea typeface="Arial"/>
                <a:cs typeface="Arial"/>
                <a:sym typeface="Arial"/>
              </a:rPr>
              <a:t>detalii</a:t>
            </a:r>
            <a:r>
              <a:rPr lang="en-US" dirty="0">
                <a:ea typeface="Arial"/>
                <a:cs typeface="Arial"/>
                <a:sym typeface="Arial"/>
              </a:rPr>
              <a:t> se </a:t>
            </a:r>
            <a:r>
              <a:rPr lang="en-US" dirty="0" err="1">
                <a:ea typeface="Arial"/>
                <a:cs typeface="Arial"/>
                <a:sym typeface="Arial"/>
              </a:rPr>
              <a:t>regasesc</a:t>
            </a:r>
            <a:r>
              <a:rPr lang="en-US" dirty="0">
                <a:ea typeface="Arial"/>
                <a:cs typeface="Arial"/>
                <a:sym typeface="Arial"/>
              </a:rPr>
              <a:t> in </a:t>
            </a:r>
            <a:r>
              <a:rPr lang="en-US" dirty="0" err="1">
                <a:ea typeface="Arial"/>
                <a:cs typeface="Arial"/>
                <a:sym typeface="Arial"/>
              </a:rPr>
              <a:t>fisierul</a:t>
            </a:r>
            <a:r>
              <a:rPr lang="en-US" dirty="0">
                <a:ea typeface="Arial"/>
                <a:cs typeface="Arial"/>
                <a:sym typeface="Arial"/>
              </a:rPr>
              <a:t> .</a:t>
            </a:r>
            <a:r>
              <a:rPr lang="en-US" dirty="0" err="1">
                <a:ea typeface="Arial"/>
                <a:cs typeface="Arial"/>
                <a:sym typeface="Arial"/>
              </a:rPr>
              <a:t>cpp</a:t>
            </a: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ea typeface="Arial"/>
                <a:cs typeface="Arial"/>
                <a:sym typeface="Arial"/>
              </a:rPr>
              <a:t>adaugat</a:t>
            </a:r>
            <a:r>
              <a:rPr lang="en-US" dirty="0">
                <a:ea typeface="Arial"/>
                <a:cs typeface="Arial"/>
                <a:sym typeface="Arial"/>
              </a:rPr>
              <a:t> in Teams.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dirty="0" err="1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</a:rPr>
              <a:t>sizeof</a:t>
            </a:r>
            <a:r>
              <a:rPr lang="en-US" altLang="en-US" sz="2800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9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err="1"/>
              <a:t>Recapitulare</a:t>
            </a:r>
            <a:r>
              <a:rPr lang="en-US" altLang="en-US" kern="0" dirty="0"/>
              <a:t> curs 3</a:t>
            </a:r>
          </a:p>
          <a:p>
            <a:r>
              <a:rPr lang="en-US" altLang="en-US" kern="0" dirty="0" err="1"/>
              <a:t>Membrii</a:t>
            </a:r>
            <a:r>
              <a:rPr lang="en-US" altLang="en-US" kern="0" dirty="0"/>
              <a:t> </a:t>
            </a:r>
            <a:r>
              <a:rPr lang="en-US" altLang="en-US" kern="0" dirty="0" err="1"/>
              <a:t>statici</a:t>
            </a:r>
            <a:r>
              <a:rPr lang="en-US" altLang="en-US" kern="0" dirty="0"/>
              <a:t> </a:t>
            </a:r>
            <a:r>
              <a:rPr lang="en-US" altLang="en-US" kern="0" dirty="0" err="1"/>
              <a:t>ai</a:t>
            </a:r>
            <a:r>
              <a:rPr lang="en-US" altLang="en-US" kern="0" dirty="0"/>
              <a:t> </a:t>
            </a:r>
            <a:r>
              <a:rPr lang="en-US" altLang="en-US" kern="0" dirty="0" err="1"/>
              <a:t>unei</a:t>
            </a:r>
            <a:r>
              <a:rPr lang="en-US" altLang="en-US" kern="0" dirty="0"/>
              <a:t> </a:t>
            </a:r>
            <a:r>
              <a:rPr lang="en-US" altLang="en-US" kern="0" dirty="0" err="1"/>
              <a:t>clase</a:t>
            </a:r>
            <a:r>
              <a:rPr lang="en-US" altLang="en-US" kern="0" dirty="0"/>
              <a:t> </a:t>
            </a:r>
          </a:p>
          <a:p>
            <a:r>
              <a:rPr lang="en-US" altLang="en-US" kern="0" dirty="0" err="1"/>
              <a:t>Clase</a:t>
            </a:r>
            <a:r>
              <a:rPr lang="en-US" altLang="en-US" kern="0" dirty="0"/>
              <a:t> locale (in </a:t>
            </a:r>
            <a:r>
              <a:rPr lang="en-US" altLang="en-US" kern="0" dirty="0" err="1"/>
              <a:t>functii</a:t>
            </a:r>
            <a:r>
              <a:rPr lang="en-US" altLang="en-US" kern="0" dirty="0"/>
              <a:t> </a:t>
            </a:r>
            <a:r>
              <a:rPr lang="en-US" altLang="en-US" kern="0" dirty="0" err="1"/>
              <a:t>si</a:t>
            </a:r>
            <a:r>
              <a:rPr lang="en-US" altLang="en-US" kern="0" dirty="0"/>
              <a:t> in </a:t>
            </a:r>
            <a:r>
              <a:rPr lang="en-US" altLang="en-US" kern="0" dirty="0" err="1"/>
              <a:t>alte</a:t>
            </a:r>
            <a:r>
              <a:rPr lang="en-US" altLang="en-US" kern="0" dirty="0"/>
              <a:t> </a:t>
            </a:r>
            <a:r>
              <a:rPr lang="en-US" altLang="en-US" kern="0" dirty="0" err="1"/>
              <a:t>clase</a:t>
            </a:r>
            <a:r>
              <a:rPr lang="en-US" altLang="en-US" kern="0" dirty="0"/>
              <a:t>)</a:t>
            </a:r>
          </a:p>
          <a:p>
            <a:r>
              <a:rPr lang="en-US" altLang="en-US" kern="0" dirty="0" err="1"/>
              <a:t>Operatorul</a:t>
            </a:r>
            <a:r>
              <a:rPr lang="en-US" altLang="en-US" kern="0" dirty="0"/>
              <a:t> ::</a:t>
            </a:r>
          </a:p>
          <a:p>
            <a:r>
              <a:rPr lang="en-US" altLang="en-US" kern="0" dirty="0" err="1"/>
              <a:t>supraincarcarea</a:t>
            </a:r>
            <a:r>
              <a:rPr lang="en-US" altLang="en-US" kern="0" dirty="0"/>
              <a:t> </a:t>
            </a:r>
            <a:r>
              <a:rPr lang="en-US" altLang="en-US" kern="0" dirty="0" err="1"/>
              <a:t>functiilor</a:t>
            </a:r>
            <a:r>
              <a:rPr lang="en-US" altLang="en-US" kern="0" dirty="0"/>
              <a:t> in C++</a:t>
            </a:r>
          </a:p>
          <a:p>
            <a:r>
              <a:rPr lang="en-US" altLang="en-US" kern="0" dirty="0" err="1"/>
              <a:t>supraincarcarea</a:t>
            </a:r>
            <a:r>
              <a:rPr lang="en-US" altLang="en-US" kern="0" dirty="0"/>
              <a:t> </a:t>
            </a:r>
            <a:r>
              <a:rPr lang="en-US" altLang="en-US" kern="0" dirty="0" err="1"/>
              <a:t>operatorilor</a:t>
            </a:r>
            <a:r>
              <a:rPr lang="en-US" altLang="en-US" kern="0" dirty="0"/>
              <a:t> in C++</a:t>
            </a:r>
          </a:p>
          <a:p>
            <a:pPr eaLnBrk="1" hangingPunct="1"/>
            <a:endParaRPr lang="en-US" altLang="en-US" kern="0" dirty="0"/>
          </a:p>
          <a:p>
            <a:pPr eaLnBrk="1" hangingPunct="1"/>
            <a:endParaRPr lang="en-US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Functii</a:t>
            </a:r>
            <a:r>
              <a:rPr lang="en-US" altLang="en-US" dirty="0"/>
              <a:t> operator </a:t>
            </a:r>
            <a:r>
              <a:rPr lang="en-US" altLang="en-US" dirty="0" err="1"/>
              <a:t>membri</a:t>
            </a:r>
            <a:r>
              <a:rPr lang="en-US" altLang="en-US" dirty="0"/>
              <a:t> </a:t>
            </a:r>
            <a:r>
              <a:rPr lang="en-US" altLang="en-US" dirty="0" err="1"/>
              <a:t>ai</a:t>
            </a:r>
            <a:r>
              <a:rPr lang="en-US" altLang="en-US" dirty="0"/>
              <a:t> </a:t>
            </a:r>
            <a:r>
              <a:rPr lang="en-US" altLang="en-US" dirty="0" err="1"/>
              <a:t>clasei</a:t>
            </a: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daca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intoarcem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acelasi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tip de date in operator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putem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avea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800" b="1" dirty="0" err="1">
                <a:solidFill>
                  <a:schemeClr val="accent2">
                    <a:lumMod val="75000"/>
                  </a:schemeClr>
                </a:solidFill>
              </a:rPr>
              <a:t>expresii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daca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intorceam</a:t>
            </a:r>
            <a:r>
              <a:rPr lang="en-US" altLang="en-US" sz="2800" dirty="0"/>
              <a:t> alt tip nu </a:t>
            </a:r>
            <a:r>
              <a:rPr lang="en-US" altLang="en-US" sz="2800" dirty="0" err="1"/>
              <a:t>puteam</a:t>
            </a:r>
            <a:r>
              <a:rPr lang="en-US" altLang="en-US" sz="2800" dirty="0"/>
              <a:t>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dirty="0" err="1"/>
              <a:t>pentru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functia</a:t>
            </a:r>
            <a:r>
              <a:rPr lang="en-US" altLang="en-US" sz="2800" dirty="0"/>
              <a:t> show()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definita</a:t>
            </a:r>
            <a:r>
              <a:rPr lang="en-US" altLang="en-US" sz="2800" dirty="0"/>
              <a:t> in </a:t>
            </a:r>
            <a:r>
              <a:rPr lang="en-US" altLang="en-US" sz="2800" dirty="0" err="1"/>
              <a:t>clasa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lui</a:t>
            </a:r>
            <a:r>
              <a:rPr lang="en-US" altLang="en-US" sz="2800" dirty="0"/>
              <a:t> ob1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se </a:t>
            </a:r>
            <a:r>
              <a:rPr lang="en-US" altLang="en-US" sz="2800" dirty="0" err="1"/>
              <a:t>genereaza</a:t>
            </a:r>
            <a:r>
              <a:rPr lang="en-US" altLang="en-US" sz="2800" dirty="0"/>
              <a:t> un </a:t>
            </a:r>
            <a:r>
              <a:rPr lang="en-US" altLang="en-US" sz="2800" dirty="0" err="1"/>
              <a:t>obiect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temporar</a:t>
            </a:r>
            <a:r>
              <a:rPr lang="en-US" alt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(constructor de </a:t>
            </a:r>
            <a:r>
              <a:rPr lang="en-US" altLang="en-US" sz="2400" dirty="0" err="1"/>
              <a:t>copiere</a:t>
            </a:r>
            <a:r>
              <a:rPr lang="en-US" alt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0831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+=,*=, etc.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3600" b="1" dirty="0" err="1"/>
              <a:t>Supraincarcarea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operatorilor</a:t>
            </a:r>
            <a:r>
              <a:rPr lang="en-US" altLang="en-US" sz="3600" b="1" dirty="0"/>
              <a:t> ca </a:t>
            </a:r>
            <a:r>
              <a:rPr lang="en-US" altLang="en-US" sz="3600" b="1" dirty="0" err="1"/>
              <a:t>functii</a:t>
            </a:r>
            <a:r>
              <a:rPr lang="en-US" altLang="en-US" sz="3600" b="1" dirty="0"/>
              <a:t> </a:t>
            </a:r>
            <a:r>
              <a:rPr lang="en-US" altLang="en-US" sz="3600" b="1" dirty="0" err="1"/>
              <a:t>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operatorii</a:t>
            </a:r>
            <a:r>
              <a:rPr lang="en-US" altLang="en-US" sz="2800" dirty="0"/>
              <a:t> pot fi </a:t>
            </a:r>
            <a:r>
              <a:rPr lang="en-US" altLang="en-US" sz="2800" dirty="0" err="1"/>
              <a:t>definiti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functie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nemembra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clasei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prietena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putea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accesa</a:t>
            </a:r>
            <a:r>
              <a:rPr lang="en-US" altLang="en-US" sz="2800" dirty="0"/>
              <a:t> rapid </a:t>
            </a:r>
            <a:r>
              <a:rPr lang="en-US" altLang="en-US" sz="2800" dirty="0" err="1"/>
              <a:t>campurile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protejate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nu </a:t>
            </a:r>
            <a:r>
              <a:rPr lang="en-US" altLang="en-US" sz="2800" dirty="0" err="1"/>
              <a:t>avem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pointerul</a:t>
            </a:r>
            <a:r>
              <a:rPr lang="en-US" altLang="en-US" sz="2800" dirty="0"/>
              <a:t> “this”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deci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vom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nevoie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toti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operanzii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parametri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functia</a:t>
            </a:r>
            <a:r>
              <a:rPr lang="en-US" altLang="en-US" sz="2800" dirty="0"/>
              <a:t> operator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/>
              <a:t>primul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parametru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operandul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stanga</a:t>
            </a:r>
            <a:r>
              <a:rPr lang="en-US" altLang="en-US" sz="2800" dirty="0"/>
              <a:t>, al </a:t>
            </a:r>
            <a:r>
              <a:rPr lang="en-US" altLang="en-US" sz="2800" dirty="0" err="1"/>
              <a:t>doilea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parametru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operandul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dreapta</a:t>
            </a:r>
          </a:p>
        </p:txBody>
      </p:sp>
    </p:spTree>
    <p:extLst>
      <p:ext uri="{BB962C8B-B14F-4D97-AF65-F5344CB8AC3E}">
        <p14:creationId xmlns:p14="http://schemas.microsoft.com/office/powerpoint/2010/main" val="102473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/>
              <a:t>Variabile</a:t>
            </a:r>
            <a:r>
              <a:rPr lang="en-US" altLang="ro-RO" dirty="0"/>
              <a:t> </a:t>
            </a:r>
            <a:r>
              <a:rPr lang="en-US" altLang="ro-RO" dirty="0" err="1"/>
              <a:t>statice</a:t>
            </a:r>
            <a:r>
              <a:rPr lang="en-US" altLang="ro-RO" dirty="0"/>
              <a:t> (reminder)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623391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5486400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Se </a:t>
            </a:r>
            <a:r>
              <a:rPr lang="en-US" kern="0" dirty="0" err="1"/>
              <a:t>va</a:t>
            </a:r>
            <a:r>
              <a:rPr lang="en-US" kern="0" dirty="0"/>
              <a:t> </a:t>
            </a:r>
            <a:r>
              <a:rPr lang="en-US" kern="0" dirty="0" err="1"/>
              <a:t>afisa</a:t>
            </a:r>
            <a:r>
              <a:rPr lang="en-US" kern="0" dirty="0"/>
              <a:t> 57, 58, 59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7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Functii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prieten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operatori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unari</a:t>
            </a:r>
            <a:endParaRPr lang="en-US" altLang="en-US" sz="40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Diferente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supraincarcarea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membri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sau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343400"/>
          </a:xfrm>
        </p:spPr>
        <p:txBody>
          <a:bodyPr/>
          <a:lstStyle/>
          <a:p>
            <a:r>
              <a:rPr lang="en-US" altLang="en-US" sz="2400" dirty="0"/>
              <a:t>de </a:t>
            </a:r>
            <a:r>
              <a:rPr lang="en-US" altLang="en-US" sz="2400" dirty="0" err="1"/>
              <a:t>multe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ori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avem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diferente</a:t>
            </a:r>
            <a:r>
              <a:rPr lang="en-US" altLang="en-US" sz="2400" dirty="0"/>
              <a:t>, </a:t>
            </a:r>
          </a:p>
          <a:p>
            <a:pPr lvl="1"/>
            <a:r>
              <a:rPr lang="en-US" altLang="en-US" sz="2400" dirty="0" err="1"/>
              <a:t>atunci</a:t>
            </a:r>
            <a:r>
              <a:rPr lang="en-US" altLang="en-US" sz="2400" dirty="0"/>
              <a:t> e </a:t>
            </a:r>
            <a:r>
              <a:rPr lang="en-US" altLang="en-US" sz="2400" dirty="0" err="1"/>
              <a:t>indicat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folosim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functii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membru</a:t>
            </a:r>
            <a:endParaRPr lang="en-US" altLang="en-US" sz="2400" dirty="0"/>
          </a:p>
          <a:p>
            <a:pPr lvl="1"/>
            <a:r>
              <a:rPr lang="it-IT" sz="2400" dirty="0"/>
              <a:t>ca funcții membru: operatori unari, cei compuși (+=, *= etc)</a:t>
            </a:r>
            <a:endParaRPr lang="en-US" altLang="en-US" sz="2400" dirty="0"/>
          </a:p>
          <a:p>
            <a:r>
              <a:rPr lang="en-US" altLang="en-US" sz="2400" dirty="0" err="1"/>
              <a:t>uneori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avem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diferente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pozitia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operanzilor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functii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operandul</a:t>
            </a:r>
            <a:r>
              <a:rPr lang="en-US" altLang="en-US" sz="2400" dirty="0"/>
              <a:t> din </a:t>
            </a:r>
            <a:r>
              <a:rPr lang="en-US" altLang="en-US" sz="2400" dirty="0" err="1"/>
              <a:t>stanga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apeleaza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functia</a:t>
            </a:r>
            <a:r>
              <a:rPr lang="en-US" altLang="en-US" sz="2400" dirty="0"/>
              <a:t> operator </a:t>
            </a:r>
            <a:r>
              <a:rPr lang="en-US" altLang="en-US" sz="2400" dirty="0" err="1"/>
              <a:t>supraincarcata</a:t>
            </a:r>
          </a:p>
          <a:p>
            <a:pPr lvl="1"/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scriem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expresie</a:t>
            </a:r>
            <a:r>
              <a:rPr lang="en-US" altLang="en-US" sz="2400" dirty="0"/>
              <a:t>: 100+ob; </a:t>
            </a:r>
            <a:r>
              <a:rPr lang="en-US" altLang="en-US" sz="2400" dirty="0" err="1"/>
              <a:t>probleme</a:t>
            </a:r>
            <a:r>
              <a:rPr lang="en-US" altLang="en-US" sz="2400" dirty="0"/>
              <a:t> la </a:t>
            </a:r>
            <a:r>
              <a:rPr lang="en-US" altLang="en-US" sz="2400" dirty="0" err="1"/>
              <a:t>compilare</a:t>
            </a:r>
            <a:r>
              <a:rPr lang="en-US" altLang="en-US" sz="2400" dirty="0"/>
              <a:t>=&gt; </a:t>
            </a:r>
            <a:r>
              <a:rPr lang="en-US" altLang="en-US" sz="2400" dirty="0" err="1"/>
              <a:t>functii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prieten</a:t>
            </a:r>
          </a:p>
          <a:p>
            <a:r>
              <a:rPr lang="en-US" altLang="en-US" sz="2400" dirty="0" err="1"/>
              <a:t>Interesant</a:t>
            </a:r>
            <a:r>
              <a:rPr lang="en-US" altLang="en-US" sz="2400" dirty="0"/>
              <a:t>: </a:t>
            </a:r>
            <a:r>
              <a:rPr lang="en-US" sz="2400" dirty="0" err="1"/>
              <a:t>depinde</a:t>
            </a:r>
            <a:r>
              <a:rPr lang="en-US" sz="2400" dirty="0"/>
              <a:t> de operator </a:t>
            </a:r>
            <a:r>
              <a:rPr lang="en-US" sz="2400" dirty="0" err="1"/>
              <a:t>și</a:t>
            </a:r>
            <a:r>
              <a:rPr lang="en-US" sz="2400" dirty="0"/>
              <a:t> de </a:t>
            </a:r>
            <a:r>
              <a:rPr lang="en-US" sz="2400" dirty="0" err="1"/>
              <a:t>situație</a:t>
            </a:r>
            <a:r>
              <a:rPr lang="en-US" sz="2400" dirty="0"/>
              <a:t> (</a:t>
            </a:r>
            <a:r>
              <a:rPr lang="en-US" sz="2400" dirty="0" err="1"/>
              <a:t>sursa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https://stackoverflow.com/questions/4421706</a:t>
            </a:r>
            <a:r>
              <a:rPr lang="en-US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0533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228600" y="685800"/>
            <a:ext cx="73914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cs typeface="Arial" charset="0"/>
                <a:sym typeface="Arial" charset="0"/>
              </a:rPr>
              <a:t>“Spaceship operator” &lt; = &gt; in C++20</a:t>
            </a:r>
          </a:p>
          <a:p>
            <a:pPr>
              <a:lnSpc>
                <a:spcPct val="104000"/>
              </a:lnSpc>
              <a:buFontTx/>
              <a:buNone/>
            </a:pPr>
            <a:endParaRPr lang="en-US" sz="2800" b="1" dirty="0">
              <a:solidFill>
                <a:srgbClr val="000000"/>
              </a:solidFill>
              <a:cs typeface="Arial" charset="0"/>
              <a:sym typeface="Arial" charset="0"/>
            </a:endParaRPr>
          </a:p>
          <a:p>
            <a:pPr>
              <a:lnSpc>
                <a:spcPct val="104000"/>
              </a:lnSpc>
              <a:buFontTx/>
              <a:buNone/>
            </a:pPr>
            <a:r>
              <a:rPr lang="en-US" sz="2800" dirty="0">
                <a:solidFill>
                  <a:srgbClr val="000000"/>
                </a:solidFill>
                <a:cs typeface="Arial" charset="0"/>
                <a:sym typeface="Arial" charset="0"/>
              </a:rPr>
              <a:t>- Se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  <a:sym typeface="Arial" charset="0"/>
              </a:rPr>
              <a:t>supraincarca</a:t>
            </a:r>
            <a:r>
              <a:rPr lang="en-US" sz="2800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  <a:sym typeface="Arial" charset="0"/>
              </a:rPr>
              <a:t>toti</a:t>
            </a:r>
            <a:r>
              <a:rPr lang="en-US" sz="2800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  <a:sym typeface="Arial" charset="0"/>
              </a:rPr>
              <a:t>operatorii</a:t>
            </a:r>
            <a:r>
              <a:rPr lang="en-US" sz="2800" dirty="0">
                <a:solidFill>
                  <a:srgbClr val="000000"/>
                </a:solidFill>
                <a:cs typeface="Arial" charset="0"/>
                <a:sym typeface="Arial" charset="0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  <a:sym typeface="Arial" charset="0"/>
              </a:rPr>
              <a:t>comparatie</a:t>
            </a:r>
            <a:r>
              <a:rPr lang="en-US" sz="2800" dirty="0">
                <a:solidFill>
                  <a:srgbClr val="000000"/>
                </a:solidFill>
                <a:cs typeface="Arial" charset="0"/>
                <a:sym typeface="Arial" charset="0"/>
              </a:rPr>
              <a:t> “in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  <a:sym typeface="Arial" charset="0"/>
              </a:rPr>
              <a:t>acelasi</a:t>
            </a:r>
            <a:r>
              <a:rPr lang="en-US" sz="2800" dirty="0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cs typeface="Arial" charset="0"/>
                <a:sym typeface="Arial" charset="0"/>
              </a:rPr>
              <a:t>timp</a:t>
            </a:r>
            <a:r>
              <a:rPr lang="en-US" sz="2800" dirty="0">
                <a:solidFill>
                  <a:srgbClr val="000000"/>
                </a:solidFill>
                <a:cs typeface="Arial" charset="0"/>
                <a:sym typeface="Arial" charset="0"/>
              </a:rPr>
              <a:t>”</a:t>
            </a:r>
            <a:endParaRPr lang="ro-RO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807592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724400"/>
            <a:ext cx="8112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sursa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https://stackoverflow.com/questions/4421706</a:t>
            </a:r>
            <a:r>
              <a:rPr lang="en-US" dirty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9086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457325"/>
            <a:ext cx="82296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Variabile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cs typeface="Arial"/>
                <a:sym typeface="Arial"/>
              </a:rPr>
              <a:t>Const</a:t>
            </a:r>
            <a:r>
              <a:rPr lang="en-US" sz="2800" dirty="0">
                <a:latin typeface="+mj-lt"/>
                <a:cs typeface="Arial"/>
                <a:sym typeface="Arial"/>
              </a:rPr>
              <a:t> – </a:t>
            </a:r>
            <a:r>
              <a:rPr lang="en-US" sz="2800" dirty="0" err="1">
                <a:latin typeface="+mj-lt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cs typeface="Arial"/>
                <a:sym typeface="Arial"/>
              </a:rPr>
              <a:t>interiorul</a:t>
            </a:r>
            <a:r>
              <a:rPr lang="en-US" sz="2800" dirty="0">
                <a:latin typeface="+mj-lt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cs typeface="Arial"/>
                <a:sym typeface="Arial"/>
              </a:rPr>
              <a:t>clasei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0000"/>
                </a:solidFill>
              </a:rPr>
              <a:t>trebuie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sa</a:t>
            </a:r>
            <a:r>
              <a:rPr lang="en-US" altLang="en-US" dirty="0">
                <a:solidFill>
                  <a:srgbClr val="FF0000"/>
                </a:solidFill>
              </a:rPr>
              <a:t> fie </a:t>
            </a:r>
            <a:r>
              <a:rPr lang="en-US" altLang="en-US" dirty="0" err="1">
                <a:solidFill>
                  <a:srgbClr val="FF0000"/>
                </a:solidFill>
              </a:rPr>
              <a:t>functii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membru</a:t>
            </a:r>
            <a:r>
              <a:rPr lang="en-US" altLang="en-US" dirty="0">
                <a:solidFill>
                  <a:srgbClr val="FF0000"/>
                </a:solidFill>
              </a:rPr>
              <a:t>, (</a:t>
            </a:r>
            <a:r>
              <a:rPr lang="en-US" altLang="en-US" dirty="0" err="1">
                <a:solidFill>
                  <a:srgbClr val="FF0000"/>
                </a:solidFill>
              </a:rPr>
              <a:t>nestatice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dirty="0"/>
              <a:t>nu pot fi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considerat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operator </a:t>
            </a:r>
            <a:r>
              <a:rPr lang="en-US" altLang="en-US" dirty="0" err="1">
                <a:solidFill>
                  <a:srgbClr val="FF0000"/>
                </a:solidFill>
              </a:rPr>
              <a:t>binar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o[3] se </a:t>
            </a:r>
            <a:r>
              <a:rPr lang="en-US" altLang="en-US" dirty="0" err="1"/>
              <a:t>tranfsorma</a:t>
            </a:r>
            <a:r>
              <a:rPr lang="en-US" altLang="en-US" dirty="0"/>
              <a:t> in</a:t>
            </a:r>
          </a:p>
          <a:p>
            <a:r>
              <a:rPr lang="en-US" altLang="en-US" dirty="0" err="1"/>
              <a:t>o.operator</a:t>
            </a:r>
            <a:r>
              <a:rPr lang="en-US" altLang="en-US" dirty="0"/>
              <a:t>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495800"/>
            <a:ext cx="4572000" cy="212365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type class-name::operator[](</a:t>
            </a:r>
            <a:r>
              <a:rPr lang="en-US" altLang="en-US" b="1" dirty="0" err="1"/>
              <a:t>int</a:t>
            </a:r>
            <a:r>
              <a:rPr lang="en-US" altLang="en-US" b="1" dirty="0"/>
              <a:t> </a:t>
            </a:r>
            <a:r>
              <a:rPr lang="en-US" altLang="en-US" b="1" dirty="0" err="1"/>
              <a:t>i</a:t>
            </a:r>
            <a:r>
              <a:rPr lang="en-US" altLang="en-US" b="1" dirty="0"/>
              <a:t>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b="1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[]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9530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/>
              <a:t>operatorul [] poate fi folosit si la stanga unei atribuiri (obiectul intors este atunci referinta)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609600"/>
            <a:ext cx="5562600" cy="1143000"/>
          </a:xfrm>
        </p:spPr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[]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 err="1"/>
              <a:t>supraincarcarea</a:t>
            </a:r>
            <a:r>
              <a:rPr lang="en-US" altLang="en-US" dirty="0"/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6248400" y="4556361"/>
            <a:ext cx="990600" cy="175432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 dirty="0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 dirty="0"/>
              <a:t>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Proiectarea descendenta a claselor. Moștenirea </a:t>
            </a:r>
            <a:r>
              <a:rPr lang="ro-RO" sz="2400" dirty="0"/>
              <a:t>î</a:t>
            </a:r>
            <a:r>
              <a:rPr lang="ro-RO" sz="2400" dirty="0">
                <a:solidFill>
                  <a:schemeClr val="dk1"/>
                </a:solidFill>
              </a:rPr>
              <a:t>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1 Controlul accesului la clasa de bază.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2 Constructori, destructori şi moştenire.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3 Redefinirea membrilor unei clase de bază într-o clasă derivată.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>
                <a:solidFill>
                  <a:schemeClr val="dk1"/>
                </a:solidFill>
              </a:rPr>
              <a:t>	4 Declaraţii de acces.</a:t>
            </a:r>
          </a:p>
          <a:p>
            <a:pPr lvl="0" eaLnBrk="1" hangingPunct="1">
              <a:defRPr/>
            </a:pPr>
            <a:endParaRPr lang="ro-RO" altLang="en-US" sz="2800" dirty="0"/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</p:spTree>
    <p:extLst>
      <p:ext uri="{BB962C8B-B14F-4D97-AF65-F5344CB8AC3E}">
        <p14:creationId xmlns:p14="http://schemas.microsoft.com/office/powerpoint/2010/main" val="414164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57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/>
              <a:t>Obiecte</a:t>
            </a:r>
            <a:r>
              <a:rPr lang="en-US" altLang="ro-RO" dirty="0"/>
              <a:t> </a:t>
            </a:r>
            <a:r>
              <a:rPr lang="en-US" altLang="ro-RO" dirty="0" err="1"/>
              <a:t>statice</a:t>
            </a:r>
            <a:endParaRPr lang="en-US" altLang="ro-RO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8424" y="990600"/>
            <a:ext cx="8077200" cy="538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-"/>
            </a:pPr>
            <a:r>
              <a:rPr lang="en-US" altLang="ro-RO" kern="0" dirty="0" err="1"/>
              <a:t>Precedate</a:t>
            </a:r>
            <a:r>
              <a:rPr lang="en-US" altLang="ro-RO" kern="0" dirty="0"/>
              <a:t> de </a:t>
            </a:r>
            <a:r>
              <a:rPr lang="en-US" altLang="ro-RO" kern="0" dirty="0" err="1"/>
              <a:t>cuvantul</a:t>
            </a:r>
            <a:r>
              <a:rPr lang="en-US" altLang="ro-RO" kern="0" dirty="0"/>
              <a:t> </a:t>
            </a:r>
            <a:r>
              <a:rPr lang="en-US" altLang="ro-RO" b="1" kern="0" dirty="0"/>
              <a:t>static</a:t>
            </a:r>
          </a:p>
          <a:p>
            <a:pPr>
              <a:buFontTx/>
              <a:buChar char="-"/>
            </a:pPr>
            <a:r>
              <a:rPr lang="en-US" altLang="ro-RO" kern="0" dirty="0"/>
              <a:t>Se </a:t>
            </a:r>
            <a:r>
              <a:rPr lang="en-US" altLang="ro-RO" kern="0" dirty="0" err="1"/>
              <a:t>initializeaza</a:t>
            </a:r>
            <a:r>
              <a:rPr lang="en-US" altLang="ro-RO" kern="0" dirty="0"/>
              <a:t> o </a:t>
            </a:r>
            <a:r>
              <a:rPr lang="en-US" altLang="ro-RO" kern="0" dirty="0" err="1"/>
              <a:t>singura</a:t>
            </a:r>
            <a:r>
              <a:rPr lang="en-US" altLang="ro-RO" kern="0" dirty="0"/>
              <a:t> data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se </a:t>
            </a:r>
            <a:r>
              <a:rPr lang="en-US" altLang="ro-RO" kern="0" dirty="0" err="1"/>
              <a:t>utilizeaza</a:t>
            </a:r>
            <a:r>
              <a:rPr lang="en-US" altLang="ro-RO" kern="0" dirty="0"/>
              <a:t> </a:t>
            </a:r>
            <a:r>
              <a:rPr lang="en-US" altLang="ro-RO" kern="0" dirty="0" err="1"/>
              <a:t>daca</a:t>
            </a:r>
            <a:r>
              <a:rPr lang="en-US" altLang="ro-RO" kern="0" dirty="0"/>
              <a:t> se </a:t>
            </a:r>
            <a:r>
              <a:rPr lang="en-US" altLang="ro-RO" kern="0" dirty="0" err="1"/>
              <a:t>doreste</a:t>
            </a:r>
            <a:r>
              <a:rPr lang="en-US" altLang="ro-RO" kern="0" dirty="0"/>
              <a:t> </a:t>
            </a:r>
            <a:r>
              <a:rPr lang="en-US" altLang="ro-RO" kern="0" dirty="0" err="1"/>
              <a:t>pastrarea</a:t>
            </a:r>
            <a:r>
              <a:rPr lang="en-US" altLang="ro-RO" kern="0" dirty="0"/>
              <a:t> </a:t>
            </a:r>
            <a:r>
              <a:rPr lang="en-US" altLang="ro-RO" kern="0" dirty="0" err="1"/>
              <a:t>valorii</a:t>
            </a:r>
            <a:r>
              <a:rPr lang="en-US" altLang="ro-RO" kern="0" dirty="0"/>
              <a:t> la </a:t>
            </a:r>
            <a:r>
              <a:rPr lang="en-US" altLang="ro-RO" kern="0" dirty="0" err="1"/>
              <a:t>apelul</a:t>
            </a:r>
            <a:r>
              <a:rPr lang="en-US" altLang="ro-RO" kern="0" dirty="0"/>
              <a:t> </a:t>
            </a:r>
            <a:r>
              <a:rPr lang="en-US" altLang="ro-RO" kern="0" dirty="0" err="1"/>
              <a:t>multiplu</a:t>
            </a:r>
            <a:r>
              <a:rPr lang="en-US" altLang="ro-RO" kern="0" dirty="0"/>
              <a:t> al </a:t>
            </a:r>
            <a:r>
              <a:rPr lang="en-US" altLang="ro-RO" kern="0" dirty="0" err="1"/>
              <a:t>functiei</a:t>
            </a:r>
            <a:endParaRPr lang="en-US" altLang="ro-RO" kern="0" dirty="0"/>
          </a:p>
          <a:p>
            <a:pPr>
              <a:buFontTx/>
              <a:buChar char="-"/>
            </a:pPr>
            <a:r>
              <a:rPr lang="en-US" altLang="ro-RO" kern="0" dirty="0"/>
              <a:t>2 </a:t>
            </a:r>
            <a:r>
              <a:rPr lang="en-US" altLang="ro-RO" kern="0" dirty="0" err="1"/>
              <a:t>tipuri</a:t>
            </a:r>
            <a:r>
              <a:rPr lang="en-US" altLang="ro-RO" kern="0" dirty="0"/>
              <a:t>: - </a:t>
            </a:r>
            <a:r>
              <a:rPr lang="en-US" altLang="ro-RO" kern="0" dirty="0" err="1"/>
              <a:t>obiecte</a:t>
            </a:r>
            <a:r>
              <a:rPr lang="en-US" altLang="ro-RO" kern="0" dirty="0"/>
              <a:t> </a:t>
            </a:r>
            <a:r>
              <a:rPr lang="en-US" altLang="ro-RO" b="1" kern="0" dirty="0"/>
              <a:t>locale</a:t>
            </a:r>
            <a:r>
              <a:rPr lang="en-US" altLang="ro-RO" kern="0" dirty="0"/>
              <a:t> </a:t>
            </a:r>
            <a:r>
              <a:rPr lang="en-US" altLang="ro-RO" kern="0" dirty="0" err="1"/>
              <a:t>statice</a:t>
            </a:r>
            <a:r>
              <a:rPr lang="en-US" altLang="ro-RO" kern="0" dirty="0"/>
              <a:t>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</a:t>
            </a:r>
            <a:r>
              <a:rPr lang="en-US" altLang="ro-RO" kern="0" dirty="0" err="1"/>
              <a:t>obiecte</a:t>
            </a:r>
            <a:r>
              <a:rPr lang="en-US" altLang="ro-RO" kern="0" dirty="0"/>
              <a:t> </a:t>
            </a:r>
            <a:r>
              <a:rPr lang="en-US" altLang="ro-RO" b="1" kern="0" dirty="0" err="1"/>
              <a:t>globale</a:t>
            </a:r>
            <a:r>
              <a:rPr lang="en-US" altLang="ro-RO" kern="0" dirty="0"/>
              <a:t> </a:t>
            </a:r>
            <a:r>
              <a:rPr lang="en-US" altLang="ro-RO" kern="0" dirty="0" err="1"/>
              <a:t>statice</a:t>
            </a:r>
            <a:endParaRPr lang="en-US" altLang="ro-RO" kern="0" dirty="0"/>
          </a:p>
          <a:p>
            <a:pPr>
              <a:buFontTx/>
              <a:buChar char="-"/>
            </a:pPr>
            <a:r>
              <a:rPr lang="en-US" altLang="ro-RO" kern="0" dirty="0"/>
              <a:t>Un </a:t>
            </a:r>
            <a:r>
              <a:rPr lang="en-US" altLang="ro-RO" kern="0" dirty="0" err="1"/>
              <a:t>obiect</a:t>
            </a:r>
            <a:r>
              <a:rPr lang="en-US" altLang="ro-RO" kern="0" dirty="0"/>
              <a:t> static local </a:t>
            </a:r>
            <a:r>
              <a:rPr lang="en-US" altLang="ro-RO" kern="0" dirty="0" err="1"/>
              <a:t>este</a:t>
            </a:r>
            <a:r>
              <a:rPr lang="en-US" altLang="ro-RO" kern="0" dirty="0"/>
              <a:t> </a:t>
            </a:r>
            <a:r>
              <a:rPr lang="en-US" altLang="ro-RO" kern="0" dirty="0" err="1"/>
              <a:t>distrus</a:t>
            </a:r>
            <a:r>
              <a:rPr lang="en-US" altLang="ro-RO" kern="0" dirty="0"/>
              <a:t> la </a:t>
            </a:r>
            <a:r>
              <a:rPr lang="en-US" altLang="ro-RO" kern="0" dirty="0" err="1"/>
              <a:t>finalul</a:t>
            </a:r>
            <a:r>
              <a:rPr lang="en-US" altLang="ro-RO" kern="0" dirty="0"/>
              <a:t> </a:t>
            </a:r>
            <a:r>
              <a:rPr lang="en-US" altLang="ro-RO" kern="0" dirty="0" err="1"/>
              <a:t>programului</a:t>
            </a:r>
            <a:r>
              <a:rPr lang="en-US" altLang="ro-RO" kern="0" dirty="0"/>
              <a:t>, </a:t>
            </a:r>
            <a:r>
              <a:rPr lang="en-US" altLang="ro-RO" kern="0" dirty="0" err="1"/>
              <a:t>dar</a:t>
            </a:r>
            <a:r>
              <a:rPr lang="en-US" altLang="ro-RO" kern="0" dirty="0"/>
              <a:t>, </a:t>
            </a:r>
            <a:r>
              <a:rPr lang="en-US" altLang="ro-RO" kern="0" dirty="0" err="1"/>
              <a:t>este</a:t>
            </a:r>
            <a:r>
              <a:rPr lang="en-US" altLang="ro-RO" kern="0" dirty="0"/>
              <a:t> </a:t>
            </a:r>
            <a:r>
              <a:rPr lang="en-US" altLang="ro-RO" kern="0" dirty="0" err="1"/>
              <a:t>vizibil</a:t>
            </a:r>
            <a:r>
              <a:rPr lang="en-US" altLang="ro-RO" kern="0" dirty="0"/>
              <a:t> </a:t>
            </a:r>
            <a:r>
              <a:rPr lang="en-US" altLang="ro-RO" kern="0" dirty="0" err="1"/>
              <a:t>doar</a:t>
            </a:r>
            <a:r>
              <a:rPr lang="en-US" altLang="ro-RO" kern="0" dirty="0"/>
              <a:t> in scope-</a:t>
            </a:r>
            <a:r>
              <a:rPr lang="en-US" altLang="ro-RO" kern="0" dirty="0" err="1"/>
              <a:t>ul</a:t>
            </a:r>
            <a:r>
              <a:rPr lang="en-US" altLang="ro-RO" kern="0" dirty="0"/>
              <a:t> in care a </a:t>
            </a:r>
            <a:r>
              <a:rPr lang="en-US" altLang="ro-RO" kern="0" dirty="0" err="1"/>
              <a:t>fost</a:t>
            </a:r>
            <a:r>
              <a:rPr lang="en-US" altLang="ro-RO" kern="0" dirty="0"/>
              <a:t> </a:t>
            </a:r>
            <a:r>
              <a:rPr lang="en-US" altLang="ro-RO" kern="0" dirty="0" err="1"/>
              <a:t>definit</a:t>
            </a:r>
            <a:r>
              <a:rPr lang="en-US" altLang="ro-RO" kern="0" dirty="0"/>
              <a:t>.</a:t>
            </a:r>
          </a:p>
          <a:p>
            <a:pPr>
              <a:buFontTx/>
              <a:buChar char="-"/>
            </a:pPr>
            <a:r>
              <a:rPr lang="en-US" altLang="ro-RO" kern="0" dirty="0" err="1"/>
              <a:t>Obiecte</a:t>
            </a:r>
            <a:r>
              <a:rPr lang="en-US" altLang="ro-RO" kern="0" dirty="0"/>
              <a:t> </a:t>
            </a:r>
            <a:r>
              <a:rPr lang="en-US" altLang="ro-RO" kern="0" dirty="0" err="1"/>
              <a:t>globale</a:t>
            </a:r>
            <a:r>
              <a:rPr lang="en-US" altLang="ro-RO" kern="0" dirty="0"/>
              <a:t> </a:t>
            </a:r>
            <a:r>
              <a:rPr lang="en-US" altLang="ro-RO" kern="0" dirty="0" err="1"/>
              <a:t>statice</a:t>
            </a:r>
            <a:r>
              <a:rPr lang="en-US" altLang="ro-RO" kern="0" dirty="0"/>
              <a:t> </a:t>
            </a:r>
            <a:r>
              <a:rPr lang="en-US" altLang="ro-RO" kern="0" dirty="0" err="1"/>
              <a:t>sunt</a:t>
            </a:r>
            <a:r>
              <a:rPr lang="en-US" altLang="ro-RO" kern="0" dirty="0"/>
              <a:t> </a:t>
            </a:r>
            <a:r>
              <a:rPr lang="en-US" altLang="ro-RO" kern="0" dirty="0" err="1"/>
              <a:t>ultimele</a:t>
            </a:r>
            <a:r>
              <a:rPr lang="en-US" altLang="ro-RO" kern="0" dirty="0"/>
              <a:t> </a:t>
            </a:r>
            <a:r>
              <a:rPr lang="en-US" altLang="ro-RO" kern="0" dirty="0" err="1"/>
              <a:t>distruse</a:t>
            </a:r>
            <a:endParaRPr lang="en-US" altLang="ro-RO" kern="0" dirty="0"/>
          </a:p>
        </p:txBody>
      </p:sp>
    </p:spTree>
    <p:extLst>
      <p:ext uri="{BB962C8B-B14F-4D97-AF65-F5344CB8AC3E}">
        <p14:creationId xmlns:p14="http://schemas.microsoft.com/office/powerpoint/2010/main" val="200265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57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/>
              <a:t>Obiecte</a:t>
            </a:r>
            <a:r>
              <a:rPr lang="en-US" altLang="ro-RO" dirty="0"/>
              <a:t> </a:t>
            </a:r>
            <a:r>
              <a:rPr lang="en-US" altLang="ro-RO" dirty="0" err="1"/>
              <a:t>statice</a:t>
            </a:r>
            <a:r>
              <a:rPr lang="en-US" altLang="ro-RO" dirty="0"/>
              <a:t> locale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/>
              <a:t>Un </a:t>
            </a:r>
            <a:r>
              <a:rPr lang="en-US" altLang="ro-RO" kern="0" dirty="0" err="1"/>
              <a:t>obiect</a:t>
            </a:r>
            <a:r>
              <a:rPr lang="en-US" altLang="ro-RO" kern="0" dirty="0"/>
              <a:t> static local </a:t>
            </a:r>
            <a:r>
              <a:rPr lang="en-US" altLang="ro-RO" kern="0" dirty="0" err="1"/>
              <a:t>este</a:t>
            </a:r>
            <a:r>
              <a:rPr lang="en-US" altLang="ro-RO" kern="0" dirty="0"/>
              <a:t> </a:t>
            </a:r>
            <a:r>
              <a:rPr lang="en-US" altLang="ro-RO" kern="0" dirty="0" err="1"/>
              <a:t>distrus</a:t>
            </a:r>
            <a:r>
              <a:rPr lang="en-US" altLang="ro-RO" kern="0" dirty="0"/>
              <a:t> la </a:t>
            </a:r>
            <a:r>
              <a:rPr lang="en-US" altLang="ro-RO" kern="0" dirty="0" err="1"/>
              <a:t>finalul</a:t>
            </a:r>
            <a:r>
              <a:rPr lang="en-US" altLang="ro-RO" kern="0" dirty="0"/>
              <a:t> </a:t>
            </a:r>
            <a:r>
              <a:rPr lang="en-US" altLang="ro-RO" kern="0" dirty="0" err="1"/>
              <a:t>programului</a:t>
            </a:r>
            <a:r>
              <a:rPr lang="en-US" altLang="ro-RO" kern="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39849" y="1752600"/>
            <a:ext cx="6508751" cy="3976687"/>
            <a:chOff x="838199" y="1752600"/>
            <a:chExt cx="6508751" cy="397668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99" y="1752600"/>
              <a:ext cx="5856733" cy="3976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9861"/>
              <a:ext cx="869950" cy="1315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97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57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dirty="0" err="1"/>
              <a:t>Obiecte</a:t>
            </a:r>
            <a:r>
              <a:rPr lang="en-US" altLang="ro-RO" dirty="0"/>
              <a:t> </a:t>
            </a:r>
            <a:r>
              <a:rPr lang="en-US" altLang="ro-RO" dirty="0" err="1"/>
              <a:t>statice</a:t>
            </a:r>
            <a:r>
              <a:rPr lang="en-US" altLang="ro-RO" dirty="0"/>
              <a:t> locale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/>
              <a:t>Ce se </a:t>
            </a:r>
            <a:r>
              <a:rPr lang="en-US" altLang="ro-RO" kern="0" dirty="0" err="1"/>
              <a:t>intampla</a:t>
            </a:r>
            <a:r>
              <a:rPr lang="en-US" altLang="ro-RO" kern="0" dirty="0"/>
              <a:t> </a:t>
            </a:r>
            <a:r>
              <a:rPr lang="en-US" altLang="ro-RO" kern="0" dirty="0" err="1"/>
              <a:t>daca</a:t>
            </a:r>
            <a:r>
              <a:rPr lang="en-US" altLang="ro-RO" kern="0" dirty="0"/>
              <a:t> se </a:t>
            </a:r>
            <a:r>
              <a:rPr lang="en-US" altLang="ro-RO" kern="0" dirty="0" err="1"/>
              <a:t>apeleaza</a:t>
            </a:r>
            <a:r>
              <a:rPr lang="en-US" altLang="ro-RO" kern="0" dirty="0"/>
              <a:t> </a:t>
            </a:r>
            <a:r>
              <a:rPr lang="en-US" altLang="ro-RO" kern="0" dirty="0" err="1"/>
              <a:t>functia</a:t>
            </a:r>
            <a:r>
              <a:rPr lang="en-US" altLang="ro-RO" kern="0" dirty="0"/>
              <a:t> de </a:t>
            </a:r>
            <a:r>
              <a:rPr lang="en-US" altLang="ro-RO" kern="0" dirty="0" err="1"/>
              <a:t>mai</a:t>
            </a:r>
            <a:r>
              <a:rPr lang="en-US" altLang="ro-RO" kern="0" dirty="0"/>
              <a:t> </a:t>
            </a:r>
            <a:r>
              <a:rPr lang="en-US" altLang="ro-RO" kern="0" dirty="0" err="1"/>
              <a:t>multe</a:t>
            </a:r>
            <a:r>
              <a:rPr lang="en-US" altLang="ro-RO" kern="0" dirty="0"/>
              <a:t> </a:t>
            </a:r>
            <a:r>
              <a:rPr lang="en-US" altLang="ro-RO" kern="0" dirty="0" err="1"/>
              <a:t>ori</a:t>
            </a:r>
            <a:r>
              <a:rPr lang="en-US" altLang="ro-RO" kern="0" dirty="0"/>
              <a:t>? 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94360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o-RO" kern="0" dirty="0"/>
              <a:t>De cate </a:t>
            </a:r>
            <a:r>
              <a:rPr lang="en-US" altLang="ro-RO" kern="0" dirty="0" err="1"/>
              <a:t>ori</a:t>
            </a:r>
            <a:r>
              <a:rPr lang="en-US" altLang="ro-RO" kern="0" dirty="0"/>
              <a:t> </a:t>
            </a:r>
            <a:r>
              <a:rPr lang="en-US" altLang="ro-RO" kern="0" dirty="0" err="1"/>
              <a:t>este</a:t>
            </a:r>
            <a:r>
              <a:rPr lang="en-US" altLang="ro-RO" kern="0" dirty="0"/>
              <a:t> </a:t>
            </a:r>
            <a:r>
              <a:rPr lang="en-US" altLang="ro-RO" kern="0" dirty="0" err="1"/>
              <a:t>creat</a:t>
            </a:r>
            <a:r>
              <a:rPr lang="en-US" altLang="ro-RO" kern="0" dirty="0"/>
              <a:t>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</a:t>
            </a:r>
            <a:r>
              <a:rPr lang="en-US" altLang="ro-RO" kern="0" dirty="0" err="1"/>
              <a:t>distrus</a:t>
            </a:r>
            <a:r>
              <a:rPr lang="en-US" altLang="ro-RO" kern="0" dirty="0"/>
              <a:t> </a:t>
            </a:r>
            <a:r>
              <a:rPr lang="en-US" altLang="ro-RO" kern="0" dirty="0" err="1"/>
              <a:t>obiectul</a:t>
            </a:r>
            <a:r>
              <a:rPr lang="en-US" altLang="ro-RO" kern="0" dirty="0"/>
              <a:t> static local? </a:t>
            </a:r>
            <a:r>
              <a:rPr lang="en-US" altLang="ro-RO" kern="0" dirty="0" err="1"/>
              <a:t>Raspuns</a:t>
            </a:r>
            <a:r>
              <a:rPr lang="en-US" altLang="ro-RO" kern="0" dirty="0"/>
              <a:t>: o </a:t>
            </a:r>
            <a:r>
              <a:rPr lang="en-US" altLang="ro-RO" kern="0" dirty="0" err="1"/>
              <a:t>singura</a:t>
            </a:r>
            <a:r>
              <a:rPr lang="en-US" altLang="ro-RO" kern="0" dirty="0"/>
              <a:t>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50389" y="1536001"/>
            <a:ext cx="6798211" cy="4173537"/>
            <a:chOff x="533400" y="1536001"/>
            <a:chExt cx="6798211" cy="417353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536001"/>
              <a:ext cx="6798211" cy="4173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28838"/>
              <a:ext cx="1089025" cy="168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10927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09A31D-BD3E-420F-A927-CDE5E47AC06B}"/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customXml/itemProps3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4185</Words>
  <Application>Microsoft Office PowerPoint</Application>
  <PresentationFormat>On-screen Show (4:3)</PresentationFormat>
  <Paragraphs>726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Restrictii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supraincarcarea []</vt:lpstr>
      <vt:lpstr>supraincarcarea []</vt:lpstr>
      <vt:lpstr>PowerPoint Presentation</vt:lpstr>
      <vt:lpstr>supraincarcarea ()</vt:lpstr>
      <vt:lpstr>supraincarcarea ()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317</cp:revision>
  <dcterms:created xsi:type="dcterms:W3CDTF">1601-01-01T00:00:00Z</dcterms:created>
  <dcterms:modified xsi:type="dcterms:W3CDTF">2025-03-21T12:22:39Z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