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B5E34-1F86-9130-A531-421AF80E1EF9}" v="5" dt="2021-12-16T10:57:13.389"/>
    <p1510:client id="{AD5F1913-BDE1-4C38-B3A3-043217DAB880}" v="2" dt="2021-05-05T12:26:0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  <pc:docChgLst>
    <pc:chgData name="ANCA MADALINA DOBROVAT" userId="S::anca.dobrovat@unibuc.ro::418a3c67-18b7-4c53-a114-ddac729b7caa" providerId="AD" clId="Web-{4D8B5E34-1F86-9130-A531-421AF80E1EF9}"/>
    <pc:docChg chg="modSld">
      <pc:chgData name="ANCA MADALINA DOBROVAT" userId="S::anca.dobrovat@unibuc.ro::418a3c67-18b7-4c53-a114-ddac729b7caa" providerId="AD" clId="Web-{4D8B5E34-1F86-9130-A531-421AF80E1EF9}" dt="2021-12-16T10:57:13.389" v="4" actId="20577"/>
      <pc:docMkLst>
        <pc:docMk/>
      </pc:docMkLst>
      <pc:sldChg chg="modSp">
        <pc:chgData name="ANCA MADALINA DOBROVAT" userId="S::anca.dobrovat@unibuc.ro::418a3c67-18b7-4c53-a114-ddac729b7caa" providerId="AD" clId="Web-{4D8B5E34-1F86-9130-A531-421AF80E1EF9}" dt="2021-12-16T10:57:13.389" v="4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4D8B5E34-1F86-9130-A531-421AF80E1EF9}" dt="2021-12-16T10:57:13.389" v="4" actId="20577"/>
          <ac:spMkLst>
            <pc:docMk/>
            <pc:sldMk cId="0" sldId="256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383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 lang="en-US" sz="240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ro-RO" sz="2600" b="1" dirty="0">
                <a:latin typeface="Calibri"/>
                <a:cs typeface="Calibri"/>
              </a:rPr>
              <a:t>Andrei Păun</a:t>
            </a:r>
            <a:endParaRPr lang="en-US" sz="2600" dirty="0"/>
          </a:p>
          <a:p>
            <a:pPr algn="ctr">
              <a:lnSpc>
                <a:spcPct val="104000"/>
              </a:lnSpc>
              <a:buSzPts val="2600"/>
            </a:pPr>
            <a:endParaRPr lang="en-US" sz="2600" b="1"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2025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adaugate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programului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set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aditional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4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modalitate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cast: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RTTI.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D0537-E462-42A6-83A9-A200E44480F8}"/>
</file>

<file path=customXml/itemProps3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5401</Words>
  <Application>Microsoft Office PowerPoint</Application>
  <PresentationFormat>Custom</PresentationFormat>
  <Paragraphs>1377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11</cp:revision>
  <dcterms:modified xsi:type="dcterms:W3CDTF">2025-04-14T04:55:36Z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