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ontano Sans"/>
      <p:regular r:id="rId18"/>
      <p:bold r:id="rId19"/>
    </p:embeddedFont>
    <p:embeddedFont>
      <p:font typeface="Euphoria Script"/>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uphoriaScrip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ontanoSans-bold.fntdata"/><Relationship Id="rId18" Type="http://schemas.openxmlformats.org/officeDocument/2006/relationships/font" Target="fonts/Pontano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46471de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46471de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e46471de52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e46471de5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e46471de52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e46471de52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e46471de52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e46471de52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e46471de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e46471de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e46471de5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e46471de5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46471de5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e46471de5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46471de5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46471de5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e46471de5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e46471de5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e46471de5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e46471de5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e46471de5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e46471de5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e46471de5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e46471de5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821413"/>
            <a:ext cx="7704000" cy="11769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06435"/>
              </a:buClr>
              <a:buSzPts val="5200"/>
              <a:buNone/>
              <a:defRPr sz="10000">
                <a:solidFill>
                  <a:srgbClr val="FFFFFF"/>
                </a:solidFill>
              </a:defRPr>
            </a:lvl1pPr>
            <a:lvl2pPr lvl="1" algn="ctr">
              <a:spcBef>
                <a:spcPts val="0"/>
              </a:spcBef>
              <a:spcAft>
                <a:spcPts val="0"/>
              </a:spcAft>
              <a:buClr>
                <a:srgbClr val="406435"/>
              </a:buClr>
              <a:buSzPts val="5200"/>
              <a:buNone/>
              <a:defRPr sz="5200">
                <a:solidFill>
                  <a:srgbClr val="406435"/>
                </a:solidFill>
              </a:defRPr>
            </a:lvl2pPr>
            <a:lvl3pPr lvl="2" algn="ctr">
              <a:spcBef>
                <a:spcPts val="0"/>
              </a:spcBef>
              <a:spcAft>
                <a:spcPts val="0"/>
              </a:spcAft>
              <a:buClr>
                <a:srgbClr val="406435"/>
              </a:buClr>
              <a:buSzPts val="5200"/>
              <a:buNone/>
              <a:defRPr sz="5200">
                <a:solidFill>
                  <a:srgbClr val="406435"/>
                </a:solidFill>
              </a:defRPr>
            </a:lvl3pPr>
            <a:lvl4pPr lvl="3" algn="ctr">
              <a:spcBef>
                <a:spcPts val="0"/>
              </a:spcBef>
              <a:spcAft>
                <a:spcPts val="0"/>
              </a:spcAft>
              <a:buClr>
                <a:srgbClr val="406435"/>
              </a:buClr>
              <a:buSzPts val="5200"/>
              <a:buNone/>
              <a:defRPr sz="5200">
                <a:solidFill>
                  <a:srgbClr val="406435"/>
                </a:solidFill>
              </a:defRPr>
            </a:lvl4pPr>
            <a:lvl5pPr lvl="4" algn="ctr">
              <a:spcBef>
                <a:spcPts val="0"/>
              </a:spcBef>
              <a:spcAft>
                <a:spcPts val="0"/>
              </a:spcAft>
              <a:buClr>
                <a:srgbClr val="406435"/>
              </a:buClr>
              <a:buSzPts val="5200"/>
              <a:buNone/>
              <a:defRPr sz="5200">
                <a:solidFill>
                  <a:srgbClr val="406435"/>
                </a:solidFill>
              </a:defRPr>
            </a:lvl5pPr>
            <a:lvl6pPr lvl="5" algn="ctr">
              <a:spcBef>
                <a:spcPts val="0"/>
              </a:spcBef>
              <a:spcAft>
                <a:spcPts val="0"/>
              </a:spcAft>
              <a:buClr>
                <a:srgbClr val="406435"/>
              </a:buClr>
              <a:buSzPts val="5200"/>
              <a:buNone/>
              <a:defRPr sz="5200">
                <a:solidFill>
                  <a:srgbClr val="406435"/>
                </a:solidFill>
              </a:defRPr>
            </a:lvl6pPr>
            <a:lvl7pPr lvl="6" algn="ctr">
              <a:spcBef>
                <a:spcPts val="0"/>
              </a:spcBef>
              <a:spcAft>
                <a:spcPts val="0"/>
              </a:spcAft>
              <a:buClr>
                <a:srgbClr val="406435"/>
              </a:buClr>
              <a:buSzPts val="5200"/>
              <a:buNone/>
              <a:defRPr sz="5200">
                <a:solidFill>
                  <a:srgbClr val="406435"/>
                </a:solidFill>
              </a:defRPr>
            </a:lvl7pPr>
            <a:lvl8pPr lvl="7" algn="ctr">
              <a:spcBef>
                <a:spcPts val="0"/>
              </a:spcBef>
              <a:spcAft>
                <a:spcPts val="0"/>
              </a:spcAft>
              <a:buClr>
                <a:srgbClr val="406435"/>
              </a:buClr>
              <a:buSzPts val="5200"/>
              <a:buNone/>
              <a:defRPr sz="5200">
                <a:solidFill>
                  <a:srgbClr val="406435"/>
                </a:solidFill>
              </a:defRPr>
            </a:lvl8pPr>
            <a:lvl9pPr lvl="8" algn="ctr">
              <a:spcBef>
                <a:spcPts val="0"/>
              </a:spcBef>
              <a:spcAft>
                <a:spcPts val="0"/>
              </a:spcAft>
              <a:buClr>
                <a:srgbClr val="406435"/>
              </a:buClr>
              <a:buSzPts val="5200"/>
              <a:buNone/>
              <a:defRPr sz="5200">
                <a:solidFill>
                  <a:srgbClr val="406435"/>
                </a:solidFill>
              </a:defRPr>
            </a:lvl9pPr>
          </a:lstStyle>
          <a:p/>
        </p:txBody>
      </p:sp>
      <p:sp>
        <p:nvSpPr>
          <p:cNvPr id="10" name="Google Shape;10;p2"/>
          <p:cNvSpPr txBox="1"/>
          <p:nvPr>
            <p:ph idx="1" type="subTitle"/>
          </p:nvPr>
        </p:nvSpPr>
        <p:spPr>
          <a:xfrm>
            <a:off x="720000" y="3400550"/>
            <a:ext cx="7704000" cy="531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406435"/>
              </a:buClr>
              <a:buSzPts val="2800"/>
              <a:buNone/>
              <a:defRPr sz="1800">
                <a:solidFill>
                  <a:srgbClr val="406435"/>
                </a:solidFill>
              </a:defRPr>
            </a:lvl1pPr>
            <a:lvl2pPr lvl="1" algn="ctr">
              <a:lnSpc>
                <a:spcPct val="100000"/>
              </a:lnSpc>
              <a:spcBef>
                <a:spcPts val="0"/>
              </a:spcBef>
              <a:spcAft>
                <a:spcPts val="0"/>
              </a:spcAft>
              <a:buClr>
                <a:srgbClr val="406435"/>
              </a:buClr>
              <a:buSzPts val="2800"/>
              <a:buNone/>
              <a:defRPr sz="2800">
                <a:solidFill>
                  <a:srgbClr val="406435"/>
                </a:solidFill>
              </a:defRPr>
            </a:lvl2pPr>
            <a:lvl3pPr lvl="2" algn="ctr">
              <a:lnSpc>
                <a:spcPct val="100000"/>
              </a:lnSpc>
              <a:spcBef>
                <a:spcPts val="0"/>
              </a:spcBef>
              <a:spcAft>
                <a:spcPts val="0"/>
              </a:spcAft>
              <a:buClr>
                <a:srgbClr val="406435"/>
              </a:buClr>
              <a:buSzPts val="2800"/>
              <a:buNone/>
              <a:defRPr sz="2800">
                <a:solidFill>
                  <a:srgbClr val="406435"/>
                </a:solidFill>
              </a:defRPr>
            </a:lvl3pPr>
            <a:lvl4pPr lvl="3" algn="ctr">
              <a:lnSpc>
                <a:spcPct val="100000"/>
              </a:lnSpc>
              <a:spcBef>
                <a:spcPts val="0"/>
              </a:spcBef>
              <a:spcAft>
                <a:spcPts val="0"/>
              </a:spcAft>
              <a:buClr>
                <a:srgbClr val="406435"/>
              </a:buClr>
              <a:buSzPts val="2800"/>
              <a:buNone/>
              <a:defRPr sz="2800">
                <a:solidFill>
                  <a:srgbClr val="406435"/>
                </a:solidFill>
              </a:defRPr>
            </a:lvl4pPr>
            <a:lvl5pPr lvl="4" algn="ctr">
              <a:lnSpc>
                <a:spcPct val="100000"/>
              </a:lnSpc>
              <a:spcBef>
                <a:spcPts val="0"/>
              </a:spcBef>
              <a:spcAft>
                <a:spcPts val="0"/>
              </a:spcAft>
              <a:buClr>
                <a:srgbClr val="406435"/>
              </a:buClr>
              <a:buSzPts val="2800"/>
              <a:buNone/>
              <a:defRPr sz="2800">
                <a:solidFill>
                  <a:srgbClr val="406435"/>
                </a:solidFill>
              </a:defRPr>
            </a:lvl5pPr>
            <a:lvl6pPr lvl="5" algn="ctr">
              <a:lnSpc>
                <a:spcPct val="100000"/>
              </a:lnSpc>
              <a:spcBef>
                <a:spcPts val="0"/>
              </a:spcBef>
              <a:spcAft>
                <a:spcPts val="0"/>
              </a:spcAft>
              <a:buClr>
                <a:srgbClr val="406435"/>
              </a:buClr>
              <a:buSzPts val="2800"/>
              <a:buNone/>
              <a:defRPr sz="2800">
                <a:solidFill>
                  <a:srgbClr val="406435"/>
                </a:solidFill>
              </a:defRPr>
            </a:lvl6pPr>
            <a:lvl7pPr lvl="6" algn="ctr">
              <a:lnSpc>
                <a:spcPct val="100000"/>
              </a:lnSpc>
              <a:spcBef>
                <a:spcPts val="0"/>
              </a:spcBef>
              <a:spcAft>
                <a:spcPts val="0"/>
              </a:spcAft>
              <a:buClr>
                <a:srgbClr val="406435"/>
              </a:buClr>
              <a:buSzPts val="2800"/>
              <a:buNone/>
              <a:defRPr sz="2800">
                <a:solidFill>
                  <a:srgbClr val="406435"/>
                </a:solidFill>
              </a:defRPr>
            </a:lvl7pPr>
            <a:lvl8pPr lvl="7" algn="ctr">
              <a:lnSpc>
                <a:spcPct val="100000"/>
              </a:lnSpc>
              <a:spcBef>
                <a:spcPts val="0"/>
              </a:spcBef>
              <a:spcAft>
                <a:spcPts val="0"/>
              </a:spcAft>
              <a:buClr>
                <a:srgbClr val="406435"/>
              </a:buClr>
              <a:buSzPts val="2800"/>
              <a:buNone/>
              <a:defRPr sz="2800">
                <a:solidFill>
                  <a:srgbClr val="406435"/>
                </a:solidFill>
              </a:defRPr>
            </a:lvl8pPr>
            <a:lvl9pPr lvl="8" algn="ctr">
              <a:lnSpc>
                <a:spcPct val="100000"/>
              </a:lnSpc>
              <a:spcBef>
                <a:spcPts val="0"/>
              </a:spcBef>
              <a:spcAft>
                <a:spcPts val="0"/>
              </a:spcAft>
              <a:buClr>
                <a:srgbClr val="406435"/>
              </a:buClr>
              <a:buSzPts val="2800"/>
              <a:buNone/>
              <a:defRPr sz="2800">
                <a:solidFill>
                  <a:srgbClr val="406435"/>
                </a:solidFill>
              </a:defRPr>
            </a:lvl9pPr>
          </a:lstStyle>
          <a:p/>
        </p:txBody>
      </p:sp>
      <p:grpSp>
        <p:nvGrpSpPr>
          <p:cNvPr id="11" name="Google Shape;11;p2"/>
          <p:cNvGrpSpPr/>
          <p:nvPr/>
        </p:nvGrpSpPr>
        <p:grpSpPr>
          <a:xfrm>
            <a:off x="-1543200" y="-1087021"/>
            <a:ext cx="12273333" cy="6893126"/>
            <a:chOff x="-1543200" y="-1087021"/>
            <a:chExt cx="12273333" cy="6893126"/>
          </a:xfrm>
        </p:grpSpPr>
        <p:grpSp>
          <p:nvGrpSpPr>
            <p:cNvPr id="12" name="Google Shape;12;p2"/>
            <p:cNvGrpSpPr/>
            <p:nvPr/>
          </p:nvGrpSpPr>
          <p:grpSpPr>
            <a:xfrm>
              <a:off x="-1543200" y="-1087021"/>
              <a:ext cx="5203806" cy="3031196"/>
              <a:chOff x="-1543200" y="-1087021"/>
              <a:chExt cx="5203806" cy="3031196"/>
            </a:xfrm>
          </p:grpSpPr>
          <p:pic>
            <p:nvPicPr>
              <p:cNvPr id="13" name="Google Shape;13;p2"/>
              <p:cNvPicPr preferRelativeResize="0"/>
              <p:nvPr/>
            </p:nvPicPr>
            <p:blipFill>
              <a:blip r:embed="rId3">
                <a:alphaModFix/>
              </a:blip>
              <a:stretch>
                <a:fillRect/>
              </a:stretch>
            </p:blipFill>
            <p:spPr>
              <a:xfrm rot="10800000">
                <a:off x="-145400" y="-645474"/>
                <a:ext cx="2355700" cy="2479699"/>
              </a:xfrm>
              <a:prstGeom prst="rect">
                <a:avLst/>
              </a:prstGeom>
              <a:noFill/>
              <a:ln>
                <a:noFill/>
              </a:ln>
            </p:spPr>
          </p:pic>
          <p:pic>
            <p:nvPicPr>
              <p:cNvPr id="14" name="Google Shape;14;p2"/>
              <p:cNvPicPr preferRelativeResize="0"/>
              <p:nvPr/>
            </p:nvPicPr>
            <p:blipFill>
              <a:blip r:embed="rId4">
                <a:alphaModFix/>
              </a:blip>
              <a:stretch>
                <a:fillRect/>
              </a:stretch>
            </p:blipFill>
            <p:spPr>
              <a:xfrm rot="5760914">
                <a:off x="750576" y="-1642498"/>
                <a:ext cx="2075452" cy="3546646"/>
              </a:xfrm>
              <a:prstGeom prst="rect">
                <a:avLst/>
              </a:prstGeom>
              <a:noFill/>
              <a:ln>
                <a:noFill/>
              </a:ln>
            </p:spPr>
          </p:pic>
          <p:pic>
            <p:nvPicPr>
              <p:cNvPr id="15" name="Google Shape;15;p2"/>
              <p:cNvPicPr preferRelativeResize="0"/>
              <p:nvPr/>
            </p:nvPicPr>
            <p:blipFill>
              <a:blip r:embed="rId3">
                <a:alphaModFix/>
              </a:blip>
              <a:stretch>
                <a:fillRect/>
              </a:stretch>
            </p:blipFill>
            <p:spPr>
              <a:xfrm rot="10800000">
                <a:off x="-1543200" y="-535524"/>
                <a:ext cx="2355700" cy="2479699"/>
              </a:xfrm>
              <a:prstGeom prst="rect">
                <a:avLst/>
              </a:prstGeom>
              <a:noFill/>
              <a:ln>
                <a:noFill/>
              </a:ln>
            </p:spPr>
          </p:pic>
        </p:grpSp>
        <p:grpSp>
          <p:nvGrpSpPr>
            <p:cNvPr id="16" name="Google Shape;16;p2"/>
            <p:cNvGrpSpPr/>
            <p:nvPr/>
          </p:nvGrpSpPr>
          <p:grpSpPr>
            <a:xfrm>
              <a:off x="5572502" y="2611101"/>
              <a:ext cx="5157631" cy="3195004"/>
              <a:chOff x="5572502" y="2611101"/>
              <a:chExt cx="5157631" cy="3195004"/>
            </a:xfrm>
          </p:grpSpPr>
          <p:pic>
            <p:nvPicPr>
              <p:cNvPr id="17" name="Google Shape;17;p2"/>
              <p:cNvPicPr preferRelativeResize="0"/>
              <p:nvPr/>
            </p:nvPicPr>
            <p:blipFill>
              <a:blip r:embed="rId3">
                <a:alphaModFix/>
              </a:blip>
              <a:stretch>
                <a:fillRect/>
              </a:stretch>
            </p:blipFill>
            <p:spPr>
              <a:xfrm rot="-364282">
                <a:off x="6871574" y="2985900"/>
                <a:ext cx="2355699" cy="2479699"/>
              </a:xfrm>
              <a:prstGeom prst="rect">
                <a:avLst/>
              </a:prstGeom>
              <a:noFill/>
              <a:ln>
                <a:noFill/>
              </a:ln>
            </p:spPr>
          </p:pic>
          <p:pic>
            <p:nvPicPr>
              <p:cNvPr id="18" name="Google Shape;18;p2"/>
              <p:cNvPicPr preferRelativeResize="0"/>
              <p:nvPr/>
            </p:nvPicPr>
            <p:blipFill>
              <a:blip r:embed="rId4">
                <a:alphaModFix/>
              </a:blip>
              <a:stretch>
                <a:fillRect/>
              </a:stretch>
            </p:blipFill>
            <p:spPr>
              <a:xfrm rot="-5403370">
                <a:off x="6309116" y="2993322"/>
                <a:ext cx="2075452" cy="3546646"/>
              </a:xfrm>
              <a:prstGeom prst="rect">
                <a:avLst/>
              </a:prstGeom>
              <a:noFill/>
              <a:ln>
                <a:noFill/>
              </a:ln>
            </p:spPr>
          </p:pic>
          <p:pic>
            <p:nvPicPr>
              <p:cNvPr id="19" name="Google Shape;19;p2"/>
              <p:cNvPicPr preferRelativeResize="0"/>
              <p:nvPr/>
            </p:nvPicPr>
            <p:blipFill>
              <a:blip r:embed="rId3">
                <a:alphaModFix/>
              </a:blip>
              <a:stretch>
                <a:fillRect/>
              </a:stretch>
            </p:blipFill>
            <p:spPr>
              <a:xfrm rot="-364282">
                <a:off x="8249905" y="2728724"/>
                <a:ext cx="2355699" cy="2479699"/>
              </a:xfrm>
              <a:prstGeom prst="rect">
                <a:avLst/>
              </a:prstGeom>
              <a:noFill/>
              <a:ln>
                <a:noFill/>
              </a:ln>
            </p:spPr>
          </p:pic>
        </p:grpSp>
        <p:pic>
          <p:nvPicPr>
            <p:cNvPr id="20" name="Google Shape;20;p2"/>
            <p:cNvPicPr preferRelativeResize="0"/>
            <p:nvPr/>
          </p:nvPicPr>
          <p:blipFill>
            <a:blip r:embed="rId5">
              <a:alphaModFix/>
            </a:blip>
            <a:stretch>
              <a:fillRect/>
            </a:stretch>
          </p:blipFill>
          <p:spPr>
            <a:xfrm>
              <a:off x="2595752" y="1360464"/>
              <a:ext cx="233086" cy="232498"/>
            </a:xfrm>
            <a:prstGeom prst="rect">
              <a:avLst/>
            </a:prstGeom>
            <a:noFill/>
            <a:ln>
              <a:noFill/>
            </a:ln>
          </p:spPr>
        </p:pic>
        <p:pic>
          <p:nvPicPr>
            <p:cNvPr id="21" name="Google Shape;21;p2"/>
            <p:cNvPicPr preferRelativeResize="0"/>
            <p:nvPr/>
          </p:nvPicPr>
          <p:blipFill>
            <a:blip r:embed="rId6">
              <a:alphaModFix/>
            </a:blip>
            <a:stretch>
              <a:fillRect/>
            </a:stretch>
          </p:blipFill>
          <p:spPr>
            <a:xfrm>
              <a:off x="3426352" y="229600"/>
              <a:ext cx="269671" cy="269675"/>
            </a:xfrm>
            <a:prstGeom prst="rect">
              <a:avLst/>
            </a:prstGeom>
            <a:noFill/>
            <a:ln>
              <a:noFill/>
            </a:ln>
          </p:spPr>
        </p:pic>
        <p:pic>
          <p:nvPicPr>
            <p:cNvPr id="22" name="Google Shape;22;p2"/>
            <p:cNvPicPr preferRelativeResize="0"/>
            <p:nvPr/>
          </p:nvPicPr>
          <p:blipFill>
            <a:blip r:embed="rId6">
              <a:alphaModFix/>
            </a:blip>
            <a:stretch>
              <a:fillRect/>
            </a:stretch>
          </p:blipFill>
          <p:spPr>
            <a:xfrm rot="8817032">
              <a:off x="4116152" y="1149525"/>
              <a:ext cx="269671" cy="269675"/>
            </a:xfrm>
            <a:prstGeom prst="rect">
              <a:avLst/>
            </a:prstGeom>
            <a:noFill/>
            <a:ln>
              <a:noFill/>
            </a:ln>
          </p:spPr>
        </p:pic>
        <p:pic>
          <p:nvPicPr>
            <p:cNvPr id="23" name="Google Shape;23;p2"/>
            <p:cNvPicPr preferRelativeResize="0"/>
            <p:nvPr/>
          </p:nvPicPr>
          <p:blipFill>
            <a:blip r:embed="rId5">
              <a:alphaModFix/>
            </a:blip>
            <a:stretch>
              <a:fillRect/>
            </a:stretch>
          </p:blipFill>
          <p:spPr>
            <a:xfrm>
              <a:off x="336702" y="2293626"/>
              <a:ext cx="233086" cy="232498"/>
            </a:xfrm>
            <a:prstGeom prst="rect">
              <a:avLst/>
            </a:prstGeom>
            <a:noFill/>
            <a:ln>
              <a:noFill/>
            </a:ln>
          </p:spPr>
        </p:pic>
        <p:pic>
          <p:nvPicPr>
            <p:cNvPr id="24" name="Google Shape;24;p2"/>
            <p:cNvPicPr preferRelativeResize="0"/>
            <p:nvPr/>
          </p:nvPicPr>
          <p:blipFill>
            <a:blip r:embed="rId6">
              <a:alphaModFix/>
            </a:blip>
            <a:stretch>
              <a:fillRect/>
            </a:stretch>
          </p:blipFill>
          <p:spPr>
            <a:xfrm rot="-6090313">
              <a:off x="1788127" y="3971701"/>
              <a:ext cx="269671" cy="269674"/>
            </a:xfrm>
            <a:prstGeom prst="rect">
              <a:avLst/>
            </a:prstGeom>
            <a:noFill/>
            <a:ln>
              <a:noFill/>
            </a:ln>
          </p:spPr>
        </p:pic>
        <p:pic>
          <p:nvPicPr>
            <p:cNvPr id="25" name="Google Shape;25;p2"/>
            <p:cNvPicPr preferRelativeResize="0"/>
            <p:nvPr/>
          </p:nvPicPr>
          <p:blipFill>
            <a:blip r:embed="rId5">
              <a:alphaModFix/>
            </a:blip>
            <a:stretch>
              <a:fillRect/>
            </a:stretch>
          </p:blipFill>
          <p:spPr>
            <a:xfrm>
              <a:off x="5339427" y="4542114"/>
              <a:ext cx="233086" cy="232498"/>
            </a:xfrm>
            <a:prstGeom prst="rect">
              <a:avLst/>
            </a:prstGeom>
            <a:noFill/>
            <a:ln>
              <a:noFill/>
            </a:ln>
          </p:spPr>
        </p:pic>
        <p:pic>
          <p:nvPicPr>
            <p:cNvPr id="26" name="Google Shape;26;p2"/>
            <p:cNvPicPr preferRelativeResize="0"/>
            <p:nvPr/>
          </p:nvPicPr>
          <p:blipFill>
            <a:blip r:embed="rId5">
              <a:alphaModFix/>
            </a:blip>
            <a:stretch>
              <a:fillRect/>
            </a:stretch>
          </p:blipFill>
          <p:spPr>
            <a:xfrm>
              <a:off x="6648252" y="3793901"/>
              <a:ext cx="233086" cy="232498"/>
            </a:xfrm>
            <a:prstGeom prst="rect">
              <a:avLst/>
            </a:prstGeom>
            <a:noFill/>
            <a:ln>
              <a:noFill/>
            </a:ln>
          </p:spPr>
        </p:pic>
        <p:pic>
          <p:nvPicPr>
            <p:cNvPr id="27" name="Google Shape;27;p2"/>
            <p:cNvPicPr preferRelativeResize="0"/>
            <p:nvPr/>
          </p:nvPicPr>
          <p:blipFill>
            <a:blip r:embed="rId6">
              <a:alphaModFix/>
            </a:blip>
            <a:stretch>
              <a:fillRect/>
            </a:stretch>
          </p:blipFill>
          <p:spPr>
            <a:xfrm>
              <a:off x="8685977" y="2256450"/>
              <a:ext cx="269671" cy="269675"/>
            </a:xfrm>
            <a:prstGeom prst="rect">
              <a:avLst/>
            </a:prstGeom>
            <a:noFill/>
            <a:ln>
              <a:noFill/>
            </a:ln>
          </p:spPr>
        </p:pic>
        <p:pic>
          <p:nvPicPr>
            <p:cNvPr id="28" name="Google Shape;28;p2"/>
            <p:cNvPicPr preferRelativeResize="0"/>
            <p:nvPr/>
          </p:nvPicPr>
          <p:blipFill>
            <a:blip r:embed="rId5">
              <a:alphaModFix/>
            </a:blip>
            <a:stretch>
              <a:fillRect/>
            </a:stretch>
          </p:blipFill>
          <p:spPr>
            <a:xfrm>
              <a:off x="7803627" y="1168114"/>
              <a:ext cx="233086" cy="232498"/>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11"/>
          <p:cNvSpPr txBox="1"/>
          <p:nvPr>
            <p:ph hasCustomPrompt="1" type="title"/>
          </p:nvPr>
        </p:nvSpPr>
        <p:spPr>
          <a:xfrm>
            <a:off x="720050" y="1551000"/>
            <a:ext cx="7704000" cy="1374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6" name="Google Shape;106;p11"/>
          <p:cNvSpPr txBox="1"/>
          <p:nvPr>
            <p:ph idx="1" type="subTitle"/>
          </p:nvPr>
        </p:nvSpPr>
        <p:spPr>
          <a:xfrm>
            <a:off x="732750" y="3191100"/>
            <a:ext cx="7691400" cy="47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107" name="Google Shape;107;p11"/>
          <p:cNvGrpSpPr/>
          <p:nvPr/>
        </p:nvGrpSpPr>
        <p:grpSpPr>
          <a:xfrm flipH="1" rot="10800000">
            <a:off x="2712887" y="2626862"/>
            <a:ext cx="4237424" cy="4048068"/>
            <a:chOff x="-2374183" y="1018436"/>
            <a:chExt cx="6880053" cy="6572606"/>
          </a:xfrm>
        </p:grpSpPr>
        <p:grpSp>
          <p:nvGrpSpPr>
            <p:cNvPr id="108" name="Google Shape;108;p11"/>
            <p:cNvGrpSpPr/>
            <p:nvPr/>
          </p:nvGrpSpPr>
          <p:grpSpPr>
            <a:xfrm flipH="1" rot="-2700000">
              <a:off x="-1422357" y="2299128"/>
              <a:ext cx="5283847" cy="4011221"/>
              <a:chOff x="-1309433" y="-1461627"/>
              <a:chExt cx="5006357" cy="3800565"/>
            </a:xfrm>
          </p:grpSpPr>
          <p:pic>
            <p:nvPicPr>
              <p:cNvPr id="109" name="Google Shape;109;p11"/>
              <p:cNvPicPr preferRelativeResize="0"/>
              <p:nvPr/>
            </p:nvPicPr>
            <p:blipFill>
              <a:blip r:embed="rId3">
                <a:alphaModFix/>
              </a:blip>
              <a:stretch>
                <a:fillRect/>
              </a:stretch>
            </p:blipFill>
            <p:spPr>
              <a:xfrm rot="10800000">
                <a:off x="-145400" y="-645474"/>
                <a:ext cx="2355700" cy="2479699"/>
              </a:xfrm>
              <a:prstGeom prst="rect">
                <a:avLst/>
              </a:prstGeom>
              <a:noFill/>
              <a:ln>
                <a:noFill/>
              </a:ln>
            </p:spPr>
          </p:pic>
          <p:pic>
            <p:nvPicPr>
              <p:cNvPr id="110" name="Google Shape;110;p11"/>
              <p:cNvPicPr preferRelativeResize="0"/>
              <p:nvPr/>
            </p:nvPicPr>
            <p:blipFill rotWithShape="1">
              <a:blip r:embed="rId4">
                <a:alphaModFix/>
              </a:blip>
              <a:srcRect b="1415" l="-3559" r="-13140" t="-9476"/>
              <a:stretch/>
            </p:blipFill>
            <p:spPr>
              <a:xfrm rot="5760905">
                <a:off x="453213" y="-1972848"/>
                <a:ext cx="2421978" cy="3832749"/>
              </a:xfrm>
              <a:prstGeom prst="rect">
                <a:avLst/>
              </a:prstGeom>
              <a:noFill/>
              <a:ln>
                <a:noFill/>
              </a:ln>
            </p:spPr>
          </p:pic>
          <p:pic>
            <p:nvPicPr>
              <p:cNvPr id="111" name="Google Shape;111;p11"/>
              <p:cNvPicPr preferRelativeResize="0"/>
              <p:nvPr/>
            </p:nvPicPr>
            <p:blipFill>
              <a:blip r:embed="rId3">
                <a:alphaModFix/>
              </a:blip>
              <a:stretch>
                <a:fillRect/>
              </a:stretch>
            </p:blipFill>
            <p:spPr>
              <a:xfrm rot="-10158916">
                <a:off x="-1099980" y="-337643"/>
                <a:ext cx="2355701" cy="2479698"/>
              </a:xfrm>
              <a:prstGeom prst="rect">
                <a:avLst/>
              </a:prstGeom>
              <a:noFill/>
              <a:ln>
                <a:noFill/>
              </a:ln>
            </p:spPr>
          </p:pic>
        </p:grpSp>
        <p:pic>
          <p:nvPicPr>
            <p:cNvPr id="112" name="Google Shape;112;p11"/>
            <p:cNvPicPr preferRelativeResize="0"/>
            <p:nvPr/>
          </p:nvPicPr>
          <p:blipFill>
            <a:blip r:embed="rId3">
              <a:alphaModFix/>
            </a:blip>
            <a:stretch>
              <a:fillRect/>
            </a:stretch>
          </p:blipFill>
          <p:spPr>
            <a:xfrm rot="-7458916">
              <a:off x="-1835694" y="2509340"/>
              <a:ext cx="2486271" cy="2617141"/>
            </a:xfrm>
            <a:prstGeom prst="rect">
              <a:avLst/>
            </a:prstGeom>
            <a:noFill/>
            <a:ln>
              <a:noFill/>
            </a:ln>
          </p:spPr>
        </p:pic>
      </p:grpSp>
      <p:grpSp>
        <p:nvGrpSpPr>
          <p:cNvPr id="113" name="Google Shape;113;p11"/>
          <p:cNvGrpSpPr/>
          <p:nvPr/>
        </p:nvGrpSpPr>
        <p:grpSpPr>
          <a:xfrm>
            <a:off x="2712887" y="-1387063"/>
            <a:ext cx="4237424" cy="4048068"/>
            <a:chOff x="-2374183" y="1018436"/>
            <a:chExt cx="6880053" cy="6572606"/>
          </a:xfrm>
        </p:grpSpPr>
        <p:grpSp>
          <p:nvGrpSpPr>
            <p:cNvPr id="114" name="Google Shape;114;p11"/>
            <p:cNvGrpSpPr/>
            <p:nvPr/>
          </p:nvGrpSpPr>
          <p:grpSpPr>
            <a:xfrm flipH="1" rot="-2700000">
              <a:off x="-1422357" y="2299128"/>
              <a:ext cx="5283847" cy="4011221"/>
              <a:chOff x="-1309433" y="-1461627"/>
              <a:chExt cx="5006357" cy="3800565"/>
            </a:xfrm>
          </p:grpSpPr>
          <p:pic>
            <p:nvPicPr>
              <p:cNvPr id="115" name="Google Shape;115;p11"/>
              <p:cNvPicPr preferRelativeResize="0"/>
              <p:nvPr/>
            </p:nvPicPr>
            <p:blipFill>
              <a:blip r:embed="rId3">
                <a:alphaModFix/>
              </a:blip>
              <a:stretch>
                <a:fillRect/>
              </a:stretch>
            </p:blipFill>
            <p:spPr>
              <a:xfrm rot="10800000">
                <a:off x="-145400" y="-645474"/>
                <a:ext cx="2355700" cy="2479699"/>
              </a:xfrm>
              <a:prstGeom prst="rect">
                <a:avLst/>
              </a:prstGeom>
              <a:noFill/>
              <a:ln>
                <a:noFill/>
              </a:ln>
            </p:spPr>
          </p:pic>
          <p:pic>
            <p:nvPicPr>
              <p:cNvPr id="116" name="Google Shape;116;p11"/>
              <p:cNvPicPr preferRelativeResize="0"/>
              <p:nvPr/>
            </p:nvPicPr>
            <p:blipFill rotWithShape="1">
              <a:blip r:embed="rId4">
                <a:alphaModFix/>
              </a:blip>
              <a:srcRect b="1415" l="-3559" r="-13140" t="-9476"/>
              <a:stretch/>
            </p:blipFill>
            <p:spPr>
              <a:xfrm rot="5760905">
                <a:off x="453213" y="-1972848"/>
                <a:ext cx="2421978" cy="3832749"/>
              </a:xfrm>
              <a:prstGeom prst="rect">
                <a:avLst/>
              </a:prstGeom>
              <a:noFill/>
              <a:ln>
                <a:noFill/>
              </a:ln>
            </p:spPr>
          </p:pic>
          <p:pic>
            <p:nvPicPr>
              <p:cNvPr id="117" name="Google Shape;117;p11"/>
              <p:cNvPicPr preferRelativeResize="0"/>
              <p:nvPr/>
            </p:nvPicPr>
            <p:blipFill>
              <a:blip r:embed="rId3">
                <a:alphaModFix/>
              </a:blip>
              <a:stretch>
                <a:fillRect/>
              </a:stretch>
            </p:blipFill>
            <p:spPr>
              <a:xfrm rot="-10158916">
                <a:off x="-1099980" y="-337643"/>
                <a:ext cx="2355701" cy="2479698"/>
              </a:xfrm>
              <a:prstGeom prst="rect">
                <a:avLst/>
              </a:prstGeom>
              <a:noFill/>
              <a:ln>
                <a:noFill/>
              </a:ln>
            </p:spPr>
          </p:pic>
        </p:grpSp>
        <p:pic>
          <p:nvPicPr>
            <p:cNvPr id="118" name="Google Shape;118;p11"/>
            <p:cNvPicPr preferRelativeResize="0"/>
            <p:nvPr/>
          </p:nvPicPr>
          <p:blipFill>
            <a:blip r:embed="rId3">
              <a:alphaModFix/>
            </a:blip>
            <a:stretch>
              <a:fillRect/>
            </a:stretch>
          </p:blipFill>
          <p:spPr>
            <a:xfrm rot="-7458916">
              <a:off x="-1835694" y="2509340"/>
              <a:ext cx="2486271" cy="2617141"/>
            </a:xfrm>
            <a:prstGeom prst="rect">
              <a:avLst/>
            </a:prstGeom>
            <a:noFill/>
            <a:ln>
              <a:noFill/>
            </a:ln>
          </p:spPr>
        </p:pic>
      </p:grpSp>
      <p:pic>
        <p:nvPicPr>
          <p:cNvPr id="119" name="Google Shape;119;p11"/>
          <p:cNvPicPr preferRelativeResize="0"/>
          <p:nvPr/>
        </p:nvPicPr>
        <p:blipFill>
          <a:blip r:embed="rId5">
            <a:alphaModFix/>
          </a:blip>
          <a:stretch>
            <a:fillRect/>
          </a:stretch>
        </p:blipFill>
        <p:spPr>
          <a:xfrm flipH="1" rot="-5400000">
            <a:off x="2478591" y="940039"/>
            <a:ext cx="233086" cy="232498"/>
          </a:xfrm>
          <a:prstGeom prst="rect">
            <a:avLst/>
          </a:prstGeom>
          <a:noFill/>
          <a:ln>
            <a:noFill/>
          </a:ln>
        </p:spPr>
      </p:pic>
      <p:pic>
        <p:nvPicPr>
          <p:cNvPr id="120" name="Google Shape;120;p11"/>
          <p:cNvPicPr preferRelativeResize="0"/>
          <p:nvPr/>
        </p:nvPicPr>
        <p:blipFill>
          <a:blip r:embed="rId5">
            <a:alphaModFix/>
          </a:blip>
          <a:stretch>
            <a:fillRect/>
          </a:stretch>
        </p:blipFill>
        <p:spPr>
          <a:xfrm flipH="1" rot="-528985">
            <a:off x="732466" y="540289"/>
            <a:ext cx="233085" cy="232498"/>
          </a:xfrm>
          <a:prstGeom prst="rect">
            <a:avLst/>
          </a:prstGeom>
          <a:noFill/>
          <a:ln>
            <a:noFill/>
          </a:ln>
        </p:spPr>
      </p:pic>
      <p:pic>
        <p:nvPicPr>
          <p:cNvPr id="121" name="Google Shape;121;p11"/>
          <p:cNvPicPr preferRelativeResize="0"/>
          <p:nvPr/>
        </p:nvPicPr>
        <p:blipFill>
          <a:blip r:embed="rId5">
            <a:alphaModFix/>
          </a:blip>
          <a:stretch>
            <a:fillRect/>
          </a:stretch>
        </p:blipFill>
        <p:spPr>
          <a:xfrm flipH="1" rot="5400000">
            <a:off x="1126041" y="4011289"/>
            <a:ext cx="233086" cy="232498"/>
          </a:xfrm>
          <a:prstGeom prst="rect">
            <a:avLst/>
          </a:prstGeom>
          <a:noFill/>
          <a:ln>
            <a:noFill/>
          </a:ln>
        </p:spPr>
      </p:pic>
      <p:pic>
        <p:nvPicPr>
          <p:cNvPr id="122" name="Google Shape;122;p11"/>
          <p:cNvPicPr preferRelativeResize="0"/>
          <p:nvPr/>
        </p:nvPicPr>
        <p:blipFill>
          <a:blip r:embed="rId5">
            <a:alphaModFix/>
          </a:blip>
          <a:stretch>
            <a:fillRect/>
          </a:stretch>
        </p:blipFill>
        <p:spPr>
          <a:xfrm flipH="1" rot="-10563417">
            <a:off x="7526841" y="4370714"/>
            <a:ext cx="233085" cy="232498"/>
          </a:xfrm>
          <a:prstGeom prst="rect">
            <a:avLst/>
          </a:prstGeom>
          <a:noFill/>
          <a:ln>
            <a:noFill/>
          </a:ln>
        </p:spPr>
      </p:pic>
      <p:pic>
        <p:nvPicPr>
          <p:cNvPr id="123" name="Google Shape;123;p11"/>
          <p:cNvPicPr preferRelativeResize="0"/>
          <p:nvPr/>
        </p:nvPicPr>
        <p:blipFill>
          <a:blip r:embed="rId5">
            <a:alphaModFix/>
          </a:blip>
          <a:stretch>
            <a:fillRect/>
          </a:stretch>
        </p:blipFill>
        <p:spPr>
          <a:xfrm flipH="1" rot="1720495">
            <a:off x="7926891" y="1075064"/>
            <a:ext cx="233085" cy="232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blipFill>
          <a:blip r:embed="rId2">
            <a:alphaModFix/>
          </a:blip>
          <a:stretch>
            <a:fillRect/>
          </a:stretch>
        </a:blipFill>
      </p:bgPr>
    </p:bg>
    <p:spTree>
      <p:nvGrpSpPr>
        <p:cNvPr id="125" name="Shape 125"/>
        <p:cNvGrpSpPr/>
        <p:nvPr/>
      </p:nvGrpSpPr>
      <p:grpSpPr>
        <a:xfrm>
          <a:off x="0" y="0"/>
          <a:ext cx="0" cy="0"/>
          <a:chOff x="0" y="0"/>
          <a:chExt cx="0" cy="0"/>
        </a:xfrm>
      </p:grpSpPr>
      <p:sp>
        <p:nvSpPr>
          <p:cNvPr id="126" name="Google Shape;126;p13"/>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Font typeface="Euphoria Script"/>
              <a:buNone/>
              <a:defRPr b="1">
                <a:solidFill>
                  <a:srgbClr val="FFFFFF"/>
                </a:solidFill>
                <a:latin typeface="Euphoria Script"/>
                <a:ea typeface="Euphoria Script"/>
                <a:cs typeface="Euphoria Script"/>
                <a:sym typeface="Euphoria Script"/>
              </a:defRPr>
            </a:lvl1pPr>
            <a:lvl2pPr lvl="1" rtl="0" algn="ctr">
              <a:spcBef>
                <a:spcPts val="0"/>
              </a:spcBef>
              <a:spcAft>
                <a:spcPts val="0"/>
              </a:spcAft>
              <a:buSzPts val="4000"/>
              <a:buFont typeface="Euphoria Script"/>
              <a:buNone/>
              <a:defRPr sz="4000">
                <a:latin typeface="Euphoria Script"/>
                <a:ea typeface="Euphoria Script"/>
                <a:cs typeface="Euphoria Script"/>
                <a:sym typeface="Euphoria Script"/>
              </a:defRPr>
            </a:lvl2pPr>
            <a:lvl3pPr lvl="2" rtl="0" algn="ctr">
              <a:spcBef>
                <a:spcPts val="0"/>
              </a:spcBef>
              <a:spcAft>
                <a:spcPts val="0"/>
              </a:spcAft>
              <a:buSzPts val="4000"/>
              <a:buFont typeface="Euphoria Script"/>
              <a:buNone/>
              <a:defRPr sz="4000">
                <a:latin typeface="Euphoria Script"/>
                <a:ea typeface="Euphoria Script"/>
                <a:cs typeface="Euphoria Script"/>
                <a:sym typeface="Euphoria Script"/>
              </a:defRPr>
            </a:lvl3pPr>
            <a:lvl4pPr lvl="3" rtl="0" algn="ctr">
              <a:spcBef>
                <a:spcPts val="0"/>
              </a:spcBef>
              <a:spcAft>
                <a:spcPts val="0"/>
              </a:spcAft>
              <a:buSzPts val="4000"/>
              <a:buFont typeface="Euphoria Script"/>
              <a:buNone/>
              <a:defRPr sz="4000">
                <a:latin typeface="Euphoria Script"/>
                <a:ea typeface="Euphoria Script"/>
                <a:cs typeface="Euphoria Script"/>
                <a:sym typeface="Euphoria Script"/>
              </a:defRPr>
            </a:lvl4pPr>
            <a:lvl5pPr lvl="4" rtl="0" algn="ctr">
              <a:spcBef>
                <a:spcPts val="0"/>
              </a:spcBef>
              <a:spcAft>
                <a:spcPts val="0"/>
              </a:spcAft>
              <a:buSzPts val="4000"/>
              <a:buFont typeface="Euphoria Script"/>
              <a:buNone/>
              <a:defRPr sz="4000">
                <a:latin typeface="Euphoria Script"/>
                <a:ea typeface="Euphoria Script"/>
                <a:cs typeface="Euphoria Script"/>
                <a:sym typeface="Euphoria Script"/>
              </a:defRPr>
            </a:lvl5pPr>
            <a:lvl6pPr lvl="5" rtl="0" algn="ctr">
              <a:spcBef>
                <a:spcPts val="0"/>
              </a:spcBef>
              <a:spcAft>
                <a:spcPts val="0"/>
              </a:spcAft>
              <a:buSzPts val="4000"/>
              <a:buFont typeface="Euphoria Script"/>
              <a:buNone/>
              <a:defRPr sz="4000">
                <a:latin typeface="Euphoria Script"/>
                <a:ea typeface="Euphoria Script"/>
                <a:cs typeface="Euphoria Script"/>
                <a:sym typeface="Euphoria Script"/>
              </a:defRPr>
            </a:lvl6pPr>
            <a:lvl7pPr lvl="6" rtl="0" algn="ctr">
              <a:spcBef>
                <a:spcPts val="0"/>
              </a:spcBef>
              <a:spcAft>
                <a:spcPts val="0"/>
              </a:spcAft>
              <a:buSzPts val="4000"/>
              <a:buFont typeface="Euphoria Script"/>
              <a:buNone/>
              <a:defRPr sz="4000">
                <a:latin typeface="Euphoria Script"/>
                <a:ea typeface="Euphoria Script"/>
                <a:cs typeface="Euphoria Script"/>
                <a:sym typeface="Euphoria Script"/>
              </a:defRPr>
            </a:lvl7pPr>
            <a:lvl8pPr lvl="7" rtl="0" algn="ctr">
              <a:spcBef>
                <a:spcPts val="0"/>
              </a:spcBef>
              <a:spcAft>
                <a:spcPts val="0"/>
              </a:spcAft>
              <a:buSzPts val="4000"/>
              <a:buFont typeface="Euphoria Script"/>
              <a:buNone/>
              <a:defRPr sz="4000">
                <a:latin typeface="Euphoria Script"/>
                <a:ea typeface="Euphoria Script"/>
                <a:cs typeface="Euphoria Script"/>
                <a:sym typeface="Euphoria Script"/>
              </a:defRPr>
            </a:lvl8pPr>
            <a:lvl9pPr lvl="8" rtl="0" algn="ctr">
              <a:spcBef>
                <a:spcPts val="0"/>
              </a:spcBef>
              <a:spcAft>
                <a:spcPts val="0"/>
              </a:spcAft>
              <a:buSzPts val="4000"/>
              <a:buFont typeface="Euphoria Script"/>
              <a:buNone/>
              <a:defRPr sz="4000">
                <a:latin typeface="Euphoria Script"/>
                <a:ea typeface="Euphoria Script"/>
                <a:cs typeface="Euphoria Script"/>
                <a:sym typeface="Euphoria Script"/>
              </a:defRPr>
            </a:lvl9pPr>
          </a:lstStyle>
          <a:p/>
        </p:txBody>
      </p:sp>
      <p:sp>
        <p:nvSpPr>
          <p:cNvPr id="128" name="Google Shape;128;p13"/>
          <p:cNvSpPr txBox="1"/>
          <p:nvPr>
            <p:ph hasCustomPrompt="1" idx="2" type="title"/>
          </p:nvPr>
        </p:nvSpPr>
        <p:spPr>
          <a:xfrm>
            <a:off x="665488" y="1794275"/>
            <a:ext cx="1140900" cy="103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b="1"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129" name="Google Shape;129;p13"/>
          <p:cNvSpPr txBox="1"/>
          <p:nvPr>
            <p:ph idx="1" type="subTitle"/>
          </p:nvPr>
        </p:nvSpPr>
        <p:spPr>
          <a:xfrm>
            <a:off x="2011913" y="1709550"/>
            <a:ext cx="2112600" cy="379500"/>
          </a:xfrm>
          <a:prstGeom prst="rect">
            <a:avLst/>
          </a:prstGeom>
        </p:spPr>
        <p:txBody>
          <a:bodyPr anchorCtr="0" anchor="ctr" bIns="91425" lIns="91425" spcFirstLastPara="1" rIns="91425" wrap="square" tIns="91425">
            <a:noAutofit/>
          </a:bodyPr>
          <a:lstStyle>
            <a:lvl1pPr lvl="0">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a:spcBef>
                <a:spcPts val="0"/>
              </a:spcBef>
              <a:spcAft>
                <a:spcPts val="0"/>
              </a:spcAft>
              <a:buSzPts val="2500"/>
              <a:buFont typeface="Euphoria Script"/>
              <a:buNone/>
              <a:defRPr sz="2500">
                <a:latin typeface="Euphoria Script"/>
                <a:ea typeface="Euphoria Script"/>
                <a:cs typeface="Euphoria Script"/>
                <a:sym typeface="Euphoria Script"/>
              </a:defRPr>
            </a:lvl2pPr>
            <a:lvl3pPr lvl="2">
              <a:spcBef>
                <a:spcPts val="0"/>
              </a:spcBef>
              <a:spcAft>
                <a:spcPts val="0"/>
              </a:spcAft>
              <a:buSzPts val="2500"/>
              <a:buFont typeface="Euphoria Script"/>
              <a:buNone/>
              <a:defRPr sz="2500">
                <a:latin typeface="Euphoria Script"/>
                <a:ea typeface="Euphoria Script"/>
                <a:cs typeface="Euphoria Script"/>
                <a:sym typeface="Euphoria Script"/>
              </a:defRPr>
            </a:lvl3pPr>
            <a:lvl4pPr lvl="3">
              <a:spcBef>
                <a:spcPts val="0"/>
              </a:spcBef>
              <a:spcAft>
                <a:spcPts val="0"/>
              </a:spcAft>
              <a:buSzPts val="2500"/>
              <a:buFont typeface="Euphoria Script"/>
              <a:buNone/>
              <a:defRPr sz="2500">
                <a:latin typeface="Euphoria Script"/>
                <a:ea typeface="Euphoria Script"/>
                <a:cs typeface="Euphoria Script"/>
                <a:sym typeface="Euphoria Script"/>
              </a:defRPr>
            </a:lvl4pPr>
            <a:lvl5pPr lvl="4">
              <a:spcBef>
                <a:spcPts val="0"/>
              </a:spcBef>
              <a:spcAft>
                <a:spcPts val="0"/>
              </a:spcAft>
              <a:buSzPts val="2500"/>
              <a:buFont typeface="Euphoria Script"/>
              <a:buNone/>
              <a:defRPr sz="2500">
                <a:latin typeface="Euphoria Script"/>
                <a:ea typeface="Euphoria Script"/>
                <a:cs typeface="Euphoria Script"/>
                <a:sym typeface="Euphoria Script"/>
              </a:defRPr>
            </a:lvl5pPr>
            <a:lvl6pPr lvl="5">
              <a:spcBef>
                <a:spcPts val="0"/>
              </a:spcBef>
              <a:spcAft>
                <a:spcPts val="0"/>
              </a:spcAft>
              <a:buSzPts val="2500"/>
              <a:buFont typeface="Euphoria Script"/>
              <a:buNone/>
              <a:defRPr sz="2500">
                <a:latin typeface="Euphoria Script"/>
                <a:ea typeface="Euphoria Script"/>
                <a:cs typeface="Euphoria Script"/>
                <a:sym typeface="Euphoria Script"/>
              </a:defRPr>
            </a:lvl6pPr>
            <a:lvl7pPr lvl="6">
              <a:spcBef>
                <a:spcPts val="0"/>
              </a:spcBef>
              <a:spcAft>
                <a:spcPts val="0"/>
              </a:spcAft>
              <a:buSzPts val="2500"/>
              <a:buFont typeface="Euphoria Script"/>
              <a:buNone/>
              <a:defRPr sz="2500">
                <a:latin typeface="Euphoria Script"/>
                <a:ea typeface="Euphoria Script"/>
                <a:cs typeface="Euphoria Script"/>
                <a:sym typeface="Euphoria Script"/>
              </a:defRPr>
            </a:lvl7pPr>
            <a:lvl8pPr lvl="7">
              <a:spcBef>
                <a:spcPts val="0"/>
              </a:spcBef>
              <a:spcAft>
                <a:spcPts val="0"/>
              </a:spcAft>
              <a:buSzPts val="2500"/>
              <a:buFont typeface="Euphoria Script"/>
              <a:buNone/>
              <a:defRPr sz="2500">
                <a:latin typeface="Euphoria Script"/>
                <a:ea typeface="Euphoria Script"/>
                <a:cs typeface="Euphoria Script"/>
                <a:sym typeface="Euphoria Script"/>
              </a:defRPr>
            </a:lvl8pPr>
            <a:lvl9pPr lvl="8">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130" name="Google Shape;130;p13"/>
          <p:cNvSpPr txBox="1"/>
          <p:nvPr>
            <p:ph idx="3" type="subTitle"/>
          </p:nvPr>
        </p:nvSpPr>
        <p:spPr>
          <a:xfrm>
            <a:off x="2011913" y="2233900"/>
            <a:ext cx="2359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1" name="Google Shape;131;p13"/>
          <p:cNvSpPr txBox="1"/>
          <p:nvPr>
            <p:ph hasCustomPrompt="1" idx="4" type="title"/>
          </p:nvPr>
        </p:nvSpPr>
        <p:spPr>
          <a:xfrm>
            <a:off x="4871638" y="1794275"/>
            <a:ext cx="1140900" cy="103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b="1"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132" name="Google Shape;132;p13"/>
          <p:cNvSpPr txBox="1"/>
          <p:nvPr>
            <p:ph idx="5" type="subTitle"/>
          </p:nvPr>
        </p:nvSpPr>
        <p:spPr>
          <a:xfrm>
            <a:off x="6218013" y="1709550"/>
            <a:ext cx="2112600" cy="379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133" name="Google Shape;133;p13"/>
          <p:cNvSpPr txBox="1"/>
          <p:nvPr>
            <p:ph idx="6" type="subTitle"/>
          </p:nvPr>
        </p:nvSpPr>
        <p:spPr>
          <a:xfrm>
            <a:off x="6218013" y="2233900"/>
            <a:ext cx="2260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4" name="Google Shape;134;p13"/>
          <p:cNvSpPr txBox="1"/>
          <p:nvPr>
            <p:ph hasCustomPrompt="1" idx="7" type="title"/>
          </p:nvPr>
        </p:nvSpPr>
        <p:spPr>
          <a:xfrm>
            <a:off x="665488" y="3147975"/>
            <a:ext cx="1140900" cy="103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b="1"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135" name="Google Shape;135;p13"/>
          <p:cNvSpPr txBox="1"/>
          <p:nvPr>
            <p:ph idx="8" type="subTitle"/>
          </p:nvPr>
        </p:nvSpPr>
        <p:spPr>
          <a:xfrm>
            <a:off x="2011913" y="3052850"/>
            <a:ext cx="2112600" cy="379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136" name="Google Shape;136;p13"/>
          <p:cNvSpPr txBox="1"/>
          <p:nvPr>
            <p:ph idx="9" type="subTitle"/>
          </p:nvPr>
        </p:nvSpPr>
        <p:spPr>
          <a:xfrm>
            <a:off x="2011913" y="3587600"/>
            <a:ext cx="2359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7" name="Google Shape;137;p13"/>
          <p:cNvSpPr txBox="1"/>
          <p:nvPr>
            <p:ph hasCustomPrompt="1" idx="13" type="title"/>
          </p:nvPr>
        </p:nvSpPr>
        <p:spPr>
          <a:xfrm>
            <a:off x="4871638" y="3147975"/>
            <a:ext cx="1140900" cy="103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b="1"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138" name="Google Shape;138;p13"/>
          <p:cNvSpPr txBox="1"/>
          <p:nvPr>
            <p:ph idx="14" type="subTitle"/>
          </p:nvPr>
        </p:nvSpPr>
        <p:spPr>
          <a:xfrm>
            <a:off x="6218013" y="3052850"/>
            <a:ext cx="2112600" cy="379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139" name="Google Shape;139;p13"/>
          <p:cNvSpPr txBox="1"/>
          <p:nvPr>
            <p:ph idx="15" type="subTitle"/>
          </p:nvPr>
        </p:nvSpPr>
        <p:spPr>
          <a:xfrm>
            <a:off x="6218013" y="3587600"/>
            <a:ext cx="2260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40" name="Google Shape;140;p13"/>
          <p:cNvPicPr preferRelativeResize="0"/>
          <p:nvPr/>
        </p:nvPicPr>
        <p:blipFill>
          <a:blip r:embed="rId3">
            <a:alphaModFix/>
          </a:blip>
          <a:stretch>
            <a:fillRect/>
          </a:stretch>
        </p:blipFill>
        <p:spPr>
          <a:xfrm rot="5240619">
            <a:off x="-323996" y="-555000"/>
            <a:ext cx="1173866" cy="2005976"/>
          </a:xfrm>
          <a:prstGeom prst="rect">
            <a:avLst/>
          </a:prstGeom>
          <a:noFill/>
          <a:ln>
            <a:noFill/>
          </a:ln>
        </p:spPr>
      </p:pic>
      <p:pic>
        <p:nvPicPr>
          <p:cNvPr id="141" name="Google Shape;141;p13"/>
          <p:cNvPicPr preferRelativeResize="0"/>
          <p:nvPr/>
        </p:nvPicPr>
        <p:blipFill>
          <a:blip r:embed="rId3">
            <a:alphaModFix/>
          </a:blip>
          <a:stretch>
            <a:fillRect/>
          </a:stretch>
        </p:blipFill>
        <p:spPr>
          <a:xfrm rot="-5559381">
            <a:off x="8167604" y="3743575"/>
            <a:ext cx="1173866" cy="200597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blipFill>
          <a:blip r:embed="rId2">
            <a:alphaModFix/>
          </a:blip>
          <a:stretch>
            <a:fillRect/>
          </a:stretch>
        </a:blipFill>
      </p:bgPr>
    </p:bg>
    <p:spTree>
      <p:nvGrpSpPr>
        <p:cNvPr id="142" name="Shape 142"/>
        <p:cNvGrpSpPr/>
        <p:nvPr/>
      </p:nvGrpSpPr>
      <p:grpSpPr>
        <a:xfrm>
          <a:off x="0" y="0"/>
          <a:ext cx="0" cy="0"/>
          <a:chOff x="0" y="0"/>
          <a:chExt cx="0" cy="0"/>
        </a:xfrm>
      </p:grpSpPr>
      <p:sp>
        <p:nvSpPr>
          <p:cNvPr id="143" name="Google Shape;143;p14"/>
          <p:cNvSpPr txBox="1"/>
          <p:nvPr>
            <p:ph idx="1" type="subTitle"/>
          </p:nvPr>
        </p:nvSpPr>
        <p:spPr>
          <a:xfrm>
            <a:off x="1023300" y="1276014"/>
            <a:ext cx="7097400" cy="203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3000"/>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144" name="Google Shape;144;p14"/>
          <p:cNvSpPr txBox="1"/>
          <p:nvPr>
            <p:ph idx="2" type="subTitle"/>
          </p:nvPr>
        </p:nvSpPr>
        <p:spPr>
          <a:xfrm>
            <a:off x="3368675" y="3379875"/>
            <a:ext cx="2406600" cy="49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chemeClr val="lt1"/>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blipFill>
          <a:blip r:embed="rId2">
            <a:alphaModFix/>
          </a:blip>
          <a:stretch>
            <a:fillRect/>
          </a:stretch>
        </a:blipFill>
      </p:bgPr>
    </p:bg>
    <p:spTree>
      <p:nvGrpSpPr>
        <p:cNvPr id="145" name="Shape 145"/>
        <p:cNvGrpSpPr/>
        <p:nvPr/>
      </p:nvGrpSpPr>
      <p:grpSpPr>
        <a:xfrm>
          <a:off x="0" y="0"/>
          <a:ext cx="0" cy="0"/>
          <a:chOff x="0" y="0"/>
          <a:chExt cx="0" cy="0"/>
        </a:xfrm>
      </p:grpSpPr>
      <p:sp>
        <p:nvSpPr>
          <p:cNvPr id="146" name="Google Shape;146;p15"/>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148" name="Google Shape;148;p15"/>
          <p:cNvSpPr txBox="1"/>
          <p:nvPr>
            <p:ph idx="1" type="subTitle"/>
          </p:nvPr>
        </p:nvSpPr>
        <p:spPr>
          <a:xfrm>
            <a:off x="1284625" y="1702825"/>
            <a:ext cx="3163800" cy="25851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pic>
        <p:nvPicPr>
          <p:cNvPr id="149" name="Google Shape;149;p15"/>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16"/>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153" name="Google Shape;153;p16"/>
          <p:cNvSpPr txBox="1"/>
          <p:nvPr>
            <p:ph idx="1" type="subTitle"/>
          </p:nvPr>
        </p:nvSpPr>
        <p:spPr>
          <a:xfrm>
            <a:off x="1508625" y="1702825"/>
            <a:ext cx="3434700" cy="25851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54" name="Google Shape;154;p16"/>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bg>
      <p:bgPr>
        <a:blipFill>
          <a:blip r:embed="rId2">
            <a:alphaModFix/>
          </a:blip>
          <a:stretch>
            <a:fillRect/>
          </a:stretch>
        </a:blipFill>
      </p:bgPr>
    </p:bg>
    <p:spTree>
      <p:nvGrpSpPr>
        <p:cNvPr id="155" name="Shape 155"/>
        <p:cNvGrpSpPr/>
        <p:nvPr/>
      </p:nvGrpSpPr>
      <p:grpSpPr>
        <a:xfrm>
          <a:off x="0" y="0"/>
          <a:ext cx="0" cy="0"/>
          <a:chOff x="0" y="0"/>
          <a:chExt cx="0" cy="0"/>
        </a:xfrm>
      </p:grpSpPr>
      <p:sp>
        <p:nvSpPr>
          <p:cNvPr id="156" name="Google Shape;156;p17"/>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158" name="Google Shape;158;p17"/>
          <p:cNvSpPr txBox="1"/>
          <p:nvPr>
            <p:ph idx="1" type="subTitle"/>
          </p:nvPr>
        </p:nvSpPr>
        <p:spPr>
          <a:xfrm>
            <a:off x="4638737" y="1702825"/>
            <a:ext cx="3368700" cy="25851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59" name="Google Shape;159;p17"/>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blipFill>
          <a:blip r:embed="rId2">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ph type="title"/>
          </p:nvPr>
        </p:nvSpPr>
        <p:spPr>
          <a:xfrm>
            <a:off x="5174400" y="2684250"/>
            <a:ext cx="2298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000">
                <a:solidFill>
                  <a:schemeClr val="lt1"/>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62" name="Google Shape;162;p18"/>
          <p:cNvSpPr txBox="1"/>
          <p:nvPr>
            <p:ph hasCustomPrompt="1" idx="2" type="title"/>
          </p:nvPr>
        </p:nvSpPr>
        <p:spPr>
          <a:xfrm>
            <a:off x="5174400" y="633525"/>
            <a:ext cx="2298900" cy="166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sz="20000"/>
            </a:lvl1pPr>
            <a:lvl2pPr lvl="1" rtl="0" algn="r">
              <a:spcBef>
                <a:spcPts val="0"/>
              </a:spcBef>
              <a:spcAft>
                <a:spcPts val="0"/>
              </a:spcAft>
              <a:buSzPts val="14000"/>
              <a:buNone/>
              <a:defRPr sz="14000"/>
            </a:lvl2pPr>
            <a:lvl3pPr lvl="2" rtl="0" algn="r">
              <a:spcBef>
                <a:spcPts val="0"/>
              </a:spcBef>
              <a:spcAft>
                <a:spcPts val="0"/>
              </a:spcAft>
              <a:buSzPts val="14000"/>
              <a:buNone/>
              <a:defRPr sz="14000"/>
            </a:lvl3pPr>
            <a:lvl4pPr lvl="3" rtl="0" algn="r">
              <a:spcBef>
                <a:spcPts val="0"/>
              </a:spcBef>
              <a:spcAft>
                <a:spcPts val="0"/>
              </a:spcAft>
              <a:buSzPts val="14000"/>
              <a:buNone/>
              <a:defRPr sz="14000"/>
            </a:lvl4pPr>
            <a:lvl5pPr lvl="4" rtl="0" algn="r">
              <a:spcBef>
                <a:spcPts val="0"/>
              </a:spcBef>
              <a:spcAft>
                <a:spcPts val="0"/>
              </a:spcAft>
              <a:buSzPts val="14000"/>
              <a:buNone/>
              <a:defRPr sz="14000"/>
            </a:lvl5pPr>
            <a:lvl6pPr lvl="5" rtl="0" algn="r">
              <a:spcBef>
                <a:spcPts val="0"/>
              </a:spcBef>
              <a:spcAft>
                <a:spcPts val="0"/>
              </a:spcAft>
              <a:buSzPts val="14000"/>
              <a:buNone/>
              <a:defRPr sz="14000"/>
            </a:lvl6pPr>
            <a:lvl7pPr lvl="6" rtl="0" algn="r">
              <a:spcBef>
                <a:spcPts val="0"/>
              </a:spcBef>
              <a:spcAft>
                <a:spcPts val="0"/>
              </a:spcAft>
              <a:buSzPts val="14000"/>
              <a:buNone/>
              <a:defRPr sz="14000"/>
            </a:lvl7pPr>
            <a:lvl8pPr lvl="7" rtl="0" algn="r">
              <a:spcBef>
                <a:spcPts val="0"/>
              </a:spcBef>
              <a:spcAft>
                <a:spcPts val="0"/>
              </a:spcAft>
              <a:buSzPts val="14000"/>
              <a:buNone/>
              <a:defRPr sz="14000"/>
            </a:lvl8pPr>
            <a:lvl9pPr lvl="8" rtl="0" algn="r">
              <a:spcBef>
                <a:spcPts val="0"/>
              </a:spcBef>
              <a:spcAft>
                <a:spcPts val="0"/>
              </a:spcAft>
              <a:buSzPts val="14000"/>
              <a:buNone/>
              <a:defRPr sz="14000"/>
            </a:lvl9pPr>
          </a:lstStyle>
          <a:p>
            <a:r>
              <a:t>xx%</a:t>
            </a:r>
          </a:p>
        </p:txBody>
      </p:sp>
      <p:sp>
        <p:nvSpPr>
          <p:cNvPr id="163" name="Google Shape;163;p18"/>
          <p:cNvSpPr txBox="1"/>
          <p:nvPr>
            <p:ph idx="1" type="subTitle"/>
          </p:nvPr>
        </p:nvSpPr>
        <p:spPr>
          <a:xfrm>
            <a:off x="4998450" y="3602250"/>
            <a:ext cx="2650800" cy="68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grpSp>
        <p:nvGrpSpPr>
          <p:cNvPr id="164" name="Google Shape;164;p18"/>
          <p:cNvGrpSpPr/>
          <p:nvPr/>
        </p:nvGrpSpPr>
        <p:grpSpPr>
          <a:xfrm>
            <a:off x="-4400820" y="-2802364"/>
            <a:ext cx="12827496" cy="10329101"/>
            <a:chOff x="-4400820" y="-2802364"/>
            <a:chExt cx="12827496" cy="10329101"/>
          </a:xfrm>
        </p:grpSpPr>
        <p:grpSp>
          <p:nvGrpSpPr>
            <p:cNvPr id="165" name="Google Shape;165;p18"/>
            <p:cNvGrpSpPr/>
            <p:nvPr/>
          </p:nvGrpSpPr>
          <p:grpSpPr>
            <a:xfrm flipH="1" rot="-8292421">
              <a:off x="-3504088" y="-653848"/>
              <a:ext cx="8750727" cy="6032070"/>
              <a:chOff x="-1309433" y="-1087021"/>
              <a:chExt cx="4970040" cy="3425959"/>
            </a:xfrm>
          </p:grpSpPr>
          <p:pic>
            <p:nvPicPr>
              <p:cNvPr id="166" name="Google Shape;166;p18"/>
              <p:cNvPicPr preferRelativeResize="0"/>
              <p:nvPr/>
            </p:nvPicPr>
            <p:blipFill>
              <a:blip r:embed="rId3">
                <a:alphaModFix/>
              </a:blip>
              <a:stretch>
                <a:fillRect/>
              </a:stretch>
            </p:blipFill>
            <p:spPr>
              <a:xfrm rot="10800000">
                <a:off x="-145400" y="-645474"/>
                <a:ext cx="2355700" cy="2479699"/>
              </a:xfrm>
              <a:prstGeom prst="rect">
                <a:avLst/>
              </a:prstGeom>
              <a:noFill/>
              <a:ln>
                <a:noFill/>
              </a:ln>
            </p:spPr>
          </p:pic>
          <p:pic>
            <p:nvPicPr>
              <p:cNvPr id="167" name="Google Shape;167;p18"/>
              <p:cNvPicPr preferRelativeResize="0"/>
              <p:nvPr/>
            </p:nvPicPr>
            <p:blipFill>
              <a:blip r:embed="rId4">
                <a:alphaModFix/>
              </a:blip>
              <a:stretch>
                <a:fillRect/>
              </a:stretch>
            </p:blipFill>
            <p:spPr>
              <a:xfrm rot="5760914">
                <a:off x="750576" y="-1642498"/>
                <a:ext cx="2075452" cy="3546646"/>
              </a:xfrm>
              <a:prstGeom prst="rect">
                <a:avLst/>
              </a:prstGeom>
              <a:noFill/>
              <a:ln>
                <a:noFill/>
              </a:ln>
            </p:spPr>
          </p:pic>
          <p:pic>
            <p:nvPicPr>
              <p:cNvPr id="168" name="Google Shape;168;p18"/>
              <p:cNvPicPr preferRelativeResize="0"/>
              <p:nvPr/>
            </p:nvPicPr>
            <p:blipFill>
              <a:blip r:embed="rId3">
                <a:alphaModFix/>
              </a:blip>
              <a:stretch>
                <a:fillRect/>
              </a:stretch>
            </p:blipFill>
            <p:spPr>
              <a:xfrm rot="-10158916">
                <a:off x="-1099980" y="-337643"/>
                <a:ext cx="2355701" cy="2479698"/>
              </a:xfrm>
              <a:prstGeom prst="rect">
                <a:avLst/>
              </a:prstGeom>
              <a:noFill/>
              <a:ln>
                <a:noFill/>
              </a:ln>
            </p:spPr>
          </p:pic>
        </p:grpSp>
        <p:pic>
          <p:nvPicPr>
            <p:cNvPr id="169" name="Google Shape;169;p18"/>
            <p:cNvPicPr preferRelativeResize="0"/>
            <p:nvPr/>
          </p:nvPicPr>
          <p:blipFill>
            <a:blip r:embed="rId5">
              <a:alphaModFix/>
            </a:blip>
            <a:stretch>
              <a:fillRect/>
            </a:stretch>
          </p:blipFill>
          <p:spPr>
            <a:xfrm flipH="1">
              <a:off x="8193591" y="539989"/>
              <a:ext cx="233086" cy="232498"/>
            </a:xfrm>
            <a:prstGeom prst="rect">
              <a:avLst/>
            </a:prstGeom>
            <a:noFill/>
            <a:ln>
              <a:noFill/>
            </a:ln>
          </p:spPr>
        </p:pic>
        <p:pic>
          <p:nvPicPr>
            <p:cNvPr id="170" name="Google Shape;170;p18"/>
            <p:cNvPicPr preferRelativeResize="0"/>
            <p:nvPr/>
          </p:nvPicPr>
          <p:blipFill>
            <a:blip r:embed="rId5">
              <a:alphaModFix/>
            </a:blip>
            <a:stretch>
              <a:fillRect/>
            </a:stretch>
          </p:blipFill>
          <p:spPr>
            <a:xfrm flipH="1" rot="-5400000">
              <a:off x="3240591" y="940039"/>
              <a:ext cx="233086" cy="232498"/>
            </a:xfrm>
            <a:prstGeom prst="rect">
              <a:avLst/>
            </a:prstGeom>
            <a:noFill/>
            <a:ln>
              <a:noFill/>
            </a:ln>
          </p:spPr>
        </p:pic>
        <p:pic>
          <p:nvPicPr>
            <p:cNvPr id="171" name="Google Shape;171;p18"/>
            <p:cNvPicPr preferRelativeResize="0"/>
            <p:nvPr/>
          </p:nvPicPr>
          <p:blipFill>
            <a:blip r:embed="rId5">
              <a:alphaModFix/>
            </a:blip>
            <a:stretch>
              <a:fillRect/>
            </a:stretch>
          </p:blipFill>
          <p:spPr>
            <a:xfrm flipH="1" rot="-666905">
              <a:off x="4250241" y="2070539"/>
              <a:ext cx="233085" cy="232498"/>
            </a:xfrm>
            <a:prstGeom prst="rect">
              <a:avLst/>
            </a:prstGeom>
            <a:noFill/>
            <a:ln>
              <a:noFill/>
            </a:ln>
          </p:spPr>
        </p:pic>
        <p:pic>
          <p:nvPicPr>
            <p:cNvPr id="172" name="Google Shape;172;p18"/>
            <p:cNvPicPr preferRelativeResize="0"/>
            <p:nvPr/>
          </p:nvPicPr>
          <p:blipFill>
            <a:blip r:embed="rId5">
              <a:alphaModFix/>
            </a:blip>
            <a:stretch>
              <a:fillRect/>
            </a:stretch>
          </p:blipFill>
          <p:spPr>
            <a:xfrm flipH="1" rot="6264065">
              <a:off x="2802441" y="3273264"/>
              <a:ext cx="233085" cy="232498"/>
            </a:xfrm>
            <a:prstGeom prst="rect">
              <a:avLst/>
            </a:prstGeom>
            <a:noFill/>
            <a:ln>
              <a:noFill/>
            </a:ln>
          </p:spPr>
        </p:pic>
        <p:pic>
          <p:nvPicPr>
            <p:cNvPr id="173" name="Google Shape;173;p18"/>
            <p:cNvPicPr preferRelativeResize="0"/>
            <p:nvPr/>
          </p:nvPicPr>
          <p:blipFill>
            <a:blip r:embed="rId5">
              <a:alphaModFix/>
            </a:blip>
            <a:stretch>
              <a:fillRect/>
            </a:stretch>
          </p:blipFill>
          <p:spPr>
            <a:xfrm flipH="1">
              <a:off x="7831641" y="4291939"/>
              <a:ext cx="233086" cy="232498"/>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bg>
      <p:bgPr>
        <a:blipFill>
          <a:blip r:embed="rId2">
            <a:alphaModFix/>
          </a:blip>
          <a:stretch>
            <a:fillRect/>
          </a:stretch>
        </a:blipFill>
      </p:bgPr>
    </p:bg>
    <p:spTree>
      <p:nvGrpSpPr>
        <p:cNvPr id="174" name="Shape 174"/>
        <p:cNvGrpSpPr/>
        <p:nvPr/>
      </p:nvGrpSpPr>
      <p:grpSpPr>
        <a:xfrm>
          <a:off x="0" y="0"/>
          <a:ext cx="0" cy="0"/>
          <a:chOff x="0" y="0"/>
          <a:chExt cx="0" cy="0"/>
        </a:xfrm>
      </p:grpSpPr>
      <p:sp>
        <p:nvSpPr>
          <p:cNvPr id="175" name="Google Shape;175;p19"/>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177" name="Google Shape;177;p19"/>
          <p:cNvSpPr txBox="1"/>
          <p:nvPr>
            <p:ph idx="1" type="subTitle"/>
          </p:nvPr>
        </p:nvSpPr>
        <p:spPr>
          <a:xfrm>
            <a:off x="720000" y="3832050"/>
            <a:ext cx="2520900" cy="73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78" name="Google Shape;178;p19"/>
          <p:cNvSpPr txBox="1"/>
          <p:nvPr>
            <p:ph idx="2" type="subTitle"/>
          </p:nvPr>
        </p:nvSpPr>
        <p:spPr>
          <a:xfrm>
            <a:off x="720000" y="3221500"/>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179" name="Google Shape;179;p19"/>
          <p:cNvSpPr txBox="1"/>
          <p:nvPr>
            <p:ph idx="3" type="subTitle"/>
          </p:nvPr>
        </p:nvSpPr>
        <p:spPr>
          <a:xfrm>
            <a:off x="3311550" y="3832050"/>
            <a:ext cx="2520900" cy="73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0" name="Google Shape;180;p19"/>
          <p:cNvSpPr txBox="1"/>
          <p:nvPr>
            <p:ph idx="4" type="subTitle"/>
          </p:nvPr>
        </p:nvSpPr>
        <p:spPr>
          <a:xfrm>
            <a:off x="3311550" y="3221500"/>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181" name="Google Shape;181;p19"/>
          <p:cNvSpPr txBox="1"/>
          <p:nvPr>
            <p:ph idx="5" type="subTitle"/>
          </p:nvPr>
        </p:nvSpPr>
        <p:spPr>
          <a:xfrm>
            <a:off x="5903100" y="3832050"/>
            <a:ext cx="2520900" cy="73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2" name="Google Shape;182;p19"/>
          <p:cNvSpPr txBox="1"/>
          <p:nvPr>
            <p:ph idx="6" type="subTitle"/>
          </p:nvPr>
        </p:nvSpPr>
        <p:spPr>
          <a:xfrm>
            <a:off x="5903100" y="3221500"/>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pic>
        <p:nvPicPr>
          <p:cNvPr id="183" name="Google Shape;183;p19"/>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_2">
    <p:bg>
      <p:bgPr>
        <a:blipFill>
          <a:blip r:embed="rId2">
            <a:alphaModFix/>
          </a:blip>
          <a:stretch>
            <a:fillRect/>
          </a:stretch>
        </a:blipFill>
      </p:bgPr>
    </p:bg>
    <p:spTree>
      <p:nvGrpSpPr>
        <p:cNvPr id="184" name="Shape 184"/>
        <p:cNvGrpSpPr/>
        <p:nvPr/>
      </p:nvGrpSpPr>
      <p:grpSpPr>
        <a:xfrm>
          <a:off x="0" y="0"/>
          <a:ext cx="0" cy="0"/>
          <a:chOff x="0" y="0"/>
          <a:chExt cx="0" cy="0"/>
        </a:xfrm>
      </p:grpSpPr>
      <p:sp>
        <p:nvSpPr>
          <p:cNvPr id="185" name="Google Shape;185;p20"/>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187" name="Google Shape;187;p20"/>
          <p:cNvSpPr txBox="1"/>
          <p:nvPr>
            <p:ph idx="1" type="subTitle"/>
          </p:nvPr>
        </p:nvSpPr>
        <p:spPr>
          <a:xfrm>
            <a:off x="720000" y="3832050"/>
            <a:ext cx="2520900" cy="73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8" name="Google Shape;188;p20"/>
          <p:cNvSpPr txBox="1"/>
          <p:nvPr>
            <p:ph idx="2" type="subTitle"/>
          </p:nvPr>
        </p:nvSpPr>
        <p:spPr>
          <a:xfrm>
            <a:off x="720000" y="3352950"/>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189" name="Google Shape;189;p20"/>
          <p:cNvSpPr txBox="1"/>
          <p:nvPr>
            <p:ph idx="3" type="subTitle"/>
          </p:nvPr>
        </p:nvSpPr>
        <p:spPr>
          <a:xfrm>
            <a:off x="3311550" y="3832050"/>
            <a:ext cx="2520900" cy="73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0" name="Google Shape;190;p20"/>
          <p:cNvSpPr txBox="1"/>
          <p:nvPr>
            <p:ph idx="4" type="subTitle"/>
          </p:nvPr>
        </p:nvSpPr>
        <p:spPr>
          <a:xfrm>
            <a:off x="3311550" y="3352950"/>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191" name="Google Shape;191;p20"/>
          <p:cNvSpPr txBox="1"/>
          <p:nvPr>
            <p:ph idx="5" type="subTitle"/>
          </p:nvPr>
        </p:nvSpPr>
        <p:spPr>
          <a:xfrm>
            <a:off x="5903100" y="3832050"/>
            <a:ext cx="2520900" cy="73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2" name="Google Shape;192;p20"/>
          <p:cNvSpPr txBox="1"/>
          <p:nvPr>
            <p:ph idx="6" type="subTitle"/>
          </p:nvPr>
        </p:nvSpPr>
        <p:spPr>
          <a:xfrm>
            <a:off x="5903100" y="3352950"/>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193" name="Google Shape;193;p20"/>
          <p:cNvSpPr txBox="1"/>
          <p:nvPr>
            <p:ph hasCustomPrompt="1" idx="7" type="title"/>
          </p:nvPr>
        </p:nvSpPr>
        <p:spPr>
          <a:xfrm>
            <a:off x="720000" y="1706269"/>
            <a:ext cx="2298900" cy="8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r">
              <a:spcBef>
                <a:spcPts val="0"/>
              </a:spcBef>
              <a:spcAft>
                <a:spcPts val="0"/>
              </a:spcAft>
              <a:buSzPts val="8000"/>
              <a:buNone/>
              <a:defRPr sz="8000"/>
            </a:lvl2pPr>
            <a:lvl3pPr lvl="2" rtl="0" algn="r">
              <a:spcBef>
                <a:spcPts val="0"/>
              </a:spcBef>
              <a:spcAft>
                <a:spcPts val="0"/>
              </a:spcAft>
              <a:buSzPts val="8000"/>
              <a:buNone/>
              <a:defRPr sz="8000"/>
            </a:lvl3pPr>
            <a:lvl4pPr lvl="3" rtl="0" algn="r">
              <a:spcBef>
                <a:spcPts val="0"/>
              </a:spcBef>
              <a:spcAft>
                <a:spcPts val="0"/>
              </a:spcAft>
              <a:buSzPts val="8000"/>
              <a:buNone/>
              <a:defRPr sz="8000"/>
            </a:lvl4pPr>
            <a:lvl5pPr lvl="4" rtl="0" algn="r">
              <a:spcBef>
                <a:spcPts val="0"/>
              </a:spcBef>
              <a:spcAft>
                <a:spcPts val="0"/>
              </a:spcAft>
              <a:buSzPts val="8000"/>
              <a:buNone/>
              <a:defRPr sz="8000"/>
            </a:lvl5pPr>
            <a:lvl6pPr lvl="5" rtl="0" algn="r">
              <a:spcBef>
                <a:spcPts val="0"/>
              </a:spcBef>
              <a:spcAft>
                <a:spcPts val="0"/>
              </a:spcAft>
              <a:buSzPts val="8000"/>
              <a:buNone/>
              <a:defRPr sz="8000"/>
            </a:lvl6pPr>
            <a:lvl7pPr lvl="6" rtl="0" algn="r">
              <a:spcBef>
                <a:spcPts val="0"/>
              </a:spcBef>
              <a:spcAft>
                <a:spcPts val="0"/>
              </a:spcAft>
              <a:buSzPts val="8000"/>
              <a:buNone/>
              <a:defRPr sz="8000"/>
            </a:lvl7pPr>
            <a:lvl8pPr lvl="7" rtl="0" algn="r">
              <a:spcBef>
                <a:spcPts val="0"/>
              </a:spcBef>
              <a:spcAft>
                <a:spcPts val="0"/>
              </a:spcAft>
              <a:buSzPts val="8000"/>
              <a:buNone/>
              <a:defRPr sz="8000"/>
            </a:lvl8pPr>
            <a:lvl9pPr lvl="8" rtl="0" algn="r">
              <a:spcBef>
                <a:spcPts val="0"/>
              </a:spcBef>
              <a:spcAft>
                <a:spcPts val="0"/>
              </a:spcAft>
              <a:buSzPts val="8000"/>
              <a:buNone/>
              <a:defRPr sz="8000"/>
            </a:lvl9pPr>
          </a:lstStyle>
          <a:p>
            <a:r>
              <a:t>xx%</a:t>
            </a:r>
          </a:p>
        </p:txBody>
      </p:sp>
      <p:sp>
        <p:nvSpPr>
          <p:cNvPr id="194" name="Google Shape;194;p20"/>
          <p:cNvSpPr txBox="1"/>
          <p:nvPr>
            <p:ph hasCustomPrompt="1" idx="8" type="title"/>
          </p:nvPr>
        </p:nvSpPr>
        <p:spPr>
          <a:xfrm>
            <a:off x="3367050" y="1706269"/>
            <a:ext cx="2298900" cy="8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r">
              <a:spcBef>
                <a:spcPts val="0"/>
              </a:spcBef>
              <a:spcAft>
                <a:spcPts val="0"/>
              </a:spcAft>
              <a:buSzPts val="8000"/>
              <a:buNone/>
              <a:defRPr sz="8000"/>
            </a:lvl2pPr>
            <a:lvl3pPr lvl="2" rtl="0" algn="r">
              <a:spcBef>
                <a:spcPts val="0"/>
              </a:spcBef>
              <a:spcAft>
                <a:spcPts val="0"/>
              </a:spcAft>
              <a:buSzPts val="8000"/>
              <a:buNone/>
              <a:defRPr sz="8000"/>
            </a:lvl3pPr>
            <a:lvl4pPr lvl="3" rtl="0" algn="r">
              <a:spcBef>
                <a:spcPts val="0"/>
              </a:spcBef>
              <a:spcAft>
                <a:spcPts val="0"/>
              </a:spcAft>
              <a:buSzPts val="8000"/>
              <a:buNone/>
              <a:defRPr sz="8000"/>
            </a:lvl4pPr>
            <a:lvl5pPr lvl="4" rtl="0" algn="r">
              <a:spcBef>
                <a:spcPts val="0"/>
              </a:spcBef>
              <a:spcAft>
                <a:spcPts val="0"/>
              </a:spcAft>
              <a:buSzPts val="8000"/>
              <a:buNone/>
              <a:defRPr sz="8000"/>
            </a:lvl5pPr>
            <a:lvl6pPr lvl="5" rtl="0" algn="r">
              <a:spcBef>
                <a:spcPts val="0"/>
              </a:spcBef>
              <a:spcAft>
                <a:spcPts val="0"/>
              </a:spcAft>
              <a:buSzPts val="8000"/>
              <a:buNone/>
              <a:defRPr sz="8000"/>
            </a:lvl6pPr>
            <a:lvl7pPr lvl="6" rtl="0" algn="r">
              <a:spcBef>
                <a:spcPts val="0"/>
              </a:spcBef>
              <a:spcAft>
                <a:spcPts val="0"/>
              </a:spcAft>
              <a:buSzPts val="8000"/>
              <a:buNone/>
              <a:defRPr sz="8000"/>
            </a:lvl7pPr>
            <a:lvl8pPr lvl="7" rtl="0" algn="r">
              <a:spcBef>
                <a:spcPts val="0"/>
              </a:spcBef>
              <a:spcAft>
                <a:spcPts val="0"/>
              </a:spcAft>
              <a:buSzPts val="8000"/>
              <a:buNone/>
              <a:defRPr sz="8000"/>
            </a:lvl8pPr>
            <a:lvl9pPr lvl="8" rtl="0" algn="r">
              <a:spcBef>
                <a:spcPts val="0"/>
              </a:spcBef>
              <a:spcAft>
                <a:spcPts val="0"/>
              </a:spcAft>
              <a:buSzPts val="8000"/>
              <a:buNone/>
              <a:defRPr sz="8000"/>
            </a:lvl9pPr>
          </a:lstStyle>
          <a:p>
            <a:r>
              <a:t>xx%</a:t>
            </a:r>
          </a:p>
        </p:txBody>
      </p:sp>
      <p:sp>
        <p:nvSpPr>
          <p:cNvPr id="195" name="Google Shape;195;p20"/>
          <p:cNvSpPr txBox="1"/>
          <p:nvPr>
            <p:ph hasCustomPrompt="1" idx="9" type="title"/>
          </p:nvPr>
        </p:nvSpPr>
        <p:spPr>
          <a:xfrm>
            <a:off x="6014100" y="1706269"/>
            <a:ext cx="2298900" cy="8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r">
              <a:spcBef>
                <a:spcPts val="0"/>
              </a:spcBef>
              <a:spcAft>
                <a:spcPts val="0"/>
              </a:spcAft>
              <a:buSzPts val="8000"/>
              <a:buNone/>
              <a:defRPr sz="8000"/>
            </a:lvl2pPr>
            <a:lvl3pPr lvl="2" rtl="0" algn="r">
              <a:spcBef>
                <a:spcPts val="0"/>
              </a:spcBef>
              <a:spcAft>
                <a:spcPts val="0"/>
              </a:spcAft>
              <a:buSzPts val="8000"/>
              <a:buNone/>
              <a:defRPr sz="8000"/>
            </a:lvl3pPr>
            <a:lvl4pPr lvl="3" rtl="0" algn="r">
              <a:spcBef>
                <a:spcPts val="0"/>
              </a:spcBef>
              <a:spcAft>
                <a:spcPts val="0"/>
              </a:spcAft>
              <a:buSzPts val="8000"/>
              <a:buNone/>
              <a:defRPr sz="8000"/>
            </a:lvl4pPr>
            <a:lvl5pPr lvl="4" rtl="0" algn="r">
              <a:spcBef>
                <a:spcPts val="0"/>
              </a:spcBef>
              <a:spcAft>
                <a:spcPts val="0"/>
              </a:spcAft>
              <a:buSzPts val="8000"/>
              <a:buNone/>
              <a:defRPr sz="8000"/>
            </a:lvl5pPr>
            <a:lvl6pPr lvl="5" rtl="0" algn="r">
              <a:spcBef>
                <a:spcPts val="0"/>
              </a:spcBef>
              <a:spcAft>
                <a:spcPts val="0"/>
              </a:spcAft>
              <a:buSzPts val="8000"/>
              <a:buNone/>
              <a:defRPr sz="8000"/>
            </a:lvl6pPr>
            <a:lvl7pPr lvl="6" rtl="0" algn="r">
              <a:spcBef>
                <a:spcPts val="0"/>
              </a:spcBef>
              <a:spcAft>
                <a:spcPts val="0"/>
              </a:spcAft>
              <a:buSzPts val="8000"/>
              <a:buNone/>
              <a:defRPr sz="8000"/>
            </a:lvl7pPr>
            <a:lvl8pPr lvl="7" rtl="0" algn="r">
              <a:spcBef>
                <a:spcPts val="0"/>
              </a:spcBef>
              <a:spcAft>
                <a:spcPts val="0"/>
              </a:spcAft>
              <a:buSzPts val="8000"/>
              <a:buNone/>
              <a:defRPr sz="8000"/>
            </a:lvl8pPr>
            <a:lvl9pPr lvl="8" rtl="0" algn="r">
              <a:spcBef>
                <a:spcPts val="0"/>
              </a:spcBef>
              <a:spcAft>
                <a:spcPts val="0"/>
              </a:spcAft>
              <a:buSzPts val="8000"/>
              <a:buNone/>
              <a:defRPr sz="8000"/>
            </a:lvl9pPr>
          </a:lstStyle>
          <a:p>
            <a:r>
              <a:t>xx%</a:t>
            </a:r>
          </a:p>
        </p:txBody>
      </p:sp>
      <p:pic>
        <p:nvPicPr>
          <p:cNvPr id="196" name="Google Shape;196;p20"/>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3"/>
          <p:cNvSpPr txBox="1"/>
          <p:nvPr>
            <p:ph type="title"/>
          </p:nvPr>
        </p:nvSpPr>
        <p:spPr>
          <a:xfrm>
            <a:off x="1675563" y="2684250"/>
            <a:ext cx="2298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000">
                <a:solidFill>
                  <a:schemeClr val="lt1"/>
                </a:solidFill>
              </a:defRPr>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p:txBody>
      </p:sp>
      <p:sp>
        <p:nvSpPr>
          <p:cNvPr id="31" name="Google Shape;31;p3"/>
          <p:cNvSpPr txBox="1"/>
          <p:nvPr>
            <p:ph hasCustomPrompt="1" idx="2" type="title"/>
          </p:nvPr>
        </p:nvSpPr>
        <p:spPr>
          <a:xfrm>
            <a:off x="1675563" y="633525"/>
            <a:ext cx="2298900" cy="166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sz="20000"/>
            </a:lvl1pPr>
            <a:lvl2pPr lvl="1" rtl="0" algn="l">
              <a:spcBef>
                <a:spcPts val="0"/>
              </a:spcBef>
              <a:spcAft>
                <a:spcPts val="0"/>
              </a:spcAft>
              <a:buSzPts val="14000"/>
              <a:buNone/>
              <a:defRPr sz="14000"/>
            </a:lvl2pPr>
            <a:lvl3pPr lvl="2" rtl="0" algn="l">
              <a:spcBef>
                <a:spcPts val="0"/>
              </a:spcBef>
              <a:spcAft>
                <a:spcPts val="0"/>
              </a:spcAft>
              <a:buSzPts val="14000"/>
              <a:buNone/>
              <a:defRPr sz="14000"/>
            </a:lvl3pPr>
            <a:lvl4pPr lvl="3" rtl="0" algn="l">
              <a:spcBef>
                <a:spcPts val="0"/>
              </a:spcBef>
              <a:spcAft>
                <a:spcPts val="0"/>
              </a:spcAft>
              <a:buSzPts val="14000"/>
              <a:buNone/>
              <a:defRPr sz="14000"/>
            </a:lvl4pPr>
            <a:lvl5pPr lvl="4" rtl="0" algn="l">
              <a:spcBef>
                <a:spcPts val="0"/>
              </a:spcBef>
              <a:spcAft>
                <a:spcPts val="0"/>
              </a:spcAft>
              <a:buSzPts val="14000"/>
              <a:buNone/>
              <a:defRPr sz="14000"/>
            </a:lvl5pPr>
            <a:lvl6pPr lvl="5" rtl="0" algn="l">
              <a:spcBef>
                <a:spcPts val="0"/>
              </a:spcBef>
              <a:spcAft>
                <a:spcPts val="0"/>
              </a:spcAft>
              <a:buSzPts val="14000"/>
              <a:buNone/>
              <a:defRPr sz="14000"/>
            </a:lvl6pPr>
            <a:lvl7pPr lvl="6" rtl="0" algn="l">
              <a:spcBef>
                <a:spcPts val="0"/>
              </a:spcBef>
              <a:spcAft>
                <a:spcPts val="0"/>
              </a:spcAft>
              <a:buSzPts val="14000"/>
              <a:buNone/>
              <a:defRPr sz="14000"/>
            </a:lvl7pPr>
            <a:lvl8pPr lvl="7" rtl="0" algn="l">
              <a:spcBef>
                <a:spcPts val="0"/>
              </a:spcBef>
              <a:spcAft>
                <a:spcPts val="0"/>
              </a:spcAft>
              <a:buSzPts val="14000"/>
              <a:buNone/>
              <a:defRPr sz="14000"/>
            </a:lvl8pPr>
            <a:lvl9pPr lvl="8" rtl="0" algn="l">
              <a:spcBef>
                <a:spcPts val="0"/>
              </a:spcBef>
              <a:spcAft>
                <a:spcPts val="0"/>
              </a:spcAft>
              <a:buSzPts val="14000"/>
              <a:buNone/>
              <a:defRPr sz="14000"/>
            </a:lvl9pPr>
          </a:lstStyle>
          <a:p>
            <a:r>
              <a:t>xx%</a:t>
            </a:r>
          </a:p>
        </p:txBody>
      </p:sp>
      <p:sp>
        <p:nvSpPr>
          <p:cNvPr id="32" name="Google Shape;32;p3"/>
          <p:cNvSpPr txBox="1"/>
          <p:nvPr>
            <p:ph idx="1" type="subTitle"/>
          </p:nvPr>
        </p:nvSpPr>
        <p:spPr>
          <a:xfrm>
            <a:off x="1499613" y="3602250"/>
            <a:ext cx="2650800" cy="6897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33" name="Google Shape;33;p3"/>
          <p:cNvGrpSpPr/>
          <p:nvPr/>
        </p:nvGrpSpPr>
        <p:grpSpPr>
          <a:xfrm>
            <a:off x="720002" y="-2814734"/>
            <a:ext cx="12807797" cy="10353936"/>
            <a:chOff x="720002" y="-2814734"/>
            <a:chExt cx="12807797" cy="10353936"/>
          </a:xfrm>
        </p:grpSpPr>
        <p:grpSp>
          <p:nvGrpSpPr>
            <p:cNvPr id="34" name="Google Shape;34;p3"/>
            <p:cNvGrpSpPr/>
            <p:nvPr/>
          </p:nvGrpSpPr>
          <p:grpSpPr>
            <a:xfrm rot="8257721">
              <a:off x="3887264" y="-653826"/>
              <a:ext cx="8750800" cy="6032120"/>
              <a:chOff x="-1309433" y="-1087021"/>
              <a:chExt cx="4970040" cy="3425959"/>
            </a:xfrm>
          </p:grpSpPr>
          <p:pic>
            <p:nvPicPr>
              <p:cNvPr id="35" name="Google Shape;35;p3"/>
              <p:cNvPicPr preferRelativeResize="0"/>
              <p:nvPr/>
            </p:nvPicPr>
            <p:blipFill>
              <a:blip r:embed="rId3">
                <a:alphaModFix/>
              </a:blip>
              <a:stretch>
                <a:fillRect/>
              </a:stretch>
            </p:blipFill>
            <p:spPr>
              <a:xfrm rot="10800000">
                <a:off x="-145400" y="-645474"/>
                <a:ext cx="2355700" cy="2479699"/>
              </a:xfrm>
              <a:prstGeom prst="rect">
                <a:avLst/>
              </a:prstGeom>
              <a:noFill/>
              <a:ln>
                <a:noFill/>
              </a:ln>
            </p:spPr>
          </p:pic>
          <p:pic>
            <p:nvPicPr>
              <p:cNvPr id="36" name="Google Shape;36;p3"/>
              <p:cNvPicPr preferRelativeResize="0"/>
              <p:nvPr/>
            </p:nvPicPr>
            <p:blipFill>
              <a:blip r:embed="rId4">
                <a:alphaModFix/>
              </a:blip>
              <a:stretch>
                <a:fillRect/>
              </a:stretch>
            </p:blipFill>
            <p:spPr>
              <a:xfrm rot="5760914">
                <a:off x="750576" y="-1642498"/>
                <a:ext cx="2075452" cy="3546646"/>
              </a:xfrm>
              <a:prstGeom prst="rect">
                <a:avLst/>
              </a:prstGeom>
              <a:noFill/>
              <a:ln>
                <a:noFill/>
              </a:ln>
            </p:spPr>
          </p:pic>
          <p:pic>
            <p:nvPicPr>
              <p:cNvPr id="37" name="Google Shape;37;p3"/>
              <p:cNvPicPr preferRelativeResize="0"/>
              <p:nvPr/>
            </p:nvPicPr>
            <p:blipFill>
              <a:blip r:embed="rId3">
                <a:alphaModFix/>
              </a:blip>
              <a:stretch>
                <a:fillRect/>
              </a:stretch>
            </p:blipFill>
            <p:spPr>
              <a:xfrm rot="-10158916">
                <a:off x="-1099980" y="-337643"/>
                <a:ext cx="2355701" cy="2479698"/>
              </a:xfrm>
              <a:prstGeom prst="rect">
                <a:avLst/>
              </a:prstGeom>
              <a:noFill/>
              <a:ln>
                <a:noFill/>
              </a:ln>
            </p:spPr>
          </p:pic>
        </p:grpSp>
        <p:pic>
          <p:nvPicPr>
            <p:cNvPr id="38" name="Google Shape;38;p3"/>
            <p:cNvPicPr preferRelativeResize="0"/>
            <p:nvPr/>
          </p:nvPicPr>
          <p:blipFill>
            <a:blip r:embed="rId5">
              <a:alphaModFix/>
            </a:blip>
            <a:stretch>
              <a:fillRect/>
            </a:stretch>
          </p:blipFill>
          <p:spPr>
            <a:xfrm>
              <a:off x="720002" y="539989"/>
              <a:ext cx="233086" cy="232498"/>
            </a:xfrm>
            <a:prstGeom prst="rect">
              <a:avLst/>
            </a:prstGeom>
            <a:noFill/>
            <a:ln>
              <a:noFill/>
            </a:ln>
          </p:spPr>
        </p:pic>
        <p:pic>
          <p:nvPicPr>
            <p:cNvPr id="39" name="Google Shape;39;p3"/>
            <p:cNvPicPr preferRelativeResize="0"/>
            <p:nvPr/>
          </p:nvPicPr>
          <p:blipFill>
            <a:blip r:embed="rId5">
              <a:alphaModFix/>
            </a:blip>
            <a:stretch>
              <a:fillRect/>
            </a:stretch>
          </p:blipFill>
          <p:spPr>
            <a:xfrm rot="5400000">
              <a:off x="5673002" y="940039"/>
              <a:ext cx="233086" cy="232498"/>
            </a:xfrm>
            <a:prstGeom prst="rect">
              <a:avLst/>
            </a:prstGeom>
            <a:noFill/>
            <a:ln>
              <a:noFill/>
            </a:ln>
          </p:spPr>
        </p:pic>
        <p:pic>
          <p:nvPicPr>
            <p:cNvPr id="40" name="Google Shape;40;p3"/>
            <p:cNvPicPr preferRelativeResize="0"/>
            <p:nvPr/>
          </p:nvPicPr>
          <p:blipFill>
            <a:blip r:embed="rId5">
              <a:alphaModFix/>
            </a:blip>
            <a:stretch>
              <a:fillRect/>
            </a:stretch>
          </p:blipFill>
          <p:spPr>
            <a:xfrm rot="666905">
              <a:off x="4663352" y="2070539"/>
              <a:ext cx="233085" cy="232498"/>
            </a:xfrm>
            <a:prstGeom prst="rect">
              <a:avLst/>
            </a:prstGeom>
            <a:noFill/>
            <a:ln>
              <a:noFill/>
            </a:ln>
          </p:spPr>
        </p:pic>
        <p:pic>
          <p:nvPicPr>
            <p:cNvPr id="41" name="Google Shape;41;p3"/>
            <p:cNvPicPr preferRelativeResize="0"/>
            <p:nvPr/>
          </p:nvPicPr>
          <p:blipFill>
            <a:blip r:embed="rId5">
              <a:alphaModFix/>
            </a:blip>
            <a:stretch>
              <a:fillRect/>
            </a:stretch>
          </p:blipFill>
          <p:spPr>
            <a:xfrm rot="-6264065">
              <a:off x="6111152" y="3273264"/>
              <a:ext cx="233085" cy="232498"/>
            </a:xfrm>
            <a:prstGeom prst="rect">
              <a:avLst/>
            </a:prstGeom>
            <a:noFill/>
            <a:ln>
              <a:noFill/>
            </a:ln>
          </p:spPr>
        </p:pic>
        <p:pic>
          <p:nvPicPr>
            <p:cNvPr id="42" name="Google Shape;42;p3"/>
            <p:cNvPicPr preferRelativeResize="0"/>
            <p:nvPr/>
          </p:nvPicPr>
          <p:blipFill>
            <a:blip r:embed="rId5">
              <a:alphaModFix/>
            </a:blip>
            <a:stretch>
              <a:fillRect/>
            </a:stretch>
          </p:blipFill>
          <p:spPr>
            <a:xfrm>
              <a:off x="1081952" y="4291939"/>
              <a:ext cx="233086" cy="232498"/>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bg>
      <p:bgPr>
        <a:blipFill>
          <a:blip r:embed="rId2">
            <a:alphaModFix/>
          </a:blip>
          <a:stretch>
            <a:fillRect/>
          </a:stretch>
        </a:blipFill>
      </p:bgPr>
    </p:bg>
    <p:spTree>
      <p:nvGrpSpPr>
        <p:cNvPr id="197" name="Shape 197"/>
        <p:cNvGrpSpPr/>
        <p:nvPr/>
      </p:nvGrpSpPr>
      <p:grpSpPr>
        <a:xfrm>
          <a:off x="0" y="0"/>
          <a:ext cx="0" cy="0"/>
          <a:chOff x="0" y="0"/>
          <a:chExt cx="0" cy="0"/>
        </a:xfrm>
      </p:grpSpPr>
      <p:sp>
        <p:nvSpPr>
          <p:cNvPr id="198" name="Google Shape;198;p21"/>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00" name="Google Shape;200;p21"/>
          <p:cNvSpPr txBox="1"/>
          <p:nvPr>
            <p:ph idx="1" type="subTitle"/>
          </p:nvPr>
        </p:nvSpPr>
        <p:spPr>
          <a:xfrm>
            <a:off x="720000" y="4060650"/>
            <a:ext cx="2520900" cy="64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1" name="Google Shape;201;p21"/>
          <p:cNvSpPr txBox="1"/>
          <p:nvPr>
            <p:ph idx="2" type="subTitle"/>
          </p:nvPr>
        </p:nvSpPr>
        <p:spPr>
          <a:xfrm>
            <a:off x="720000" y="3678700"/>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202" name="Google Shape;202;p21"/>
          <p:cNvSpPr txBox="1"/>
          <p:nvPr>
            <p:ph idx="3" type="subTitle"/>
          </p:nvPr>
        </p:nvSpPr>
        <p:spPr>
          <a:xfrm>
            <a:off x="3311550" y="4060650"/>
            <a:ext cx="2520900" cy="64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3" name="Google Shape;203;p21"/>
          <p:cNvSpPr txBox="1"/>
          <p:nvPr>
            <p:ph idx="4" type="subTitle"/>
          </p:nvPr>
        </p:nvSpPr>
        <p:spPr>
          <a:xfrm>
            <a:off x="3311550" y="3678700"/>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204" name="Google Shape;204;p21"/>
          <p:cNvSpPr txBox="1"/>
          <p:nvPr>
            <p:ph idx="5" type="subTitle"/>
          </p:nvPr>
        </p:nvSpPr>
        <p:spPr>
          <a:xfrm>
            <a:off x="5903100" y="4060650"/>
            <a:ext cx="2520900" cy="64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5" name="Google Shape;205;p21"/>
          <p:cNvSpPr txBox="1"/>
          <p:nvPr>
            <p:ph idx="6" type="subTitle"/>
          </p:nvPr>
        </p:nvSpPr>
        <p:spPr>
          <a:xfrm>
            <a:off x="5903100" y="3678700"/>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206" name="Google Shape;206;p21"/>
          <p:cNvSpPr txBox="1"/>
          <p:nvPr>
            <p:ph idx="7" type="subTitle"/>
          </p:nvPr>
        </p:nvSpPr>
        <p:spPr>
          <a:xfrm>
            <a:off x="720000" y="2324999"/>
            <a:ext cx="2520900" cy="64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7" name="Google Shape;207;p21"/>
          <p:cNvSpPr txBox="1"/>
          <p:nvPr>
            <p:ph idx="8" type="subTitle"/>
          </p:nvPr>
        </p:nvSpPr>
        <p:spPr>
          <a:xfrm>
            <a:off x="720000" y="1943038"/>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208" name="Google Shape;208;p21"/>
          <p:cNvSpPr txBox="1"/>
          <p:nvPr>
            <p:ph idx="9" type="subTitle"/>
          </p:nvPr>
        </p:nvSpPr>
        <p:spPr>
          <a:xfrm>
            <a:off x="3311550" y="2324999"/>
            <a:ext cx="2520900" cy="64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9" name="Google Shape;209;p21"/>
          <p:cNvSpPr txBox="1"/>
          <p:nvPr>
            <p:ph idx="13" type="subTitle"/>
          </p:nvPr>
        </p:nvSpPr>
        <p:spPr>
          <a:xfrm>
            <a:off x="3311550" y="1943038"/>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210" name="Google Shape;210;p21"/>
          <p:cNvSpPr txBox="1"/>
          <p:nvPr>
            <p:ph idx="14" type="subTitle"/>
          </p:nvPr>
        </p:nvSpPr>
        <p:spPr>
          <a:xfrm>
            <a:off x="5903100" y="2324999"/>
            <a:ext cx="2520900" cy="64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1" name="Google Shape;211;p21"/>
          <p:cNvSpPr txBox="1"/>
          <p:nvPr>
            <p:ph idx="15" type="subTitle"/>
          </p:nvPr>
        </p:nvSpPr>
        <p:spPr>
          <a:xfrm>
            <a:off x="5903100" y="1943038"/>
            <a:ext cx="25209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pic>
        <p:nvPicPr>
          <p:cNvPr id="212" name="Google Shape;212;p21"/>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213" name="Shape 213"/>
        <p:cNvGrpSpPr/>
        <p:nvPr/>
      </p:nvGrpSpPr>
      <p:grpSpPr>
        <a:xfrm>
          <a:off x="0" y="0"/>
          <a:ext cx="0" cy="0"/>
          <a:chOff x="0" y="0"/>
          <a:chExt cx="0" cy="0"/>
        </a:xfrm>
      </p:grpSpPr>
      <p:sp>
        <p:nvSpPr>
          <p:cNvPr id="214" name="Google Shape;214;p22"/>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pic>
        <p:nvPicPr>
          <p:cNvPr id="216" name="Google Shape;216;p22"/>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23"/>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20" name="Google Shape;220;p23"/>
          <p:cNvSpPr txBox="1"/>
          <p:nvPr>
            <p:ph idx="1" type="subTitle"/>
          </p:nvPr>
        </p:nvSpPr>
        <p:spPr>
          <a:xfrm>
            <a:off x="960738" y="3630600"/>
            <a:ext cx="2269200" cy="66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221" name="Google Shape;221;p23"/>
          <p:cNvSpPr txBox="1"/>
          <p:nvPr>
            <p:ph idx="2" type="subTitle"/>
          </p:nvPr>
        </p:nvSpPr>
        <p:spPr>
          <a:xfrm>
            <a:off x="5979458" y="3630600"/>
            <a:ext cx="2203800" cy="668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2" name="Google Shape;222;p23"/>
          <p:cNvSpPr txBox="1"/>
          <p:nvPr>
            <p:ph idx="3" type="subTitle"/>
          </p:nvPr>
        </p:nvSpPr>
        <p:spPr>
          <a:xfrm>
            <a:off x="1610846" y="3248650"/>
            <a:ext cx="1619100" cy="34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223" name="Google Shape;223;p23"/>
          <p:cNvSpPr txBox="1"/>
          <p:nvPr>
            <p:ph idx="4" type="subTitle"/>
          </p:nvPr>
        </p:nvSpPr>
        <p:spPr>
          <a:xfrm>
            <a:off x="5979452" y="3248650"/>
            <a:ext cx="1619100" cy="348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224" name="Google Shape;224;p23"/>
          <p:cNvSpPr txBox="1"/>
          <p:nvPr>
            <p:ph idx="5" type="subTitle"/>
          </p:nvPr>
        </p:nvSpPr>
        <p:spPr>
          <a:xfrm>
            <a:off x="960738" y="2280125"/>
            <a:ext cx="2269200" cy="66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225" name="Google Shape;225;p23"/>
          <p:cNvSpPr txBox="1"/>
          <p:nvPr>
            <p:ph idx="6" type="subTitle"/>
          </p:nvPr>
        </p:nvSpPr>
        <p:spPr>
          <a:xfrm>
            <a:off x="5979458" y="2280125"/>
            <a:ext cx="2203800" cy="668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6" name="Google Shape;226;p23"/>
          <p:cNvSpPr txBox="1"/>
          <p:nvPr>
            <p:ph idx="7" type="subTitle"/>
          </p:nvPr>
        </p:nvSpPr>
        <p:spPr>
          <a:xfrm>
            <a:off x="1610846" y="1898175"/>
            <a:ext cx="1619100" cy="34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227" name="Google Shape;227;p23"/>
          <p:cNvSpPr txBox="1"/>
          <p:nvPr>
            <p:ph idx="8" type="subTitle"/>
          </p:nvPr>
        </p:nvSpPr>
        <p:spPr>
          <a:xfrm>
            <a:off x="5979452" y="1898175"/>
            <a:ext cx="1619100" cy="348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pic>
        <p:nvPicPr>
          <p:cNvPr id="228" name="Google Shape;228;p23"/>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3">
    <p:bg>
      <p:bgPr>
        <a:blipFill>
          <a:blip r:embed="rId2">
            <a:alphaModFix/>
          </a:blip>
          <a:stretch>
            <a:fillRect/>
          </a:stretch>
        </a:blipFill>
      </p:bgPr>
    </p:bg>
    <p:spTree>
      <p:nvGrpSpPr>
        <p:cNvPr id="229" name="Shape 229"/>
        <p:cNvGrpSpPr/>
        <p:nvPr/>
      </p:nvGrpSpPr>
      <p:grpSpPr>
        <a:xfrm>
          <a:off x="0" y="0"/>
          <a:ext cx="0" cy="0"/>
          <a:chOff x="0" y="0"/>
          <a:chExt cx="0" cy="0"/>
        </a:xfrm>
      </p:grpSpPr>
      <p:sp>
        <p:nvSpPr>
          <p:cNvPr id="230" name="Google Shape;230;p24"/>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32" name="Google Shape;232;p24"/>
          <p:cNvSpPr txBox="1"/>
          <p:nvPr>
            <p:ph idx="1" type="subTitle"/>
          </p:nvPr>
        </p:nvSpPr>
        <p:spPr>
          <a:xfrm>
            <a:off x="1485250" y="2251450"/>
            <a:ext cx="2270400" cy="619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33" name="Google Shape;233;p24"/>
          <p:cNvSpPr txBox="1"/>
          <p:nvPr>
            <p:ph idx="2" type="subTitle"/>
          </p:nvPr>
        </p:nvSpPr>
        <p:spPr>
          <a:xfrm>
            <a:off x="5028950" y="3681625"/>
            <a:ext cx="2629800" cy="619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34" name="Google Shape;234;p24"/>
          <p:cNvSpPr txBox="1"/>
          <p:nvPr>
            <p:ph idx="3" type="subTitle"/>
          </p:nvPr>
        </p:nvSpPr>
        <p:spPr>
          <a:xfrm>
            <a:off x="1822975" y="1791325"/>
            <a:ext cx="1932600" cy="34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235" name="Google Shape;235;p24"/>
          <p:cNvSpPr txBox="1"/>
          <p:nvPr>
            <p:ph idx="4" type="subTitle"/>
          </p:nvPr>
        </p:nvSpPr>
        <p:spPr>
          <a:xfrm>
            <a:off x="5028950" y="3221500"/>
            <a:ext cx="1932600" cy="348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pic>
        <p:nvPicPr>
          <p:cNvPr id="236" name="Google Shape;236;p24"/>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ONLY_2">
    <p:bg>
      <p:bgPr>
        <a:blipFill>
          <a:blip r:embed="rId2">
            <a:alphaModFix/>
          </a:blip>
          <a:stretch>
            <a:fillRect/>
          </a:stretch>
        </a:blipFill>
      </p:bgPr>
    </p:bg>
    <p:spTree>
      <p:nvGrpSpPr>
        <p:cNvPr id="237" name="Shape 237"/>
        <p:cNvGrpSpPr/>
        <p:nvPr/>
      </p:nvGrpSpPr>
      <p:grpSpPr>
        <a:xfrm>
          <a:off x="0" y="0"/>
          <a:ext cx="0" cy="0"/>
          <a:chOff x="0" y="0"/>
          <a:chExt cx="0" cy="0"/>
        </a:xfrm>
      </p:grpSpPr>
      <p:sp>
        <p:nvSpPr>
          <p:cNvPr id="238" name="Google Shape;238;p25"/>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40" name="Google Shape;240;p25"/>
          <p:cNvSpPr txBox="1"/>
          <p:nvPr>
            <p:ph idx="1" type="body"/>
          </p:nvPr>
        </p:nvSpPr>
        <p:spPr>
          <a:xfrm>
            <a:off x="720000" y="1152475"/>
            <a:ext cx="7704000" cy="3416400"/>
          </a:xfrm>
          <a:prstGeom prst="rect">
            <a:avLst/>
          </a:prstGeom>
        </p:spPr>
        <p:txBody>
          <a:bodyPr anchorCtr="0" anchor="ctr"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pic>
        <p:nvPicPr>
          <p:cNvPr id="241" name="Google Shape;241;p25"/>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
    <p:bg>
      <p:bgPr>
        <a:blipFill>
          <a:blip r:embed="rId2">
            <a:alphaModFix/>
          </a:blip>
          <a:stretch>
            <a:fillRect/>
          </a:stretch>
        </a:blipFill>
      </p:bgPr>
    </p:bg>
    <p:spTree>
      <p:nvGrpSpPr>
        <p:cNvPr id="242" name="Shape 242"/>
        <p:cNvGrpSpPr/>
        <p:nvPr/>
      </p:nvGrpSpPr>
      <p:grpSpPr>
        <a:xfrm>
          <a:off x="0" y="0"/>
          <a:ext cx="0" cy="0"/>
          <a:chOff x="0" y="0"/>
          <a:chExt cx="0" cy="0"/>
        </a:xfrm>
      </p:grpSpPr>
      <p:sp>
        <p:nvSpPr>
          <p:cNvPr id="243" name="Google Shape;243;p26"/>
          <p:cNvSpPr txBox="1"/>
          <p:nvPr>
            <p:ph type="ctrTitle"/>
          </p:nvPr>
        </p:nvSpPr>
        <p:spPr>
          <a:xfrm>
            <a:off x="2153675" y="656125"/>
            <a:ext cx="4836600" cy="1176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406435"/>
              </a:buClr>
              <a:buSzPts val="5200"/>
              <a:buNone/>
              <a:defRPr sz="10000">
                <a:solidFill>
                  <a:srgbClr val="FFFFFF"/>
                </a:solidFill>
              </a:defRPr>
            </a:lvl1pPr>
            <a:lvl2pPr lvl="1" rtl="0" algn="ctr">
              <a:spcBef>
                <a:spcPts val="0"/>
              </a:spcBef>
              <a:spcAft>
                <a:spcPts val="0"/>
              </a:spcAft>
              <a:buClr>
                <a:srgbClr val="406435"/>
              </a:buClr>
              <a:buSzPts val="5200"/>
              <a:buNone/>
              <a:defRPr sz="5200">
                <a:solidFill>
                  <a:srgbClr val="406435"/>
                </a:solidFill>
              </a:defRPr>
            </a:lvl2pPr>
            <a:lvl3pPr lvl="2" rtl="0" algn="ctr">
              <a:spcBef>
                <a:spcPts val="0"/>
              </a:spcBef>
              <a:spcAft>
                <a:spcPts val="0"/>
              </a:spcAft>
              <a:buClr>
                <a:srgbClr val="406435"/>
              </a:buClr>
              <a:buSzPts val="5200"/>
              <a:buNone/>
              <a:defRPr sz="5200">
                <a:solidFill>
                  <a:srgbClr val="406435"/>
                </a:solidFill>
              </a:defRPr>
            </a:lvl3pPr>
            <a:lvl4pPr lvl="3" rtl="0" algn="ctr">
              <a:spcBef>
                <a:spcPts val="0"/>
              </a:spcBef>
              <a:spcAft>
                <a:spcPts val="0"/>
              </a:spcAft>
              <a:buClr>
                <a:srgbClr val="406435"/>
              </a:buClr>
              <a:buSzPts val="5200"/>
              <a:buNone/>
              <a:defRPr sz="5200">
                <a:solidFill>
                  <a:srgbClr val="406435"/>
                </a:solidFill>
              </a:defRPr>
            </a:lvl4pPr>
            <a:lvl5pPr lvl="4" rtl="0" algn="ctr">
              <a:spcBef>
                <a:spcPts val="0"/>
              </a:spcBef>
              <a:spcAft>
                <a:spcPts val="0"/>
              </a:spcAft>
              <a:buClr>
                <a:srgbClr val="406435"/>
              </a:buClr>
              <a:buSzPts val="5200"/>
              <a:buNone/>
              <a:defRPr sz="5200">
                <a:solidFill>
                  <a:srgbClr val="406435"/>
                </a:solidFill>
              </a:defRPr>
            </a:lvl5pPr>
            <a:lvl6pPr lvl="5" rtl="0" algn="ctr">
              <a:spcBef>
                <a:spcPts val="0"/>
              </a:spcBef>
              <a:spcAft>
                <a:spcPts val="0"/>
              </a:spcAft>
              <a:buClr>
                <a:srgbClr val="406435"/>
              </a:buClr>
              <a:buSzPts val="5200"/>
              <a:buNone/>
              <a:defRPr sz="5200">
                <a:solidFill>
                  <a:srgbClr val="406435"/>
                </a:solidFill>
              </a:defRPr>
            </a:lvl6pPr>
            <a:lvl7pPr lvl="6" rtl="0" algn="ctr">
              <a:spcBef>
                <a:spcPts val="0"/>
              </a:spcBef>
              <a:spcAft>
                <a:spcPts val="0"/>
              </a:spcAft>
              <a:buClr>
                <a:srgbClr val="406435"/>
              </a:buClr>
              <a:buSzPts val="5200"/>
              <a:buNone/>
              <a:defRPr sz="5200">
                <a:solidFill>
                  <a:srgbClr val="406435"/>
                </a:solidFill>
              </a:defRPr>
            </a:lvl7pPr>
            <a:lvl8pPr lvl="7" rtl="0" algn="ctr">
              <a:spcBef>
                <a:spcPts val="0"/>
              </a:spcBef>
              <a:spcAft>
                <a:spcPts val="0"/>
              </a:spcAft>
              <a:buClr>
                <a:srgbClr val="406435"/>
              </a:buClr>
              <a:buSzPts val="5200"/>
              <a:buNone/>
              <a:defRPr sz="5200">
                <a:solidFill>
                  <a:srgbClr val="406435"/>
                </a:solidFill>
              </a:defRPr>
            </a:lvl8pPr>
            <a:lvl9pPr lvl="8" rtl="0" algn="ctr">
              <a:spcBef>
                <a:spcPts val="0"/>
              </a:spcBef>
              <a:spcAft>
                <a:spcPts val="0"/>
              </a:spcAft>
              <a:buClr>
                <a:srgbClr val="406435"/>
              </a:buClr>
              <a:buSzPts val="5200"/>
              <a:buNone/>
              <a:defRPr sz="5200">
                <a:solidFill>
                  <a:srgbClr val="406435"/>
                </a:solidFill>
              </a:defRPr>
            </a:lvl9pPr>
          </a:lstStyle>
          <a:p/>
        </p:txBody>
      </p:sp>
      <p:sp>
        <p:nvSpPr>
          <p:cNvPr id="244" name="Google Shape;244;p26"/>
          <p:cNvSpPr txBox="1"/>
          <p:nvPr>
            <p:ph idx="1" type="subTitle"/>
          </p:nvPr>
        </p:nvSpPr>
        <p:spPr>
          <a:xfrm>
            <a:off x="720000" y="2019600"/>
            <a:ext cx="77040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Euphoria Script"/>
              <a:buNone/>
              <a:defRPr b="1" sz="2500">
                <a:solidFill>
                  <a:schemeClr val="dk1"/>
                </a:solidFill>
                <a:latin typeface="Euphoria Script"/>
                <a:ea typeface="Euphoria Script"/>
                <a:cs typeface="Euphoria Script"/>
                <a:sym typeface="Euphoria Script"/>
              </a:defRPr>
            </a:lvl1pPr>
            <a:lvl2pPr lvl="1" rtl="0" algn="ctr">
              <a:lnSpc>
                <a:spcPct val="100000"/>
              </a:lnSpc>
              <a:spcBef>
                <a:spcPts val="0"/>
              </a:spcBef>
              <a:spcAft>
                <a:spcPts val="0"/>
              </a:spcAft>
              <a:buClr>
                <a:schemeClr val="dk1"/>
              </a:buClr>
              <a:buSzPts val="2500"/>
              <a:buFont typeface="Euphoria Script"/>
              <a:buNone/>
              <a:defRPr sz="2500">
                <a:solidFill>
                  <a:schemeClr val="dk1"/>
                </a:solidFill>
                <a:latin typeface="Euphoria Script"/>
                <a:ea typeface="Euphoria Script"/>
                <a:cs typeface="Euphoria Script"/>
                <a:sym typeface="Euphoria Script"/>
              </a:defRPr>
            </a:lvl2pPr>
            <a:lvl3pPr lvl="2" rtl="0" algn="ctr">
              <a:lnSpc>
                <a:spcPct val="100000"/>
              </a:lnSpc>
              <a:spcBef>
                <a:spcPts val="0"/>
              </a:spcBef>
              <a:spcAft>
                <a:spcPts val="0"/>
              </a:spcAft>
              <a:buClr>
                <a:schemeClr val="dk1"/>
              </a:buClr>
              <a:buSzPts val="2500"/>
              <a:buFont typeface="Euphoria Script"/>
              <a:buNone/>
              <a:defRPr sz="2500">
                <a:solidFill>
                  <a:schemeClr val="dk1"/>
                </a:solidFill>
                <a:latin typeface="Euphoria Script"/>
                <a:ea typeface="Euphoria Script"/>
                <a:cs typeface="Euphoria Script"/>
                <a:sym typeface="Euphoria Script"/>
              </a:defRPr>
            </a:lvl3pPr>
            <a:lvl4pPr lvl="3" rtl="0" algn="ctr">
              <a:lnSpc>
                <a:spcPct val="100000"/>
              </a:lnSpc>
              <a:spcBef>
                <a:spcPts val="0"/>
              </a:spcBef>
              <a:spcAft>
                <a:spcPts val="0"/>
              </a:spcAft>
              <a:buClr>
                <a:schemeClr val="dk1"/>
              </a:buClr>
              <a:buSzPts val="2500"/>
              <a:buFont typeface="Euphoria Script"/>
              <a:buNone/>
              <a:defRPr sz="2500">
                <a:solidFill>
                  <a:schemeClr val="dk1"/>
                </a:solidFill>
                <a:latin typeface="Euphoria Script"/>
                <a:ea typeface="Euphoria Script"/>
                <a:cs typeface="Euphoria Script"/>
                <a:sym typeface="Euphoria Script"/>
              </a:defRPr>
            </a:lvl4pPr>
            <a:lvl5pPr lvl="4" rtl="0" algn="ctr">
              <a:lnSpc>
                <a:spcPct val="100000"/>
              </a:lnSpc>
              <a:spcBef>
                <a:spcPts val="0"/>
              </a:spcBef>
              <a:spcAft>
                <a:spcPts val="0"/>
              </a:spcAft>
              <a:buClr>
                <a:schemeClr val="dk1"/>
              </a:buClr>
              <a:buSzPts val="2500"/>
              <a:buFont typeface="Euphoria Script"/>
              <a:buNone/>
              <a:defRPr sz="2500">
                <a:solidFill>
                  <a:schemeClr val="dk1"/>
                </a:solidFill>
                <a:latin typeface="Euphoria Script"/>
                <a:ea typeface="Euphoria Script"/>
                <a:cs typeface="Euphoria Script"/>
                <a:sym typeface="Euphoria Script"/>
              </a:defRPr>
            </a:lvl5pPr>
            <a:lvl6pPr lvl="5" rtl="0" algn="ctr">
              <a:lnSpc>
                <a:spcPct val="100000"/>
              </a:lnSpc>
              <a:spcBef>
                <a:spcPts val="0"/>
              </a:spcBef>
              <a:spcAft>
                <a:spcPts val="0"/>
              </a:spcAft>
              <a:buClr>
                <a:schemeClr val="dk1"/>
              </a:buClr>
              <a:buSzPts val="2500"/>
              <a:buFont typeface="Euphoria Script"/>
              <a:buNone/>
              <a:defRPr sz="2500">
                <a:solidFill>
                  <a:schemeClr val="dk1"/>
                </a:solidFill>
                <a:latin typeface="Euphoria Script"/>
                <a:ea typeface="Euphoria Script"/>
                <a:cs typeface="Euphoria Script"/>
                <a:sym typeface="Euphoria Script"/>
              </a:defRPr>
            </a:lvl6pPr>
            <a:lvl7pPr lvl="6" rtl="0" algn="ctr">
              <a:lnSpc>
                <a:spcPct val="100000"/>
              </a:lnSpc>
              <a:spcBef>
                <a:spcPts val="0"/>
              </a:spcBef>
              <a:spcAft>
                <a:spcPts val="0"/>
              </a:spcAft>
              <a:buClr>
                <a:schemeClr val="dk1"/>
              </a:buClr>
              <a:buSzPts val="2500"/>
              <a:buFont typeface="Euphoria Script"/>
              <a:buNone/>
              <a:defRPr sz="2500">
                <a:solidFill>
                  <a:schemeClr val="dk1"/>
                </a:solidFill>
                <a:latin typeface="Euphoria Script"/>
                <a:ea typeface="Euphoria Script"/>
                <a:cs typeface="Euphoria Script"/>
                <a:sym typeface="Euphoria Script"/>
              </a:defRPr>
            </a:lvl7pPr>
            <a:lvl8pPr lvl="7" rtl="0" algn="ctr">
              <a:lnSpc>
                <a:spcPct val="100000"/>
              </a:lnSpc>
              <a:spcBef>
                <a:spcPts val="0"/>
              </a:spcBef>
              <a:spcAft>
                <a:spcPts val="0"/>
              </a:spcAft>
              <a:buClr>
                <a:schemeClr val="dk1"/>
              </a:buClr>
              <a:buSzPts val="2500"/>
              <a:buFont typeface="Euphoria Script"/>
              <a:buNone/>
              <a:defRPr sz="2500">
                <a:solidFill>
                  <a:schemeClr val="dk1"/>
                </a:solidFill>
                <a:latin typeface="Euphoria Script"/>
                <a:ea typeface="Euphoria Script"/>
                <a:cs typeface="Euphoria Script"/>
                <a:sym typeface="Euphoria Script"/>
              </a:defRPr>
            </a:lvl8pPr>
            <a:lvl9pPr lvl="8" rtl="0" algn="ctr">
              <a:lnSpc>
                <a:spcPct val="100000"/>
              </a:lnSpc>
              <a:spcBef>
                <a:spcPts val="0"/>
              </a:spcBef>
              <a:spcAft>
                <a:spcPts val="0"/>
              </a:spcAft>
              <a:buClr>
                <a:schemeClr val="dk1"/>
              </a:buClr>
              <a:buSzPts val="2500"/>
              <a:buFont typeface="Euphoria Script"/>
              <a:buNone/>
              <a:defRPr sz="2500">
                <a:solidFill>
                  <a:schemeClr val="dk1"/>
                </a:solidFill>
                <a:latin typeface="Euphoria Script"/>
                <a:ea typeface="Euphoria Script"/>
                <a:cs typeface="Euphoria Script"/>
                <a:sym typeface="Euphoria Script"/>
              </a:defRPr>
            </a:lvl9pPr>
          </a:lstStyle>
          <a:p/>
        </p:txBody>
      </p:sp>
      <p:sp>
        <p:nvSpPr>
          <p:cNvPr id="245" name="Google Shape;245;p26"/>
          <p:cNvSpPr txBox="1"/>
          <p:nvPr>
            <p:ph idx="2" type="subTitle"/>
          </p:nvPr>
        </p:nvSpPr>
        <p:spPr>
          <a:xfrm>
            <a:off x="720000" y="2557350"/>
            <a:ext cx="7704000" cy="76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6" name="Google Shape;246;p26"/>
          <p:cNvSpPr txBox="1"/>
          <p:nvPr/>
        </p:nvSpPr>
        <p:spPr>
          <a:xfrm>
            <a:off x="2553150" y="3814650"/>
            <a:ext cx="40377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2"/>
                </a:solidFill>
                <a:latin typeface="Pontano Sans"/>
                <a:ea typeface="Pontano Sans"/>
                <a:cs typeface="Pontano Sans"/>
                <a:sym typeface="Pontano Sans"/>
              </a:rPr>
              <a:t>CREDITS:</a:t>
            </a:r>
            <a:r>
              <a:rPr lang="en" sz="1000">
                <a:solidFill>
                  <a:schemeClr val="dk2"/>
                </a:solidFill>
                <a:latin typeface="Pontano Sans"/>
                <a:ea typeface="Pontano Sans"/>
                <a:cs typeface="Pontano Sans"/>
                <a:sym typeface="Pontano Sans"/>
              </a:rPr>
              <a:t> This presentation template was created by </a:t>
            </a:r>
            <a:r>
              <a:rPr b="1" lang="en" sz="1000">
                <a:solidFill>
                  <a:schemeClr val="dk2"/>
                </a:solidFill>
                <a:uFill>
                  <a:noFill/>
                </a:uFill>
                <a:latin typeface="Pontano Sans"/>
                <a:ea typeface="Pontano Sans"/>
                <a:cs typeface="Pontano Sans"/>
                <a:sym typeface="Pontano Sans"/>
                <a:hlinkClick r:id="rId3">
                  <a:extLst>
                    <a:ext uri="{A12FA001-AC4F-418D-AE19-62706E023703}">
                      <ahyp:hlinkClr val="tx"/>
                    </a:ext>
                  </a:extLst>
                </a:hlinkClick>
              </a:rPr>
              <a:t>Slidesgo</a:t>
            </a:r>
            <a:r>
              <a:rPr lang="en" sz="1000">
                <a:solidFill>
                  <a:schemeClr val="dk2"/>
                </a:solidFill>
                <a:latin typeface="Pontano Sans"/>
                <a:ea typeface="Pontano Sans"/>
                <a:cs typeface="Pontano Sans"/>
                <a:sym typeface="Pontano Sans"/>
              </a:rPr>
              <a:t>, including icons by </a:t>
            </a:r>
            <a:r>
              <a:rPr b="1" lang="en" sz="1000">
                <a:solidFill>
                  <a:schemeClr val="dk2"/>
                </a:solidFill>
                <a:uFill>
                  <a:noFill/>
                </a:uFill>
                <a:latin typeface="Pontano Sans"/>
                <a:ea typeface="Pontano Sans"/>
                <a:cs typeface="Pontano Sans"/>
                <a:sym typeface="Pontano Sans"/>
                <a:hlinkClick r:id="rId4">
                  <a:extLst>
                    <a:ext uri="{A12FA001-AC4F-418D-AE19-62706E023703}">
                      <ahyp:hlinkClr val="tx"/>
                    </a:ext>
                  </a:extLst>
                </a:hlinkClick>
              </a:rPr>
              <a:t>Flaticon</a:t>
            </a:r>
            <a:r>
              <a:rPr lang="en" sz="1000">
                <a:solidFill>
                  <a:schemeClr val="dk2"/>
                </a:solidFill>
                <a:latin typeface="Pontano Sans"/>
                <a:ea typeface="Pontano Sans"/>
                <a:cs typeface="Pontano Sans"/>
                <a:sym typeface="Pontano Sans"/>
              </a:rPr>
              <a:t>, infographics &amp; images by </a:t>
            </a:r>
            <a:r>
              <a:rPr b="1" lang="en" sz="1000">
                <a:solidFill>
                  <a:schemeClr val="dk2"/>
                </a:solidFill>
                <a:uFill>
                  <a:noFill/>
                </a:uFill>
                <a:latin typeface="Pontano Sans"/>
                <a:ea typeface="Pontano Sans"/>
                <a:cs typeface="Pontano Sans"/>
                <a:sym typeface="Pontano Sans"/>
                <a:hlinkClick r:id="rId5">
                  <a:extLst>
                    <a:ext uri="{A12FA001-AC4F-418D-AE19-62706E023703}">
                      <ahyp:hlinkClr val="tx"/>
                    </a:ext>
                  </a:extLst>
                </a:hlinkClick>
              </a:rPr>
              <a:t>Freepik</a:t>
            </a:r>
            <a:r>
              <a:rPr lang="en" sz="1000">
                <a:solidFill>
                  <a:schemeClr val="dk2"/>
                </a:solidFill>
                <a:latin typeface="Pontano Sans"/>
                <a:ea typeface="Pontano Sans"/>
                <a:cs typeface="Pontano Sans"/>
                <a:sym typeface="Pontano Sans"/>
              </a:rPr>
              <a:t> </a:t>
            </a:r>
            <a:endParaRPr b="1" sz="1000">
              <a:solidFill>
                <a:schemeClr val="dk2"/>
              </a:solidFill>
              <a:latin typeface="Pontano Sans"/>
              <a:ea typeface="Pontano Sans"/>
              <a:cs typeface="Pontano Sans"/>
              <a:sym typeface="Pontano Sans"/>
            </a:endParaRPr>
          </a:p>
        </p:txBody>
      </p:sp>
      <p:grpSp>
        <p:nvGrpSpPr>
          <p:cNvPr id="247" name="Google Shape;247;p26"/>
          <p:cNvGrpSpPr/>
          <p:nvPr/>
        </p:nvGrpSpPr>
        <p:grpSpPr>
          <a:xfrm>
            <a:off x="-1615711" y="423751"/>
            <a:ext cx="10465943" cy="5257871"/>
            <a:chOff x="-1615711" y="423751"/>
            <a:chExt cx="10465943" cy="5257871"/>
          </a:xfrm>
        </p:grpSpPr>
        <p:grpSp>
          <p:nvGrpSpPr>
            <p:cNvPr id="248" name="Google Shape;248;p26"/>
            <p:cNvGrpSpPr/>
            <p:nvPr/>
          </p:nvGrpSpPr>
          <p:grpSpPr>
            <a:xfrm flipH="1">
              <a:off x="-1615711" y="3226262"/>
              <a:ext cx="3963639" cy="2455361"/>
              <a:chOff x="5572502" y="2611101"/>
              <a:chExt cx="5157631" cy="3195004"/>
            </a:xfrm>
          </p:grpSpPr>
          <p:pic>
            <p:nvPicPr>
              <p:cNvPr id="249" name="Google Shape;249;p26"/>
              <p:cNvPicPr preferRelativeResize="0"/>
              <p:nvPr/>
            </p:nvPicPr>
            <p:blipFill>
              <a:blip r:embed="rId6">
                <a:alphaModFix/>
              </a:blip>
              <a:stretch>
                <a:fillRect/>
              </a:stretch>
            </p:blipFill>
            <p:spPr>
              <a:xfrm rot="-364282">
                <a:off x="6871574" y="2985900"/>
                <a:ext cx="2355699" cy="2479699"/>
              </a:xfrm>
              <a:prstGeom prst="rect">
                <a:avLst/>
              </a:prstGeom>
              <a:noFill/>
              <a:ln>
                <a:noFill/>
              </a:ln>
            </p:spPr>
          </p:pic>
          <p:pic>
            <p:nvPicPr>
              <p:cNvPr id="250" name="Google Shape;250;p26"/>
              <p:cNvPicPr preferRelativeResize="0"/>
              <p:nvPr/>
            </p:nvPicPr>
            <p:blipFill>
              <a:blip r:embed="rId7">
                <a:alphaModFix/>
              </a:blip>
              <a:stretch>
                <a:fillRect/>
              </a:stretch>
            </p:blipFill>
            <p:spPr>
              <a:xfrm rot="-5403370">
                <a:off x="6309116" y="2993322"/>
                <a:ext cx="2075452" cy="3546646"/>
              </a:xfrm>
              <a:prstGeom prst="rect">
                <a:avLst/>
              </a:prstGeom>
              <a:noFill/>
              <a:ln>
                <a:noFill/>
              </a:ln>
            </p:spPr>
          </p:pic>
          <p:pic>
            <p:nvPicPr>
              <p:cNvPr id="251" name="Google Shape;251;p26"/>
              <p:cNvPicPr preferRelativeResize="0"/>
              <p:nvPr/>
            </p:nvPicPr>
            <p:blipFill>
              <a:blip r:embed="rId6">
                <a:alphaModFix/>
              </a:blip>
              <a:stretch>
                <a:fillRect/>
              </a:stretch>
            </p:blipFill>
            <p:spPr>
              <a:xfrm rot="-364282">
                <a:off x="8249905" y="2728724"/>
                <a:ext cx="2355699" cy="2479699"/>
              </a:xfrm>
              <a:prstGeom prst="rect">
                <a:avLst/>
              </a:prstGeom>
              <a:noFill/>
              <a:ln>
                <a:noFill/>
              </a:ln>
            </p:spPr>
          </p:pic>
        </p:grpSp>
        <p:pic>
          <p:nvPicPr>
            <p:cNvPr id="252" name="Google Shape;252;p26"/>
            <p:cNvPicPr preferRelativeResize="0"/>
            <p:nvPr/>
          </p:nvPicPr>
          <p:blipFill>
            <a:blip r:embed="rId8">
              <a:alphaModFix/>
            </a:blip>
            <a:stretch>
              <a:fillRect/>
            </a:stretch>
          </p:blipFill>
          <p:spPr>
            <a:xfrm flipH="1">
              <a:off x="500946" y="423751"/>
              <a:ext cx="233086" cy="232498"/>
            </a:xfrm>
            <a:prstGeom prst="rect">
              <a:avLst/>
            </a:prstGeom>
            <a:noFill/>
            <a:ln>
              <a:noFill/>
            </a:ln>
          </p:spPr>
        </p:pic>
        <p:pic>
          <p:nvPicPr>
            <p:cNvPr id="253" name="Google Shape;253;p26"/>
            <p:cNvPicPr preferRelativeResize="0"/>
            <p:nvPr/>
          </p:nvPicPr>
          <p:blipFill>
            <a:blip r:embed="rId8">
              <a:alphaModFix/>
            </a:blip>
            <a:stretch>
              <a:fillRect/>
            </a:stretch>
          </p:blipFill>
          <p:spPr>
            <a:xfrm flipH="1">
              <a:off x="8617146" y="2293626"/>
              <a:ext cx="233086" cy="232498"/>
            </a:xfrm>
            <a:prstGeom prst="rect">
              <a:avLst/>
            </a:prstGeom>
            <a:noFill/>
            <a:ln>
              <a:noFill/>
            </a:ln>
          </p:spPr>
        </p:pic>
        <p:pic>
          <p:nvPicPr>
            <p:cNvPr id="254" name="Google Shape;254;p26"/>
            <p:cNvPicPr preferRelativeResize="0"/>
            <p:nvPr/>
          </p:nvPicPr>
          <p:blipFill>
            <a:blip r:embed="rId8">
              <a:alphaModFix/>
            </a:blip>
            <a:stretch>
              <a:fillRect/>
            </a:stretch>
          </p:blipFill>
          <p:spPr>
            <a:xfrm flipH="1">
              <a:off x="6757196" y="3042914"/>
              <a:ext cx="233086" cy="232498"/>
            </a:xfrm>
            <a:prstGeom prst="rect">
              <a:avLst/>
            </a:prstGeom>
            <a:noFill/>
            <a:ln>
              <a:noFill/>
            </a:ln>
          </p:spPr>
        </p:pic>
        <p:pic>
          <p:nvPicPr>
            <p:cNvPr id="255" name="Google Shape;255;p26"/>
            <p:cNvPicPr preferRelativeResize="0"/>
            <p:nvPr/>
          </p:nvPicPr>
          <p:blipFill>
            <a:blip r:embed="rId8">
              <a:alphaModFix/>
            </a:blip>
            <a:stretch>
              <a:fillRect/>
            </a:stretch>
          </p:blipFill>
          <p:spPr>
            <a:xfrm flipH="1">
              <a:off x="734021" y="3226251"/>
              <a:ext cx="233086" cy="232498"/>
            </a:xfrm>
            <a:prstGeom prst="rect">
              <a:avLst/>
            </a:prstGeom>
            <a:noFill/>
            <a:ln>
              <a:noFill/>
            </a:ln>
          </p:spPr>
        </p:pic>
        <p:pic>
          <p:nvPicPr>
            <p:cNvPr id="256" name="Google Shape;256;p26"/>
            <p:cNvPicPr preferRelativeResize="0"/>
            <p:nvPr/>
          </p:nvPicPr>
          <p:blipFill>
            <a:blip r:embed="rId8">
              <a:alphaModFix/>
            </a:blip>
            <a:stretch>
              <a:fillRect/>
            </a:stretch>
          </p:blipFill>
          <p:spPr>
            <a:xfrm flipH="1">
              <a:off x="2019621" y="2810426"/>
              <a:ext cx="233086" cy="232498"/>
            </a:xfrm>
            <a:prstGeom prst="rect">
              <a:avLst/>
            </a:prstGeom>
            <a:noFill/>
            <a:ln>
              <a:noFill/>
            </a:ln>
          </p:spPr>
        </p:pic>
        <p:pic>
          <p:nvPicPr>
            <p:cNvPr id="257" name="Google Shape;257;p26"/>
            <p:cNvPicPr preferRelativeResize="0"/>
            <p:nvPr/>
          </p:nvPicPr>
          <p:blipFill>
            <a:blip r:embed="rId8">
              <a:alphaModFix/>
            </a:blip>
            <a:stretch>
              <a:fillRect/>
            </a:stretch>
          </p:blipFill>
          <p:spPr>
            <a:xfrm flipH="1">
              <a:off x="8307458" y="3970401"/>
              <a:ext cx="233086" cy="232498"/>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
    <p:bg>
      <p:bgPr>
        <a:blipFill>
          <a:blip r:embed="rId2">
            <a:alphaModFix/>
          </a:blip>
          <a:stretch>
            <a:fillRect/>
          </a:stretch>
        </a:blipFill>
      </p:bgPr>
    </p:bg>
    <p:spTree>
      <p:nvGrpSpPr>
        <p:cNvPr id="258" name="Shape 25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bg>
      <p:bgPr>
        <a:blipFill>
          <a:blip r:embed="rId2">
            <a:alphaModFix/>
          </a:blip>
          <a:stretch>
            <a:fillRect/>
          </a:stretch>
        </a:blipFill>
      </p:bgPr>
    </p:bg>
    <p:spTree>
      <p:nvGrpSpPr>
        <p:cNvPr id="259" name="Shape 25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bg>
      <p:bgPr>
        <a:blipFill>
          <a:blip r:embed="rId2">
            <a:alphaModFix/>
          </a:blip>
          <a:stretch>
            <a:fillRect/>
          </a:stretch>
        </a:blipFill>
      </p:bgPr>
    </p:bg>
    <p:spTree>
      <p:nvGrpSpPr>
        <p:cNvPr id="260" name="Shape 26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4"/>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500"/>
              <a:buNone/>
              <a:defRPr>
                <a:solidFill>
                  <a:schemeClr val="lt1"/>
                </a:solidFill>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46" name="Google Shape;46;p4"/>
          <p:cNvSpPr txBox="1"/>
          <p:nvPr>
            <p:ph idx="1" type="body"/>
          </p:nvPr>
        </p:nvSpPr>
        <p:spPr>
          <a:xfrm>
            <a:off x="720000" y="1152475"/>
            <a:ext cx="7704000" cy="34164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pic>
        <p:nvPicPr>
          <p:cNvPr id="47" name="Google Shape;47;p4"/>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5"/>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4500"/>
              <a:buNone/>
              <a:defRPr>
                <a:solidFill>
                  <a:srgbClr val="FFFFFF"/>
                </a:solidFill>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51" name="Google Shape;51;p5"/>
          <p:cNvSpPr txBox="1"/>
          <p:nvPr>
            <p:ph idx="1" type="subTitle"/>
          </p:nvPr>
        </p:nvSpPr>
        <p:spPr>
          <a:xfrm>
            <a:off x="1384412" y="3679650"/>
            <a:ext cx="2629800" cy="924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52" name="Google Shape;52;p5"/>
          <p:cNvSpPr txBox="1"/>
          <p:nvPr>
            <p:ph idx="2" type="subTitle"/>
          </p:nvPr>
        </p:nvSpPr>
        <p:spPr>
          <a:xfrm>
            <a:off x="5135112" y="3679650"/>
            <a:ext cx="2629800" cy="92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3" name="Google Shape;53;p5"/>
          <p:cNvSpPr txBox="1"/>
          <p:nvPr>
            <p:ph idx="3" type="subTitle"/>
          </p:nvPr>
        </p:nvSpPr>
        <p:spPr>
          <a:xfrm>
            <a:off x="1384412" y="3069100"/>
            <a:ext cx="26298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sp>
        <p:nvSpPr>
          <p:cNvPr id="54" name="Google Shape;54;p5"/>
          <p:cNvSpPr txBox="1"/>
          <p:nvPr>
            <p:ph idx="4" type="subTitle"/>
          </p:nvPr>
        </p:nvSpPr>
        <p:spPr>
          <a:xfrm>
            <a:off x="5135112" y="3069100"/>
            <a:ext cx="26298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Euphoria Script"/>
              <a:buNone/>
              <a:defRPr b="1" sz="2500">
                <a:solidFill>
                  <a:srgbClr val="FFFFFF"/>
                </a:solidFill>
                <a:latin typeface="Euphoria Script"/>
                <a:ea typeface="Euphoria Script"/>
                <a:cs typeface="Euphoria Script"/>
                <a:sym typeface="Euphoria Script"/>
              </a:defRPr>
            </a:lvl1pPr>
            <a:lvl2pPr lvl="1" rtl="0" algn="ctr">
              <a:spcBef>
                <a:spcPts val="0"/>
              </a:spcBef>
              <a:spcAft>
                <a:spcPts val="0"/>
              </a:spcAft>
              <a:buSzPts val="2500"/>
              <a:buFont typeface="Euphoria Script"/>
              <a:buNone/>
              <a:defRPr sz="2500">
                <a:latin typeface="Euphoria Script"/>
                <a:ea typeface="Euphoria Script"/>
                <a:cs typeface="Euphoria Script"/>
                <a:sym typeface="Euphoria Script"/>
              </a:defRPr>
            </a:lvl2pPr>
            <a:lvl3pPr lvl="2" rtl="0" algn="ctr">
              <a:spcBef>
                <a:spcPts val="0"/>
              </a:spcBef>
              <a:spcAft>
                <a:spcPts val="0"/>
              </a:spcAft>
              <a:buSzPts val="2500"/>
              <a:buFont typeface="Euphoria Script"/>
              <a:buNone/>
              <a:defRPr sz="2500">
                <a:latin typeface="Euphoria Script"/>
                <a:ea typeface="Euphoria Script"/>
                <a:cs typeface="Euphoria Script"/>
                <a:sym typeface="Euphoria Script"/>
              </a:defRPr>
            </a:lvl3pPr>
            <a:lvl4pPr lvl="3" rtl="0" algn="ctr">
              <a:spcBef>
                <a:spcPts val="0"/>
              </a:spcBef>
              <a:spcAft>
                <a:spcPts val="0"/>
              </a:spcAft>
              <a:buSzPts val="2500"/>
              <a:buFont typeface="Euphoria Script"/>
              <a:buNone/>
              <a:defRPr sz="2500">
                <a:latin typeface="Euphoria Script"/>
                <a:ea typeface="Euphoria Script"/>
                <a:cs typeface="Euphoria Script"/>
                <a:sym typeface="Euphoria Script"/>
              </a:defRPr>
            </a:lvl4pPr>
            <a:lvl5pPr lvl="4" rtl="0" algn="ctr">
              <a:spcBef>
                <a:spcPts val="0"/>
              </a:spcBef>
              <a:spcAft>
                <a:spcPts val="0"/>
              </a:spcAft>
              <a:buSzPts val="2500"/>
              <a:buFont typeface="Euphoria Script"/>
              <a:buNone/>
              <a:defRPr sz="2500">
                <a:latin typeface="Euphoria Script"/>
                <a:ea typeface="Euphoria Script"/>
                <a:cs typeface="Euphoria Script"/>
                <a:sym typeface="Euphoria Script"/>
              </a:defRPr>
            </a:lvl5pPr>
            <a:lvl6pPr lvl="5" rtl="0" algn="ctr">
              <a:spcBef>
                <a:spcPts val="0"/>
              </a:spcBef>
              <a:spcAft>
                <a:spcPts val="0"/>
              </a:spcAft>
              <a:buSzPts val="2500"/>
              <a:buFont typeface="Euphoria Script"/>
              <a:buNone/>
              <a:defRPr sz="2500">
                <a:latin typeface="Euphoria Script"/>
                <a:ea typeface="Euphoria Script"/>
                <a:cs typeface="Euphoria Script"/>
                <a:sym typeface="Euphoria Script"/>
              </a:defRPr>
            </a:lvl6pPr>
            <a:lvl7pPr lvl="6" rtl="0" algn="ctr">
              <a:spcBef>
                <a:spcPts val="0"/>
              </a:spcBef>
              <a:spcAft>
                <a:spcPts val="0"/>
              </a:spcAft>
              <a:buSzPts val="2500"/>
              <a:buFont typeface="Euphoria Script"/>
              <a:buNone/>
              <a:defRPr sz="2500">
                <a:latin typeface="Euphoria Script"/>
                <a:ea typeface="Euphoria Script"/>
                <a:cs typeface="Euphoria Script"/>
                <a:sym typeface="Euphoria Script"/>
              </a:defRPr>
            </a:lvl7pPr>
            <a:lvl8pPr lvl="7" rtl="0" algn="ctr">
              <a:spcBef>
                <a:spcPts val="0"/>
              </a:spcBef>
              <a:spcAft>
                <a:spcPts val="0"/>
              </a:spcAft>
              <a:buSzPts val="2500"/>
              <a:buFont typeface="Euphoria Script"/>
              <a:buNone/>
              <a:defRPr sz="2500">
                <a:latin typeface="Euphoria Script"/>
                <a:ea typeface="Euphoria Script"/>
                <a:cs typeface="Euphoria Script"/>
                <a:sym typeface="Euphoria Script"/>
              </a:defRPr>
            </a:lvl8pPr>
            <a:lvl9pPr lvl="8" rtl="0" algn="ctr">
              <a:spcBef>
                <a:spcPts val="0"/>
              </a:spcBef>
              <a:spcAft>
                <a:spcPts val="0"/>
              </a:spcAft>
              <a:buSzPts val="2500"/>
              <a:buFont typeface="Euphoria Script"/>
              <a:buNone/>
              <a:defRPr sz="2500">
                <a:latin typeface="Euphoria Script"/>
                <a:ea typeface="Euphoria Script"/>
                <a:cs typeface="Euphoria Script"/>
                <a:sym typeface="Euphoria Script"/>
              </a:defRPr>
            </a:lvl9pPr>
          </a:lstStyle>
          <a:p/>
        </p:txBody>
      </p:sp>
      <p:pic>
        <p:nvPicPr>
          <p:cNvPr id="55" name="Google Shape;55;p5"/>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6"/>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pic>
        <p:nvPicPr>
          <p:cNvPr id="59" name="Google Shape;59;p6"/>
          <p:cNvPicPr preferRelativeResize="0"/>
          <p:nvPr/>
        </p:nvPicPr>
        <p:blipFill>
          <a:blip r:embed="rId3">
            <a:alphaModFix/>
          </a:blip>
          <a:stretch>
            <a:fillRect/>
          </a:stretch>
        </p:blipFill>
        <p:spPr>
          <a:xfrm rot="5240619">
            <a:off x="-323996" y="-555000"/>
            <a:ext cx="1173866" cy="20059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7"/>
          <p:cNvSpPr txBox="1"/>
          <p:nvPr>
            <p:ph idx="1" type="body"/>
          </p:nvPr>
        </p:nvSpPr>
        <p:spPr>
          <a:xfrm>
            <a:off x="720000" y="1389600"/>
            <a:ext cx="3948300" cy="31794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62" name="Google Shape;62;p7"/>
          <p:cNvSpPr/>
          <p:nvPr/>
        </p:nvSpPr>
        <p:spPr>
          <a:xfrm>
            <a:off x="972900" y="433450"/>
            <a:ext cx="7451100" cy="707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txBox="1"/>
          <p:nvPr>
            <p:ph type="title"/>
          </p:nvPr>
        </p:nvSpPr>
        <p:spPr>
          <a:xfrm>
            <a:off x="1273050" y="445025"/>
            <a:ext cx="71508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500"/>
              <a:buNone/>
              <a:defRPr>
                <a:solidFill>
                  <a:srgbClr val="FFFFFF"/>
                </a:solidFill>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pic>
        <p:nvPicPr>
          <p:cNvPr id="64" name="Google Shape;64;p7"/>
          <p:cNvPicPr preferRelativeResize="0"/>
          <p:nvPr/>
        </p:nvPicPr>
        <p:blipFill>
          <a:blip r:embed="rId3">
            <a:alphaModFix/>
          </a:blip>
          <a:stretch>
            <a:fillRect/>
          </a:stretch>
        </p:blipFill>
        <p:spPr>
          <a:xfrm rot="5240619">
            <a:off x="-323996" y="-555000"/>
            <a:ext cx="1173866" cy="2005976"/>
          </a:xfrm>
          <a:prstGeom prst="rect">
            <a:avLst/>
          </a:prstGeom>
          <a:noFill/>
          <a:ln>
            <a:noFill/>
          </a:ln>
        </p:spPr>
      </p:pic>
      <p:grpSp>
        <p:nvGrpSpPr>
          <p:cNvPr id="65" name="Google Shape;65;p7"/>
          <p:cNvGrpSpPr/>
          <p:nvPr/>
        </p:nvGrpSpPr>
        <p:grpSpPr>
          <a:xfrm>
            <a:off x="5087027" y="1792925"/>
            <a:ext cx="5572746" cy="4013425"/>
            <a:chOff x="5087027" y="1792925"/>
            <a:chExt cx="5572746" cy="4013425"/>
          </a:xfrm>
        </p:grpSpPr>
        <p:grpSp>
          <p:nvGrpSpPr>
            <p:cNvPr id="66" name="Google Shape;66;p7"/>
            <p:cNvGrpSpPr/>
            <p:nvPr/>
          </p:nvGrpSpPr>
          <p:grpSpPr>
            <a:xfrm>
              <a:off x="5320101" y="1792925"/>
              <a:ext cx="5339672" cy="4013424"/>
              <a:chOff x="5320101" y="1792925"/>
              <a:chExt cx="5339672" cy="4013424"/>
            </a:xfrm>
          </p:grpSpPr>
          <p:pic>
            <p:nvPicPr>
              <p:cNvPr id="67" name="Google Shape;67;p7"/>
              <p:cNvPicPr preferRelativeResize="0"/>
              <p:nvPr/>
            </p:nvPicPr>
            <p:blipFill>
              <a:blip r:embed="rId4">
                <a:alphaModFix/>
              </a:blip>
              <a:stretch>
                <a:fillRect/>
              </a:stretch>
            </p:blipFill>
            <p:spPr>
              <a:xfrm rot="-364285">
                <a:off x="6110016" y="2264889"/>
                <a:ext cx="3079016" cy="3241095"/>
              </a:xfrm>
              <a:prstGeom prst="rect">
                <a:avLst/>
              </a:prstGeom>
              <a:noFill/>
              <a:ln>
                <a:noFill/>
              </a:ln>
            </p:spPr>
          </p:pic>
          <p:pic>
            <p:nvPicPr>
              <p:cNvPr id="68" name="Google Shape;68;p7"/>
              <p:cNvPicPr preferRelativeResize="0"/>
              <p:nvPr/>
            </p:nvPicPr>
            <p:blipFill>
              <a:blip r:embed="rId3">
                <a:alphaModFix/>
              </a:blip>
              <a:stretch>
                <a:fillRect/>
              </a:stretch>
            </p:blipFill>
            <p:spPr>
              <a:xfrm rot="-5403368">
                <a:off x="6109108" y="2793513"/>
                <a:ext cx="2223061" cy="3798899"/>
              </a:xfrm>
              <a:prstGeom prst="rect">
                <a:avLst/>
              </a:prstGeom>
              <a:noFill/>
              <a:ln>
                <a:noFill/>
              </a:ln>
            </p:spPr>
          </p:pic>
          <p:pic>
            <p:nvPicPr>
              <p:cNvPr id="69" name="Google Shape;69;p7"/>
              <p:cNvPicPr preferRelativeResize="0"/>
              <p:nvPr/>
            </p:nvPicPr>
            <p:blipFill>
              <a:blip r:embed="rId4">
                <a:alphaModFix/>
              </a:blip>
              <a:stretch>
                <a:fillRect/>
              </a:stretch>
            </p:blipFill>
            <p:spPr>
              <a:xfrm rot="-364283">
                <a:off x="7598882" y="1938087"/>
                <a:ext cx="2907207" cy="3060252"/>
              </a:xfrm>
              <a:prstGeom prst="rect">
                <a:avLst/>
              </a:prstGeom>
              <a:noFill/>
              <a:ln>
                <a:noFill/>
              </a:ln>
            </p:spPr>
          </p:pic>
        </p:grpSp>
        <p:pic>
          <p:nvPicPr>
            <p:cNvPr id="70" name="Google Shape;70;p7"/>
            <p:cNvPicPr preferRelativeResize="0"/>
            <p:nvPr/>
          </p:nvPicPr>
          <p:blipFill>
            <a:blip r:embed="rId5">
              <a:alphaModFix/>
            </a:blip>
            <a:stretch>
              <a:fillRect/>
            </a:stretch>
          </p:blipFill>
          <p:spPr>
            <a:xfrm>
              <a:off x="5339427" y="4542114"/>
              <a:ext cx="233086" cy="232498"/>
            </a:xfrm>
            <a:prstGeom prst="rect">
              <a:avLst/>
            </a:prstGeom>
            <a:noFill/>
            <a:ln>
              <a:noFill/>
            </a:ln>
          </p:spPr>
        </p:pic>
        <p:pic>
          <p:nvPicPr>
            <p:cNvPr id="71" name="Google Shape;71;p7"/>
            <p:cNvPicPr preferRelativeResize="0"/>
            <p:nvPr/>
          </p:nvPicPr>
          <p:blipFill>
            <a:blip r:embed="rId5">
              <a:alphaModFix/>
            </a:blip>
            <a:stretch>
              <a:fillRect/>
            </a:stretch>
          </p:blipFill>
          <p:spPr>
            <a:xfrm>
              <a:off x="6054177" y="3434326"/>
              <a:ext cx="233086" cy="232498"/>
            </a:xfrm>
            <a:prstGeom prst="rect">
              <a:avLst/>
            </a:prstGeom>
            <a:noFill/>
            <a:ln>
              <a:noFill/>
            </a:ln>
          </p:spPr>
        </p:pic>
        <p:pic>
          <p:nvPicPr>
            <p:cNvPr id="72" name="Google Shape;72;p7"/>
            <p:cNvPicPr preferRelativeResize="0"/>
            <p:nvPr/>
          </p:nvPicPr>
          <p:blipFill>
            <a:blip r:embed="rId6">
              <a:alphaModFix/>
            </a:blip>
            <a:stretch>
              <a:fillRect/>
            </a:stretch>
          </p:blipFill>
          <p:spPr>
            <a:xfrm>
              <a:off x="8685977" y="2256450"/>
              <a:ext cx="269671" cy="269675"/>
            </a:xfrm>
            <a:prstGeom prst="rect">
              <a:avLst/>
            </a:prstGeom>
            <a:noFill/>
            <a:ln>
              <a:noFill/>
            </a:ln>
          </p:spPr>
        </p:pic>
        <p:pic>
          <p:nvPicPr>
            <p:cNvPr id="73" name="Google Shape;73;p7"/>
            <p:cNvPicPr preferRelativeResize="0"/>
            <p:nvPr/>
          </p:nvPicPr>
          <p:blipFill>
            <a:blip r:embed="rId6">
              <a:alphaModFix/>
            </a:blip>
            <a:stretch>
              <a:fillRect/>
            </a:stretch>
          </p:blipFill>
          <p:spPr>
            <a:xfrm>
              <a:off x="6598877" y="1792925"/>
              <a:ext cx="269671" cy="269675"/>
            </a:xfrm>
            <a:prstGeom prst="rect">
              <a:avLst/>
            </a:prstGeom>
            <a:noFill/>
            <a:ln>
              <a:noFill/>
            </a:ln>
          </p:spPr>
        </p:pic>
        <p:pic>
          <p:nvPicPr>
            <p:cNvPr id="74" name="Google Shape;74;p7"/>
            <p:cNvPicPr preferRelativeResize="0"/>
            <p:nvPr/>
          </p:nvPicPr>
          <p:blipFill>
            <a:blip r:embed="rId5">
              <a:alphaModFix/>
            </a:blip>
            <a:stretch>
              <a:fillRect/>
            </a:stretch>
          </p:blipFill>
          <p:spPr>
            <a:xfrm>
              <a:off x="5087027" y="2347776"/>
              <a:ext cx="233086" cy="232498"/>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8"/>
          <p:cNvSpPr txBox="1"/>
          <p:nvPr>
            <p:ph type="title"/>
          </p:nvPr>
        </p:nvSpPr>
        <p:spPr>
          <a:xfrm>
            <a:off x="1388100" y="1191800"/>
            <a:ext cx="6367800" cy="2760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7" name="Google Shape;77;p8"/>
          <p:cNvGrpSpPr/>
          <p:nvPr/>
        </p:nvGrpSpPr>
        <p:grpSpPr>
          <a:xfrm>
            <a:off x="-2413230" y="-242953"/>
            <a:ext cx="13859117" cy="5629517"/>
            <a:chOff x="-2413230" y="-242953"/>
            <a:chExt cx="13859117" cy="5629517"/>
          </a:xfrm>
        </p:grpSpPr>
        <p:grpSp>
          <p:nvGrpSpPr>
            <p:cNvPr id="78" name="Google Shape;78;p8"/>
            <p:cNvGrpSpPr/>
            <p:nvPr/>
          </p:nvGrpSpPr>
          <p:grpSpPr>
            <a:xfrm flipH="1" rot="-8100000">
              <a:off x="-1954842" y="947507"/>
              <a:ext cx="4712742" cy="3248597"/>
              <a:chOff x="-1309433" y="-1087021"/>
              <a:chExt cx="4970040" cy="3425959"/>
            </a:xfrm>
          </p:grpSpPr>
          <p:pic>
            <p:nvPicPr>
              <p:cNvPr id="79" name="Google Shape;79;p8"/>
              <p:cNvPicPr preferRelativeResize="0"/>
              <p:nvPr/>
            </p:nvPicPr>
            <p:blipFill>
              <a:blip r:embed="rId3">
                <a:alphaModFix/>
              </a:blip>
              <a:stretch>
                <a:fillRect/>
              </a:stretch>
            </p:blipFill>
            <p:spPr>
              <a:xfrm rot="10800000">
                <a:off x="-145400" y="-645474"/>
                <a:ext cx="2355700" cy="2479699"/>
              </a:xfrm>
              <a:prstGeom prst="rect">
                <a:avLst/>
              </a:prstGeom>
              <a:noFill/>
              <a:ln>
                <a:noFill/>
              </a:ln>
            </p:spPr>
          </p:pic>
          <p:pic>
            <p:nvPicPr>
              <p:cNvPr id="80" name="Google Shape;80;p8"/>
              <p:cNvPicPr preferRelativeResize="0"/>
              <p:nvPr/>
            </p:nvPicPr>
            <p:blipFill>
              <a:blip r:embed="rId4">
                <a:alphaModFix/>
              </a:blip>
              <a:stretch>
                <a:fillRect/>
              </a:stretch>
            </p:blipFill>
            <p:spPr>
              <a:xfrm rot="5760914">
                <a:off x="750576" y="-1642498"/>
                <a:ext cx="2075452" cy="3546646"/>
              </a:xfrm>
              <a:prstGeom prst="rect">
                <a:avLst/>
              </a:prstGeom>
              <a:noFill/>
              <a:ln>
                <a:noFill/>
              </a:ln>
            </p:spPr>
          </p:pic>
          <p:pic>
            <p:nvPicPr>
              <p:cNvPr id="81" name="Google Shape;81;p8"/>
              <p:cNvPicPr preferRelativeResize="0"/>
              <p:nvPr/>
            </p:nvPicPr>
            <p:blipFill>
              <a:blip r:embed="rId3">
                <a:alphaModFix/>
              </a:blip>
              <a:stretch>
                <a:fillRect/>
              </a:stretch>
            </p:blipFill>
            <p:spPr>
              <a:xfrm rot="-10158916">
                <a:off x="-1099980" y="-337643"/>
                <a:ext cx="2355701" cy="2479698"/>
              </a:xfrm>
              <a:prstGeom prst="rect">
                <a:avLst/>
              </a:prstGeom>
              <a:noFill/>
              <a:ln>
                <a:noFill/>
              </a:ln>
            </p:spPr>
          </p:pic>
        </p:grpSp>
        <p:grpSp>
          <p:nvGrpSpPr>
            <p:cNvPr id="82" name="Google Shape;82;p8"/>
            <p:cNvGrpSpPr/>
            <p:nvPr/>
          </p:nvGrpSpPr>
          <p:grpSpPr>
            <a:xfrm flipH="1" rot="2700000">
              <a:off x="6274758" y="947507"/>
              <a:ext cx="4712742" cy="3248597"/>
              <a:chOff x="-1309433" y="-1087021"/>
              <a:chExt cx="4970040" cy="3425959"/>
            </a:xfrm>
          </p:grpSpPr>
          <p:pic>
            <p:nvPicPr>
              <p:cNvPr id="83" name="Google Shape;83;p8"/>
              <p:cNvPicPr preferRelativeResize="0"/>
              <p:nvPr/>
            </p:nvPicPr>
            <p:blipFill>
              <a:blip r:embed="rId3">
                <a:alphaModFix/>
              </a:blip>
              <a:stretch>
                <a:fillRect/>
              </a:stretch>
            </p:blipFill>
            <p:spPr>
              <a:xfrm rot="10800000">
                <a:off x="-145400" y="-645474"/>
                <a:ext cx="2355700" cy="2479699"/>
              </a:xfrm>
              <a:prstGeom prst="rect">
                <a:avLst/>
              </a:prstGeom>
              <a:noFill/>
              <a:ln>
                <a:noFill/>
              </a:ln>
            </p:spPr>
          </p:pic>
          <p:pic>
            <p:nvPicPr>
              <p:cNvPr id="84" name="Google Shape;84;p8"/>
              <p:cNvPicPr preferRelativeResize="0"/>
              <p:nvPr/>
            </p:nvPicPr>
            <p:blipFill>
              <a:blip r:embed="rId4">
                <a:alphaModFix/>
              </a:blip>
              <a:stretch>
                <a:fillRect/>
              </a:stretch>
            </p:blipFill>
            <p:spPr>
              <a:xfrm rot="5760914">
                <a:off x="750576" y="-1642498"/>
                <a:ext cx="2075452" cy="3546646"/>
              </a:xfrm>
              <a:prstGeom prst="rect">
                <a:avLst/>
              </a:prstGeom>
              <a:noFill/>
              <a:ln>
                <a:noFill/>
              </a:ln>
            </p:spPr>
          </p:pic>
          <p:pic>
            <p:nvPicPr>
              <p:cNvPr id="85" name="Google Shape;85;p8"/>
              <p:cNvPicPr preferRelativeResize="0"/>
              <p:nvPr/>
            </p:nvPicPr>
            <p:blipFill>
              <a:blip r:embed="rId3">
                <a:alphaModFix/>
              </a:blip>
              <a:stretch>
                <a:fillRect/>
              </a:stretch>
            </p:blipFill>
            <p:spPr>
              <a:xfrm rot="-10158916">
                <a:off x="-1099980" y="-337643"/>
                <a:ext cx="2355701" cy="2479698"/>
              </a:xfrm>
              <a:prstGeom prst="rect">
                <a:avLst/>
              </a:prstGeom>
              <a:noFill/>
              <a:ln>
                <a:noFill/>
              </a:ln>
            </p:spPr>
          </p:pic>
        </p:grpSp>
        <p:grpSp>
          <p:nvGrpSpPr>
            <p:cNvPr id="86" name="Google Shape;86;p8"/>
            <p:cNvGrpSpPr/>
            <p:nvPr/>
          </p:nvGrpSpPr>
          <p:grpSpPr>
            <a:xfrm>
              <a:off x="996742" y="220777"/>
              <a:ext cx="6098909" cy="4498972"/>
              <a:chOff x="996742" y="220777"/>
              <a:chExt cx="6098909" cy="4498972"/>
            </a:xfrm>
          </p:grpSpPr>
          <p:pic>
            <p:nvPicPr>
              <p:cNvPr id="87" name="Google Shape;87;p8"/>
              <p:cNvPicPr preferRelativeResize="0"/>
              <p:nvPr/>
            </p:nvPicPr>
            <p:blipFill>
              <a:blip r:embed="rId5">
                <a:alphaModFix/>
              </a:blip>
              <a:stretch>
                <a:fillRect/>
              </a:stretch>
            </p:blipFill>
            <p:spPr>
              <a:xfrm flipH="1">
                <a:off x="6212391" y="387589"/>
                <a:ext cx="233086" cy="232498"/>
              </a:xfrm>
              <a:prstGeom prst="rect">
                <a:avLst/>
              </a:prstGeom>
              <a:noFill/>
              <a:ln>
                <a:noFill/>
              </a:ln>
            </p:spPr>
          </p:pic>
          <p:pic>
            <p:nvPicPr>
              <p:cNvPr id="88" name="Google Shape;88;p8"/>
              <p:cNvPicPr preferRelativeResize="0"/>
              <p:nvPr/>
            </p:nvPicPr>
            <p:blipFill>
              <a:blip r:embed="rId5">
                <a:alphaModFix/>
              </a:blip>
              <a:stretch>
                <a:fillRect/>
              </a:stretch>
            </p:blipFill>
            <p:spPr>
              <a:xfrm flipH="1" rot="-5400000">
                <a:off x="2036016" y="4370714"/>
                <a:ext cx="233086" cy="232498"/>
              </a:xfrm>
              <a:prstGeom prst="rect">
                <a:avLst/>
              </a:prstGeom>
              <a:noFill/>
              <a:ln>
                <a:noFill/>
              </a:ln>
            </p:spPr>
          </p:pic>
          <p:pic>
            <p:nvPicPr>
              <p:cNvPr id="89" name="Google Shape;89;p8"/>
              <p:cNvPicPr preferRelativeResize="0"/>
              <p:nvPr/>
            </p:nvPicPr>
            <p:blipFill>
              <a:blip r:embed="rId5">
                <a:alphaModFix/>
              </a:blip>
              <a:stretch>
                <a:fillRect/>
              </a:stretch>
            </p:blipFill>
            <p:spPr>
              <a:xfrm flipH="1" rot="-666905">
                <a:off x="1016966" y="241064"/>
                <a:ext cx="233085" cy="232498"/>
              </a:xfrm>
              <a:prstGeom prst="rect">
                <a:avLst/>
              </a:prstGeom>
              <a:noFill/>
              <a:ln>
                <a:noFill/>
              </a:ln>
            </p:spPr>
          </p:pic>
          <p:pic>
            <p:nvPicPr>
              <p:cNvPr id="90" name="Google Shape;90;p8"/>
              <p:cNvPicPr preferRelativeResize="0"/>
              <p:nvPr/>
            </p:nvPicPr>
            <p:blipFill>
              <a:blip r:embed="rId5">
                <a:alphaModFix/>
              </a:blip>
              <a:stretch>
                <a:fillRect/>
              </a:stretch>
            </p:blipFill>
            <p:spPr>
              <a:xfrm flipH="1" rot="6264065">
                <a:off x="3028841" y="882264"/>
                <a:ext cx="233085" cy="232498"/>
              </a:xfrm>
              <a:prstGeom prst="rect">
                <a:avLst/>
              </a:prstGeom>
              <a:noFill/>
              <a:ln>
                <a:noFill/>
              </a:ln>
            </p:spPr>
          </p:pic>
          <p:pic>
            <p:nvPicPr>
              <p:cNvPr id="91" name="Google Shape;91;p8"/>
              <p:cNvPicPr preferRelativeResize="0"/>
              <p:nvPr/>
            </p:nvPicPr>
            <p:blipFill>
              <a:blip r:embed="rId5">
                <a:alphaModFix/>
              </a:blip>
              <a:stretch>
                <a:fillRect/>
              </a:stretch>
            </p:blipFill>
            <p:spPr>
              <a:xfrm flipH="1">
                <a:off x="6862566" y="4487251"/>
                <a:ext cx="233086" cy="232498"/>
              </a:xfrm>
              <a:prstGeom prst="rect">
                <a:avLst/>
              </a:prstGeom>
              <a:noFill/>
              <a:ln>
                <a:noFill/>
              </a:ln>
            </p:spPr>
          </p:pic>
          <p:pic>
            <p:nvPicPr>
              <p:cNvPr id="92" name="Google Shape;92;p8"/>
              <p:cNvPicPr preferRelativeResize="0"/>
              <p:nvPr/>
            </p:nvPicPr>
            <p:blipFill>
              <a:blip r:embed="rId5">
                <a:alphaModFix/>
              </a:blip>
              <a:stretch>
                <a:fillRect/>
              </a:stretch>
            </p:blipFill>
            <p:spPr>
              <a:xfrm flipH="1" rot="-9400255">
                <a:off x="6062866" y="4034039"/>
                <a:ext cx="233086" cy="232498"/>
              </a:xfrm>
              <a:prstGeom prst="rect">
                <a:avLst/>
              </a:prstGeom>
              <a:noFill/>
              <a:ln>
                <a:noFill/>
              </a:ln>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9"/>
          <p:cNvSpPr txBox="1"/>
          <p:nvPr>
            <p:ph type="title"/>
          </p:nvPr>
        </p:nvSpPr>
        <p:spPr>
          <a:xfrm>
            <a:off x="4378800" y="1440350"/>
            <a:ext cx="4045200" cy="13041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10000">
                <a:solidFill>
                  <a:srgbClr val="FFFFFF"/>
                </a:solidFill>
              </a:defRPr>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p:txBody>
      </p:sp>
      <p:sp>
        <p:nvSpPr>
          <p:cNvPr id="95" name="Google Shape;95;p9"/>
          <p:cNvSpPr txBox="1"/>
          <p:nvPr>
            <p:ph idx="1" type="subTitle"/>
          </p:nvPr>
        </p:nvSpPr>
        <p:spPr>
          <a:xfrm>
            <a:off x="4378800" y="3010250"/>
            <a:ext cx="4045200" cy="1235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a:lvl1pPr>
            <a:lvl2pPr lvl="1">
              <a:lnSpc>
                <a:spcPct val="100000"/>
              </a:lnSpc>
              <a:spcBef>
                <a:spcPts val="0"/>
              </a:spcBef>
              <a:spcAft>
                <a:spcPts val="0"/>
              </a:spcAft>
              <a:buSzPts val="1600"/>
              <a:buNone/>
              <a:defRPr/>
            </a:lvl2pPr>
            <a:lvl3pPr lvl="2">
              <a:lnSpc>
                <a:spcPct val="100000"/>
              </a:lnSpc>
              <a:spcBef>
                <a:spcPts val="0"/>
              </a:spcBef>
              <a:spcAft>
                <a:spcPts val="0"/>
              </a:spcAft>
              <a:buSzPts val="1600"/>
              <a:buNone/>
              <a:defRPr/>
            </a:lvl3pPr>
            <a:lvl4pPr lvl="3">
              <a:lnSpc>
                <a:spcPct val="100000"/>
              </a:lnSpc>
              <a:spcBef>
                <a:spcPts val="0"/>
              </a:spcBef>
              <a:spcAft>
                <a:spcPts val="0"/>
              </a:spcAft>
              <a:buSzPts val="1600"/>
              <a:buNone/>
              <a:defRPr/>
            </a:lvl4pPr>
            <a:lvl5pPr lvl="4">
              <a:lnSpc>
                <a:spcPct val="100000"/>
              </a:lnSpc>
              <a:spcBef>
                <a:spcPts val="0"/>
              </a:spcBef>
              <a:spcAft>
                <a:spcPts val="0"/>
              </a:spcAft>
              <a:buSzPts val="1600"/>
              <a:buNone/>
              <a:defRPr/>
            </a:lvl5pPr>
            <a:lvl6pPr lvl="5">
              <a:lnSpc>
                <a:spcPct val="100000"/>
              </a:lnSpc>
              <a:spcBef>
                <a:spcPts val="0"/>
              </a:spcBef>
              <a:spcAft>
                <a:spcPts val="0"/>
              </a:spcAft>
              <a:buSzPts val="1600"/>
              <a:buNone/>
              <a:defRPr/>
            </a:lvl6pPr>
            <a:lvl7pPr lvl="6">
              <a:lnSpc>
                <a:spcPct val="100000"/>
              </a:lnSpc>
              <a:spcBef>
                <a:spcPts val="0"/>
              </a:spcBef>
              <a:spcAft>
                <a:spcPts val="0"/>
              </a:spcAft>
              <a:buSzPts val="1600"/>
              <a:buNone/>
              <a:defRPr/>
            </a:lvl7pPr>
            <a:lvl8pPr lvl="7">
              <a:lnSpc>
                <a:spcPct val="100000"/>
              </a:lnSpc>
              <a:spcBef>
                <a:spcPts val="0"/>
              </a:spcBef>
              <a:spcAft>
                <a:spcPts val="0"/>
              </a:spcAft>
              <a:buSzPts val="1600"/>
              <a:buNone/>
              <a:defRPr/>
            </a:lvl8pPr>
            <a:lvl9pPr lvl="8">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96" name="Shape 96"/>
        <p:cNvGrpSpPr/>
        <p:nvPr/>
      </p:nvGrpSpPr>
      <p:grpSpPr>
        <a:xfrm>
          <a:off x="0" y="0"/>
          <a:ext cx="0" cy="0"/>
          <a:chOff x="0" y="0"/>
          <a:chExt cx="0" cy="0"/>
        </a:xfrm>
      </p:grpSpPr>
      <p:sp>
        <p:nvSpPr>
          <p:cNvPr id="97" name="Google Shape;97;p10"/>
          <p:cNvSpPr txBox="1"/>
          <p:nvPr>
            <p:ph idx="1" type="body"/>
          </p:nvPr>
        </p:nvSpPr>
        <p:spPr>
          <a:xfrm>
            <a:off x="948600" y="1606050"/>
            <a:ext cx="3309300" cy="2168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2"/>
              </a:buClr>
              <a:buSzPts val="1600"/>
              <a:buNone/>
              <a:defRPr b="1" sz="4000">
                <a:solidFill>
                  <a:schemeClr val="lt1"/>
                </a:solidFill>
                <a:latin typeface="Euphoria Script"/>
                <a:ea typeface="Euphoria Script"/>
                <a:cs typeface="Euphoria Script"/>
                <a:sym typeface="Euphoria Script"/>
              </a:defRPr>
            </a:lvl1pPr>
          </a:lstStyle>
          <a:p/>
        </p:txBody>
      </p:sp>
      <p:grpSp>
        <p:nvGrpSpPr>
          <p:cNvPr id="98" name="Google Shape;98;p10"/>
          <p:cNvGrpSpPr/>
          <p:nvPr/>
        </p:nvGrpSpPr>
        <p:grpSpPr>
          <a:xfrm>
            <a:off x="699860" y="520372"/>
            <a:ext cx="7609968" cy="3960377"/>
            <a:chOff x="699860" y="520372"/>
            <a:chExt cx="7609968" cy="3960377"/>
          </a:xfrm>
        </p:grpSpPr>
        <p:pic>
          <p:nvPicPr>
            <p:cNvPr id="99" name="Google Shape;99;p10"/>
            <p:cNvPicPr preferRelativeResize="0"/>
            <p:nvPr/>
          </p:nvPicPr>
          <p:blipFill>
            <a:blip r:embed="rId2">
              <a:alphaModFix/>
            </a:blip>
            <a:stretch>
              <a:fillRect/>
            </a:stretch>
          </p:blipFill>
          <p:spPr>
            <a:xfrm flipH="1" rot="-5400000">
              <a:off x="3914466" y="703589"/>
              <a:ext cx="233086" cy="232498"/>
            </a:xfrm>
            <a:prstGeom prst="rect">
              <a:avLst/>
            </a:prstGeom>
            <a:noFill/>
            <a:ln>
              <a:noFill/>
            </a:ln>
          </p:spPr>
        </p:pic>
        <p:pic>
          <p:nvPicPr>
            <p:cNvPr id="100" name="Google Shape;100;p10"/>
            <p:cNvPicPr preferRelativeResize="0"/>
            <p:nvPr/>
          </p:nvPicPr>
          <p:blipFill>
            <a:blip r:embed="rId2">
              <a:alphaModFix/>
            </a:blip>
            <a:stretch>
              <a:fillRect/>
            </a:stretch>
          </p:blipFill>
          <p:spPr>
            <a:xfrm flipH="1" rot="-653106">
              <a:off x="719716" y="540289"/>
              <a:ext cx="233085" cy="232498"/>
            </a:xfrm>
            <a:prstGeom prst="rect">
              <a:avLst/>
            </a:prstGeom>
            <a:noFill/>
            <a:ln>
              <a:noFill/>
            </a:ln>
          </p:spPr>
        </p:pic>
        <p:pic>
          <p:nvPicPr>
            <p:cNvPr id="101" name="Google Shape;101;p10"/>
            <p:cNvPicPr preferRelativeResize="0"/>
            <p:nvPr/>
          </p:nvPicPr>
          <p:blipFill>
            <a:blip r:embed="rId2">
              <a:alphaModFix/>
            </a:blip>
            <a:stretch>
              <a:fillRect/>
            </a:stretch>
          </p:blipFill>
          <p:spPr>
            <a:xfrm flipH="1" rot="4176910">
              <a:off x="1668265" y="4214764"/>
              <a:ext cx="233085" cy="232499"/>
            </a:xfrm>
            <a:prstGeom prst="rect">
              <a:avLst/>
            </a:prstGeom>
            <a:noFill/>
            <a:ln>
              <a:noFill/>
            </a:ln>
          </p:spPr>
        </p:pic>
        <p:pic>
          <p:nvPicPr>
            <p:cNvPr id="102" name="Google Shape;102;p10"/>
            <p:cNvPicPr preferRelativeResize="0"/>
            <p:nvPr/>
          </p:nvPicPr>
          <p:blipFill>
            <a:blip r:embed="rId2">
              <a:alphaModFix/>
            </a:blip>
            <a:stretch>
              <a:fillRect/>
            </a:stretch>
          </p:blipFill>
          <p:spPr>
            <a:xfrm flipH="1" rot="-400658">
              <a:off x="8064015" y="4061089"/>
              <a:ext cx="233086" cy="232499"/>
            </a:xfrm>
            <a:prstGeom prst="rect">
              <a:avLst/>
            </a:prstGeom>
            <a:noFill/>
            <a:ln>
              <a:noFill/>
            </a:ln>
          </p:spPr>
        </p:pic>
        <p:pic>
          <p:nvPicPr>
            <p:cNvPr id="103" name="Google Shape;103;p10"/>
            <p:cNvPicPr preferRelativeResize="0"/>
            <p:nvPr/>
          </p:nvPicPr>
          <p:blipFill>
            <a:blip r:embed="rId2">
              <a:alphaModFix/>
            </a:blip>
            <a:stretch>
              <a:fillRect/>
            </a:stretch>
          </p:blipFill>
          <p:spPr>
            <a:xfrm flipH="1" rot="-9869770">
              <a:off x="7555665" y="969864"/>
              <a:ext cx="233085" cy="232498"/>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73050" y="445025"/>
            <a:ext cx="7150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406435"/>
              </a:buClr>
              <a:buSzPts val="4500"/>
              <a:buFont typeface="Euphoria Script"/>
              <a:buNone/>
              <a:defRPr b="1" sz="4500">
                <a:solidFill>
                  <a:srgbClr val="406435"/>
                </a:solidFill>
                <a:latin typeface="Euphoria Script"/>
                <a:ea typeface="Euphoria Script"/>
                <a:cs typeface="Euphoria Script"/>
                <a:sym typeface="Euphoria Script"/>
              </a:defRPr>
            </a:lvl1pPr>
            <a:lvl2pPr lvl="1" algn="ctr">
              <a:spcBef>
                <a:spcPts val="0"/>
              </a:spcBef>
              <a:spcAft>
                <a:spcPts val="0"/>
              </a:spcAft>
              <a:buClr>
                <a:srgbClr val="406435"/>
              </a:buClr>
              <a:buSzPts val="4500"/>
              <a:buFont typeface="Euphoria Script"/>
              <a:buNone/>
              <a:defRPr b="1" sz="4500">
                <a:solidFill>
                  <a:srgbClr val="406435"/>
                </a:solidFill>
                <a:latin typeface="Euphoria Script"/>
                <a:ea typeface="Euphoria Script"/>
                <a:cs typeface="Euphoria Script"/>
                <a:sym typeface="Euphoria Script"/>
              </a:defRPr>
            </a:lvl2pPr>
            <a:lvl3pPr lvl="2" algn="ctr">
              <a:spcBef>
                <a:spcPts val="0"/>
              </a:spcBef>
              <a:spcAft>
                <a:spcPts val="0"/>
              </a:spcAft>
              <a:buClr>
                <a:srgbClr val="406435"/>
              </a:buClr>
              <a:buSzPts val="4500"/>
              <a:buFont typeface="Euphoria Script"/>
              <a:buNone/>
              <a:defRPr b="1" sz="4500">
                <a:solidFill>
                  <a:srgbClr val="406435"/>
                </a:solidFill>
                <a:latin typeface="Euphoria Script"/>
                <a:ea typeface="Euphoria Script"/>
                <a:cs typeface="Euphoria Script"/>
                <a:sym typeface="Euphoria Script"/>
              </a:defRPr>
            </a:lvl3pPr>
            <a:lvl4pPr lvl="3" algn="ctr">
              <a:spcBef>
                <a:spcPts val="0"/>
              </a:spcBef>
              <a:spcAft>
                <a:spcPts val="0"/>
              </a:spcAft>
              <a:buClr>
                <a:srgbClr val="406435"/>
              </a:buClr>
              <a:buSzPts val="4500"/>
              <a:buFont typeface="Euphoria Script"/>
              <a:buNone/>
              <a:defRPr b="1" sz="4500">
                <a:solidFill>
                  <a:srgbClr val="406435"/>
                </a:solidFill>
                <a:latin typeface="Euphoria Script"/>
                <a:ea typeface="Euphoria Script"/>
                <a:cs typeface="Euphoria Script"/>
                <a:sym typeface="Euphoria Script"/>
              </a:defRPr>
            </a:lvl4pPr>
            <a:lvl5pPr lvl="4" algn="ctr">
              <a:spcBef>
                <a:spcPts val="0"/>
              </a:spcBef>
              <a:spcAft>
                <a:spcPts val="0"/>
              </a:spcAft>
              <a:buClr>
                <a:srgbClr val="406435"/>
              </a:buClr>
              <a:buSzPts val="4500"/>
              <a:buFont typeface="Euphoria Script"/>
              <a:buNone/>
              <a:defRPr b="1" sz="4500">
                <a:solidFill>
                  <a:srgbClr val="406435"/>
                </a:solidFill>
                <a:latin typeface="Euphoria Script"/>
                <a:ea typeface="Euphoria Script"/>
                <a:cs typeface="Euphoria Script"/>
                <a:sym typeface="Euphoria Script"/>
              </a:defRPr>
            </a:lvl5pPr>
            <a:lvl6pPr lvl="5" algn="ctr">
              <a:spcBef>
                <a:spcPts val="0"/>
              </a:spcBef>
              <a:spcAft>
                <a:spcPts val="0"/>
              </a:spcAft>
              <a:buClr>
                <a:srgbClr val="406435"/>
              </a:buClr>
              <a:buSzPts val="4500"/>
              <a:buFont typeface="Euphoria Script"/>
              <a:buNone/>
              <a:defRPr b="1" sz="4500">
                <a:solidFill>
                  <a:srgbClr val="406435"/>
                </a:solidFill>
                <a:latin typeface="Euphoria Script"/>
                <a:ea typeface="Euphoria Script"/>
                <a:cs typeface="Euphoria Script"/>
                <a:sym typeface="Euphoria Script"/>
              </a:defRPr>
            </a:lvl6pPr>
            <a:lvl7pPr lvl="6" algn="ctr">
              <a:spcBef>
                <a:spcPts val="0"/>
              </a:spcBef>
              <a:spcAft>
                <a:spcPts val="0"/>
              </a:spcAft>
              <a:buClr>
                <a:srgbClr val="406435"/>
              </a:buClr>
              <a:buSzPts val="4500"/>
              <a:buFont typeface="Euphoria Script"/>
              <a:buNone/>
              <a:defRPr b="1" sz="4500">
                <a:solidFill>
                  <a:srgbClr val="406435"/>
                </a:solidFill>
                <a:latin typeface="Euphoria Script"/>
                <a:ea typeface="Euphoria Script"/>
                <a:cs typeface="Euphoria Script"/>
                <a:sym typeface="Euphoria Script"/>
              </a:defRPr>
            </a:lvl7pPr>
            <a:lvl8pPr lvl="7" algn="ctr">
              <a:spcBef>
                <a:spcPts val="0"/>
              </a:spcBef>
              <a:spcAft>
                <a:spcPts val="0"/>
              </a:spcAft>
              <a:buClr>
                <a:srgbClr val="406435"/>
              </a:buClr>
              <a:buSzPts val="4500"/>
              <a:buFont typeface="Euphoria Script"/>
              <a:buNone/>
              <a:defRPr b="1" sz="4500">
                <a:solidFill>
                  <a:srgbClr val="406435"/>
                </a:solidFill>
                <a:latin typeface="Euphoria Script"/>
                <a:ea typeface="Euphoria Script"/>
                <a:cs typeface="Euphoria Script"/>
                <a:sym typeface="Euphoria Script"/>
              </a:defRPr>
            </a:lvl8pPr>
            <a:lvl9pPr lvl="8" algn="ctr">
              <a:spcBef>
                <a:spcPts val="0"/>
              </a:spcBef>
              <a:spcAft>
                <a:spcPts val="0"/>
              </a:spcAft>
              <a:buClr>
                <a:srgbClr val="406435"/>
              </a:buClr>
              <a:buSzPts val="4500"/>
              <a:buFont typeface="Euphoria Script"/>
              <a:buNone/>
              <a:defRPr b="1" sz="4500">
                <a:solidFill>
                  <a:srgbClr val="406435"/>
                </a:solidFill>
                <a:latin typeface="Euphoria Script"/>
                <a:ea typeface="Euphoria Script"/>
                <a:cs typeface="Euphoria Script"/>
                <a:sym typeface="Euphoria Script"/>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ctr"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Pontano Sans"/>
              <a:buChar char="●"/>
              <a:defRPr sz="1600">
                <a:solidFill>
                  <a:schemeClr val="dk2"/>
                </a:solidFill>
                <a:latin typeface="Pontano Sans"/>
                <a:ea typeface="Pontano Sans"/>
                <a:cs typeface="Pontano Sans"/>
                <a:sym typeface="Pontano Sans"/>
              </a:defRPr>
            </a:lvl1pPr>
            <a:lvl2pPr indent="-330200" lvl="1" marL="914400">
              <a:lnSpc>
                <a:spcPct val="100000"/>
              </a:lnSpc>
              <a:spcBef>
                <a:spcPts val="0"/>
              </a:spcBef>
              <a:spcAft>
                <a:spcPts val="0"/>
              </a:spcAft>
              <a:buClr>
                <a:schemeClr val="dk2"/>
              </a:buClr>
              <a:buSzPts val="1600"/>
              <a:buFont typeface="Pontano Sans"/>
              <a:buChar char="○"/>
              <a:defRPr sz="1600">
                <a:solidFill>
                  <a:schemeClr val="dk2"/>
                </a:solidFill>
                <a:latin typeface="Pontano Sans"/>
                <a:ea typeface="Pontano Sans"/>
                <a:cs typeface="Pontano Sans"/>
                <a:sym typeface="Pontano Sans"/>
              </a:defRPr>
            </a:lvl2pPr>
            <a:lvl3pPr indent="-330200" lvl="2" marL="1371600">
              <a:lnSpc>
                <a:spcPct val="100000"/>
              </a:lnSpc>
              <a:spcBef>
                <a:spcPts val="0"/>
              </a:spcBef>
              <a:spcAft>
                <a:spcPts val="0"/>
              </a:spcAft>
              <a:buClr>
                <a:schemeClr val="dk2"/>
              </a:buClr>
              <a:buSzPts val="1600"/>
              <a:buFont typeface="Pontano Sans"/>
              <a:buChar char="■"/>
              <a:defRPr sz="1600">
                <a:solidFill>
                  <a:schemeClr val="dk2"/>
                </a:solidFill>
                <a:latin typeface="Pontano Sans"/>
                <a:ea typeface="Pontano Sans"/>
                <a:cs typeface="Pontano Sans"/>
                <a:sym typeface="Pontano Sans"/>
              </a:defRPr>
            </a:lvl3pPr>
            <a:lvl4pPr indent="-330200" lvl="3" marL="1828800">
              <a:lnSpc>
                <a:spcPct val="100000"/>
              </a:lnSpc>
              <a:spcBef>
                <a:spcPts val="0"/>
              </a:spcBef>
              <a:spcAft>
                <a:spcPts val="0"/>
              </a:spcAft>
              <a:buClr>
                <a:schemeClr val="dk2"/>
              </a:buClr>
              <a:buSzPts val="1600"/>
              <a:buFont typeface="Pontano Sans"/>
              <a:buChar char="●"/>
              <a:defRPr sz="1600">
                <a:solidFill>
                  <a:schemeClr val="dk2"/>
                </a:solidFill>
                <a:latin typeface="Pontano Sans"/>
                <a:ea typeface="Pontano Sans"/>
                <a:cs typeface="Pontano Sans"/>
                <a:sym typeface="Pontano Sans"/>
              </a:defRPr>
            </a:lvl4pPr>
            <a:lvl5pPr indent="-330200" lvl="4" marL="2286000">
              <a:lnSpc>
                <a:spcPct val="100000"/>
              </a:lnSpc>
              <a:spcBef>
                <a:spcPts val="0"/>
              </a:spcBef>
              <a:spcAft>
                <a:spcPts val="0"/>
              </a:spcAft>
              <a:buClr>
                <a:schemeClr val="dk2"/>
              </a:buClr>
              <a:buSzPts val="1600"/>
              <a:buFont typeface="Pontano Sans"/>
              <a:buChar char="○"/>
              <a:defRPr sz="1600">
                <a:solidFill>
                  <a:schemeClr val="dk2"/>
                </a:solidFill>
                <a:latin typeface="Pontano Sans"/>
                <a:ea typeface="Pontano Sans"/>
                <a:cs typeface="Pontano Sans"/>
                <a:sym typeface="Pontano Sans"/>
              </a:defRPr>
            </a:lvl5pPr>
            <a:lvl6pPr indent="-330200" lvl="5" marL="2743200">
              <a:lnSpc>
                <a:spcPct val="100000"/>
              </a:lnSpc>
              <a:spcBef>
                <a:spcPts val="0"/>
              </a:spcBef>
              <a:spcAft>
                <a:spcPts val="0"/>
              </a:spcAft>
              <a:buClr>
                <a:schemeClr val="dk2"/>
              </a:buClr>
              <a:buSzPts val="1600"/>
              <a:buFont typeface="Pontano Sans"/>
              <a:buChar char="■"/>
              <a:defRPr sz="1600">
                <a:solidFill>
                  <a:schemeClr val="dk2"/>
                </a:solidFill>
                <a:latin typeface="Pontano Sans"/>
                <a:ea typeface="Pontano Sans"/>
                <a:cs typeface="Pontano Sans"/>
                <a:sym typeface="Pontano Sans"/>
              </a:defRPr>
            </a:lvl6pPr>
            <a:lvl7pPr indent="-330200" lvl="6" marL="3200400">
              <a:lnSpc>
                <a:spcPct val="100000"/>
              </a:lnSpc>
              <a:spcBef>
                <a:spcPts val="0"/>
              </a:spcBef>
              <a:spcAft>
                <a:spcPts val="0"/>
              </a:spcAft>
              <a:buClr>
                <a:schemeClr val="dk2"/>
              </a:buClr>
              <a:buSzPts val="1600"/>
              <a:buFont typeface="Pontano Sans"/>
              <a:buChar char="●"/>
              <a:defRPr sz="1600">
                <a:solidFill>
                  <a:schemeClr val="dk2"/>
                </a:solidFill>
                <a:latin typeface="Pontano Sans"/>
                <a:ea typeface="Pontano Sans"/>
                <a:cs typeface="Pontano Sans"/>
                <a:sym typeface="Pontano Sans"/>
              </a:defRPr>
            </a:lvl7pPr>
            <a:lvl8pPr indent="-330200" lvl="7" marL="3657600">
              <a:lnSpc>
                <a:spcPct val="100000"/>
              </a:lnSpc>
              <a:spcBef>
                <a:spcPts val="0"/>
              </a:spcBef>
              <a:spcAft>
                <a:spcPts val="0"/>
              </a:spcAft>
              <a:buClr>
                <a:schemeClr val="dk2"/>
              </a:buClr>
              <a:buSzPts val="1600"/>
              <a:buFont typeface="Pontano Sans"/>
              <a:buChar char="○"/>
              <a:defRPr sz="1600">
                <a:solidFill>
                  <a:schemeClr val="dk2"/>
                </a:solidFill>
                <a:latin typeface="Pontano Sans"/>
                <a:ea typeface="Pontano Sans"/>
                <a:cs typeface="Pontano Sans"/>
                <a:sym typeface="Pontano Sans"/>
              </a:defRPr>
            </a:lvl8pPr>
            <a:lvl9pPr indent="-330200" lvl="8" marL="4114800">
              <a:lnSpc>
                <a:spcPct val="100000"/>
              </a:lnSpc>
              <a:spcBef>
                <a:spcPts val="0"/>
              </a:spcBef>
              <a:spcAft>
                <a:spcPts val="0"/>
              </a:spcAft>
              <a:buClr>
                <a:schemeClr val="dk2"/>
              </a:buClr>
              <a:buSzPts val="1600"/>
              <a:buFont typeface="Pontano Sans"/>
              <a:buChar char="■"/>
              <a:defRPr sz="1600">
                <a:solidFill>
                  <a:schemeClr val="dk2"/>
                </a:solidFill>
                <a:latin typeface="Pontano Sans"/>
                <a:ea typeface="Pontano Sans"/>
                <a:cs typeface="Pontano Sans"/>
                <a:sym typeface="Pontano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28.png"/><Relationship Id="rId4"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hyperlink" Target="http://drive.google.com/file/d/1JapfnUMG9f-3KLyZweZgfMzjA2fGuF-c/view"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hyperlink" Target="https://docs.google.com/presentation/d/14B7ykR2jbdBgLlyLzhHpBQhG3rpPWja2BMRaGJrbUL8/copy" TargetMode="Externa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p:nvPr/>
        </p:nvSpPr>
        <p:spPr>
          <a:xfrm>
            <a:off x="975225" y="1684225"/>
            <a:ext cx="7510800" cy="1644600"/>
          </a:xfrm>
          <a:prstGeom prst="roundRect">
            <a:avLst>
              <a:gd fmla="val 50000" name="adj"/>
            </a:avLst>
          </a:prstGeom>
          <a:solidFill>
            <a:srgbClr val="406435"/>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000">
                <a:solidFill>
                  <a:schemeClr val="lt1"/>
                </a:solidFill>
                <a:latin typeface="Euphoria Script"/>
                <a:ea typeface="Euphoria Script"/>
                <a:cs typeface="Euphoria Script"/>
                <a:sym typeface="Euphoria Script"/>
              </a:rPr>
              <a:t>Lucrare de diplomă</a:t>
            </a:r>
            <a:endParaRPr sz="4800">
              <a:latin typeface="Calibri"/>
              <a:ea typeface="Calibri"/>
              <a:cs typeface="Calibri"/>
              <a:sym typeface="Calibri"/>
            </a:endParaRPr>
          </a:p>
          <a:p>
            <a:pPr indent="0" lvl="0" marL="0" rtl="0" algn="ctr">
              <a:spcBef>
                <a:spcPts val="0"/>
              </a:spcBef>
              <a:spcAft>
                <a:spcPts val="0"/>
              </a:spcAft>
              <a:buNone/>
            </a:pPr>
            <a:r>
              <a:rPr b="1" lang="en" sz="2500">
                <a:solidFill>
                  <a:schemeClr val="lt1"/>
                </a:solidFill>
                <a:latin typeface="Euphoria Script"/>
                <a:ea typeface="Euphoria Script"/>
                <a:cs typeface="Euphoria Script"/>
                <a:sym typeface="Euphoria Script"/>
              </a:rPr>
              <a:t>Aplicație Web pentru gătit și evitarea risipei alimentare</a:t>
            </a:r>
            <a:endParaRPr b="1" sz="2500">
              <a:solidFill>
                <a:schemeClr val="lt1"/>
              </a:solidFill>
              <a:latin typeface="Euphoria Script"/>
              <a:ea typeface="Euphoria Script"/>
              <a:cs typeface="Euphoria Script"/>
              <a:sym typeface="Euphoria Script"/>
            </a:endParaRPr>
          </a:p>
          <a:p>
            <a:pPr indent="0" lvl="0" marL="0" rtl="0" algn="ctr">
              <a:spcBef>
                <a:spcPts val="0"/>
              </a:spcBef>
              <a:spcAft>
                <a:spcPts val="0"/>
              </a:spcAft>
              <a:buNone/>
            </a:pPr>
            <a:r>
              <a:t/>
            </a:r>
            <a:endParaRPr b="1" sz="3600">
              <a:solidFill>
                <a:schemeClr val="lt1"/>
              </a:solidFill>
              <a:latin typeface="Euphoria Script"/>
              <a:ea typeface="Euphoria Script"/>
              <a:cs typeface="Euphoria Script"/>
              <a:sym typeface="Euphoria Script"/>
            </a:endParaRPr>
          </a:p>
        </p:txBody>
      </p:sp>
      <p:sp>
        <p:nvSpPr>
          <p:cNvPr id="266" name="Google Shape;266;p30"/>
          <p:cNvSpPr txBox="1"/>
          <p:nvPr/>
        </p:nvSpPr>
        <p:spPr>
          <a:xfrm>
            <a:off x="90825" y="4154375"/>
            <a:ext cx="413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Pontano Sans"/>
                <a:ea typeface="Pontano Sans"/>
                <a:cs typeface="Pontano Sans"/>
                <a:sym typeface="Pontano Sans"/>
              </a:rPr>
              <a:t>Coordonator </a:t>
            </a:r>
            <a:endParaRPr sz="1800">
              <a:solidFill>
                <a:schemeClr val="dk1"/>
              </a:solidFill>
              <a:latin typeface="Pontano Sans"/>
              <a:ea typeface="Pontano Sans"/>
              <a:cs typeface="Pontano Sans"/>
              <a:sym typeface="Pontano Sans"/>
            </a:endParaRPr>
          </a:p>
          <a:p>
            <a:pPr indent="0" lvl="0" marL="0" rtl="0" algn="l">
              <a:spcBef>
                <a:spcPts val="0"/>
              </a:spcBef>
              <a:spcAft>
                <a:spcPts val="0"/>
              </a:spcAft>
              <a:buNone/>
            </a:pPr>
            <a:r>
              <a:rPr lang="en" sz="1800">
                <a:solidFill>
                  <a:schemeClr val="dk1"/>
                </a:solidFill>
                <a:latin typeface="Pontano Sans"/>
                <a:ea typeface="Pontano Sans"/>
                <a:cs typeface="Pontano Sans"/>
                <a:sym typeface="Pontano Sans"/>
              </a:rPr>
              <a:t>Conf. Dr. Ing. Alexandra-Suzana Cernian </a:t>
            </a:r>
            <a:r>
              <a:rPr lang="en" sz="1600">
                <a:latin typeface="Times New Roman"/>
                <a:ea typeface="Times New Roman"/>
                <a:cs typeface="Times New Roman"/>
                <a:sym typeface="Times New Roman"/>
              </a:rPr>
              <a:t>             </a:t>
            </a:r>
            <a:endParaRPr sz="1800">
              <a:solidFill>
                <a:schemeClr val="dk1"/>
              </a:solidFill>
              <a:latin typeface="Pontano Sans"/>
              <a:ea typeface="Pontano Sans"/>
              <a:cs typeface="Pontano Sans"/>
              <a:sym typeface="Pontano Sans"/>
            </a:endParaRPr>
          </a:p>
        </p:txBody>
      </p:sp>
      <p:pic>
        <p:nvPicPr>
          <p:cNvPr id="267" name="Google Shape;267;p30"/>
          <p:cNvPicPr preferRelativeResize="0"/>
          <p:nvPr/>
        </p:nvPicPr>
        <p:blipFill rotWithShape="1">
          <a:blip r:embed="rId3">
            <a:alphaModFix/>
          </a:blip>
          <a:srcRect b="0" l="0" r="0" t="0"/>
          <a:stretch/>
        </p:blipFill>
        <p:spPr>
          <a:xfrm>
            <a:off x="6877921" y="107174"/>
            <a:ext cx="914600" cy="923250"/>
          </a:xfrm>
          <a:prstGeom prst="rect">
            <a:avLst/>
          </a:prstGeom>
          <a:noFill/>
          <a:ln>
            <a:noFill/>
          </a:ln>
        </p:spPr>
      </p:pic>
      <p:pic>
        <p:nvPicPr>
          <p:cNvPr id="268" name="Google Shape;268;p30"/>
          <p:cNvPicPr preferRelativeResize="0"/>
          <p:nvPr/>
        </p:nvPicPr>
        <p:blipFill rotWithShape="1">
          <a:blip r:embed="rId4">
            <a:alphaModFix/>
          </a:blip>
          <a:srcRect b="0" l="0" r="0" t="0"/>
          <a:stretch/>
        </p:blipFill>
        <p:spPr>
          <a:xfrm>
            <a:off x="1351475" y="82550"/>
            <a:ext cx="914600" cy="972500"/>
          </a:xfrm>
          <a:prstGeom prst="rect">
            <a:avLst/>
          </a:prstGeom>
          <a:noFill/>
          <a:ln>
            <a:noFill/>
          </a:ln>
        </p:spPr>
      </p:pic>
      <p:sp>
        <p:nvSpPr>
          <p:cNvPr id="269" name="Google Shape;269;p30"/>
          <p:cNvSpPr/>
          <p:nvPr/>
        </p:nvSpPr>
        <p:spPr>
          <a:xfrm>
            <a:off x="2094500" y="141925"/>
            <a:ext cx="4816500" cy="809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lang="en" sz="1200">
                <a:solidFill>
                  <a:schemeClr val="dk1"/>
                </a:solidFill>
                <a:latin typeface="Pontano Sans"/>
                <a:ea typeface="Pontano Sans"/>
                <a:cs typeface="Pontano Sans"/>
                <a:sym typeface="Pontano Sans"/>
              </a:rPr>
              <a:t>UNIVERSITATEA POLITEHNICA BUCUREŞTI</a:t>
            </a:r>
            <a:endParaRPr sz="1200">
              <a:solidFill>
                <a:schemeClr val="dk1"/>
              </a:solidFill>
              <a:latin typeface="Pontano Sans"/>
              <a:ea typeface="Pontano Sans"/>
              <a:cs typeface="Pontano Sans"/>
              <a:sym typeface="Pontano Sans"/>
            </a:endParaRPr>
          </a:p>
          <a:p>
            <a:pPr indent="0" lvl="0" marL="0" marR="0" rtl="0" algn="ctr">
              <a:lnSpc>
                <a:spcPct val="100000"/>
              </a:lnSpc>
              <a:spcBef>
                <a:spcPts val="0"/>
              </a:spcBef>
              <a:spcAft>
                <a:spcPts val="0"/>
              </a:spcAft>
              <a:buClr>
                <a:srgbClr val="000000"/>
              </a:buClr>
              <a:buSzPts val="2000"/>
              <a:buFont typeface="Calibri"/>
              <a:buNone/>
            </a:pPr>
            <a:r>
              <a:rPr lang="en" sz="1200">
                <a:solidFill>
                  <a:schemeClr val="dk1"/>
                </a:solidFill>
                <a:latin typeface="Pontano Sans"/>
                <a:ea typeface="Pontano Sans"/>
                <a:cs typeface="Pontano Sans"/>
                <a:sym typeface="Pontano Sans"/>
              </a:rPr>
              <a:t>FACULTATEA DE AUTOMATICĂ ŞI CALCULATOARE</a:t>
            </a:r>
            <a:endParaRPr sz="1200">
              <a:solidFill>
                <a:schemeClr val="dk1"/>
              </a:solidFill>
              <a:latin typeface="Pontano Sans"/>
              <a:ea typeface="Pontano Sans"/>
              <a:cs typeface="Pontano Sans"/>
              <a:sym typeface="Pontano Sans"/>
            </a:endParaRPr>
          </a:p>
          <a:p>
            <a:pPr indent="0" lvl="0" marL="0" marR="0" rtl="0" algn="ctr">
              <a:spcBef>
                <a:spcPts val="0"/>
              </a:spcBef>
              <a:spcAft>
                <a:spcPts val="0"/>
              </a:spcAft>
              <a:buNone/>
            </a:pPr>
            <a:r>
              <a:rPr lang="en" sz="1200">
                <a:solidFill>
                  <a:schemeClr val="dk1"/>
                </a:solidFill>
                <a:latin typeface="Pontano Sans"/>
                <a:ea typeface="Pontano Sans"/>
                <a:cs typeface="Pontano Sans"/>
                <a:sym typeface="Pontano Sans"/>
              </a:rPr>
              <a:t>DEPARTAMENTUL DE AUTOMATICĂ ȘI INFORMATICĂ INDUSTRIALĂ</a:t>
            </a:r>
            <a:endParaRPr b="0" i="0" sz="2600" u="none" cap="none" strike="noStrike">
              <a:solidFill>
                <a:srgbClr val="000000"/>
              </a:solidFill>
              <a:latin typeface="Arial"/>
              <a:ea typeface="Arial"/>
              <a:cs typeface="Arial"/>
              <a:sym typeface="Arial"/>
            </a:endParaRPr>
          </a:p>
        </p:txBody>
      </p:sp>
      <p:sp>
        <p:nvSpPr>
          <p:cNvPr id="270" name="Google Shape;270;p30"/>
          <p:cNvSpPr txBox="1"/>
          <p:nvPr/>
        </p:nvSpPr>
        <p:spPr>
          <a:xfrm>
            <a:off x="6026925" y="4143575"/>
            <a:ext cx="3059400" cy="815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600"/>
              </a:spcBef>
              <a:spcAft>
                <a:spcPts val="0"/>
              </a:spcAft>
              <a:buNone/>
            </a:pPr>
            <a:r>
              <a:rPr lang="en" sz="1800">
                <a:solidFill>
                  <a:schemeClr val="dk1"/>
                </a:solidFill>
                <a:latin typeface="Pontano Sans"/>
                <a:ea typeface="Pontano Sans"/>
                <a:cs typeface="Pontano Sans"/>
                <a:sym typeface="Pontano Sans"/>
              </a:rPr>
              <a:t>Absolvent</a:t>
            </a:r>
            <a:endParaRPr sz="1800">
              <a:solidFill>
                <a:schemeClr val="dk1"/>
              </a:solidFill>
              <a:latin typeface="Pontano Sans"/>
              <a:ea typeface="Pontano Sans"/>
              <a:cs typeface="Pontano Sans"/>
              <a:sym typeface="Pontano Sans"/>
            </a:endParaRPr>
          </a:p>
          <a:p>
            <a:pPr indent="0" lvl="0" marL="0" rtl="0" algn="r">
              <a:lnSpc>
                <a:spcPct val="115000"/>
              </a:lnSpc>
              <a:spcBef>
                <a:spcPts val="600"/>
              </a:spcBef>
              <a:spcAft>
                <a:spcPts val="600"/>
              </a:spcAft>
              <a:buNone/>
            </a:pPr>
            <a:r>
              <a:rPr lang="en" sz="1800">
                <a:solidFill>
                  <a:schemeClr val="dk1"/>
                </a:solidFill>
                <a:latin typeface="Pontano Sans"/>
                <a:ea typeface="Pontano Sans"/>
                <a:cs typeface="Pontano Sans"/>
                <a:sym typeface="Pontano Sans"/>
              </a:rPr>
              <a:t>   Roman  Andrada-Liliana</a:t>
            </a:r>
            <a:endParaRPr sz="1800">
              <a:solidFill>
                <a:schemeClr val="dk1"/>
              </a:solidFill>
              <a:latin typeface="Pontano Sans"/>
              <a:ea typeface="Pontano Sans"/>
              <a:cs typeface="Pontano Sans"/>
              <a:sym typeface="Pontan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9"/>
          <p:cNvSpPr txBox="1"/>
          <p:nvPr>
            <p:ph idx="4294967295" type="subTitle"/>
          </p:nvPr>
        </p:nvSpPr>
        <p:spPr>
          <a:xfrm>
            <a:off x="824475" y="1214650"/>
            <a:ext cx="7367100" cy="2529600"/>
          </a:xfrm>
          <a:prstGeom prst="rect">
            <a:avLst/>
          </a:prstGeom>
        </p:spPr>
        <p:txBody>
          <a:bodyPr anchorCtr="0" anchor="ctr" bIns="91425" lIns="91425" spcFirstLastPara="1" rIns="91425" wrap="square" tIns="91425">
            <a:noAutofit/>
          </a:bodyPr>
          <a:lstStyle/>
          <a:p>
            <a:pPr indent="0" lvl="0" marL="0" rtl="0" algn="just">
              <a:lnSpc>
                <a:spcPct val="90000"/>
              </a:lnSpc>
              <a:spcBef>
                <a:spcPts val="1000"/>
              </a:spcBef>
              <a:spcAft>
                <a:spcPts val="0"/>
              </a:spcAft>
              <a:buNone/>
            </a:pPr>
            <a:r>
              <a:t/>
            </a:r>
            <a:endParaRPr sz="1500"/>
          </a:p>
          <a:p>
            <a:pPr indent="0" lvl="0" marL="0" rtl="0" algn="just">
              <a:lnSpc>
                <a:spcPct val="115000"/>
              </a:lnSpc>
              <a:spcBef>
                <a:spcPts val="1200"/>
              </a:spcBef>
              <a:spcAft>
                <a:spcPts val="0"/>
              </a:spcAft>
              <a:buNone/>
            </a:pPr>
            <a:r>
              <a:rPr lang="en" sz="1500"/>
              <a:t>L</a:t>
            </a:r>
            <a:r>
              <a:rPr lang="en" sz="1500"/>
              <a:t>a momentul actual, nu există o aplicație web care să înglobeze atât funcționalitățile de afișare și căutare a rețetelor, cât și de realizare și gestionare a donațiilor. </a:t>
            </a:r>
            <a:endParaRPr sz="1500"/>
          </a:p>
          <a:p>
            <a:pPr indent="0" lvl="0" marL="0" rtl="0" algn="just">
              <a:lnSpc>
                <a:spcPct val="115000"/>
              </a:lnSpc>
              <a:spcBef>
                <a:spcPts val="1200"/>
              </a:spcBef>
              <a:spcAft>
                <a:spcPts val="0"/>
              </a:spcAft>
              <a:buNone/>
            </a:pPr>
            <a:r>
              <a:rPr lang="en" sz="1500"/>
              <a:t>Din acest motiv, aplicația creată în această lucrare aduce un plus de inovație prin întrunirea atât a caracteristicilor unei platforme de donare și de informare asupra problemei risipei de mâncare, cât și a funcționalităților unui program menit să îndrume utilizatorul către o gestionare corectă a alimentelor prin diverse metode.</a:t>
            </a:r>
            <a:endParaRPr sz="1500"/>
          </a:p>
          <a:p>
            <a:pPr indent="0" lvl="0" marL="0" rtl="0" algn="l">
              <a:lnSpc>
                <a:spcPct val="90000"/>
              </a:lnSpc>
              <a:spcBef>
                <a:spcPts val="1200"/>
              </a:spcBef>
              <a:spcAft>
                <a:spcPts val="0"/>
              </a:spcAft>
              <a:buNone/>
            </a:pPr>
            <a:r>
              <a:t/>
            </a:r>
            <a:endParaRPr sz="1500"/>
          </a:p>
          <a:p>
            <a:pPr indent="0" lvl="0" marL="12700" rtl="0" algn="just">
              <a:lnSpc>
                <a:spcPct val="90000"/>
              </a:lnSpc>
              <a:spcBef>
                <a:spcPts val="500"/>
              </a:spcBef>
              <a:spcAft>
                <a:spcPts val="0"/>
              </a:spcAft>
              <a:buNone/>
            </a:pPr>
            <a:r>
              <a:t/>
            </a:r>
            <a:endParaRPr sz="1500"/>
          </a:p>
        </p:txBody>
      </p:sp>
      <p:sp>
        <p:nvSpPr>
          <p:cNvPr id="416" name="Google Shape;416;p39"/>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09</a:t>
            </a:r>
            <a:endParaRPr sz="1500"/>
          </a:p>
        </p:txBody>
      </p:sp>
      <p:sp>
        <p:nvSpPr>
          <p:cNvPr id="417" name="Google Shape;417;p39"/>
          <p:cNvSpPr/>
          <p:nvPr/>
        </p:nvSpPr>
        <p:spPr>
          <a:xfrm>
            <a:off x="897700" y="421950"/>
            <a:ext cx="3795300" cy="635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 name="Google Shape;418;p39"/>
          <p:cNvSpPr txBox="1"/>
          <p:nvPr>
            <p:ph idx="4294967295" type="title"/>
          </p:nvPr>
        </p:nvSpPr>
        <p:spPr>
          <a:xfrm>
            <a:off x="1032350" y="253750"/>
            <a:ext cx="3686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04 Concluzii</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09</a:t>
            </a:r>
            <a:endParaRPr sz="1500"/>
          </a:p>
        </p:txBody>
      </p:sp>
      <p:sp>
        <p:nvSpPr>
          <p:cNvPr id="424" name="Google Shape;424;p40"/>
          <p:cNvSpPr/>
          <p:nvPr/>
        </p:nvSpPr>
        <p:spPr>
          <a:xfrm>
            <a:off x="897700" y="421950"/>
            <a:ext cx="3795300" cy="635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p40"/>
          <p:cNvSpPr txBox="1"/>
          <p:nvPr>
            <p:ph idx="4294967295" type="title"/>
          </p:nvPr>
        </p:nvSpPr>
        <p:spPr>
          <a:xfrm>
            <a:off x="1032350" y="253750"/>
            <a:ext cx="3686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Demo</a:t>
            </a:r>
            <a:endParaRPr>
              <a:solidFill>
                <a:schemeClr val="lt1"/>
              </a:solidFill>
            </a:endParaRPr>
          </a:p>
        </p:txBody>
      </p:sp>
      <p:pic>
        <p:nvPicPr>
          <p:cNvPr id="426" name="Google Shape;426;p40" title="b.mkv">
            <a:hlinkClick r:id="rId3"/>
          </p:cNvPr>
          <p:cNvPicPr preferRelativeResize="0"/>
          <p:nvPr/>
        </p:nvPicPr>
        <p:blipFill>
          <a:blip r:embed="rId4">
            <a:alphaModFix/>
          </a:blip>
          <a:stretch>
            <a:fillRect/>
          </a:stretch>
        </p:blipFill>
        <p:spPr>
          <a:xfrm>
            <a:off x="844750" y="1205175"/>
            <a:ext cx="4911425" cy="368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41"/>
          <p:cNvPicPr preferRelativeResize="0"/>
          <p:nvPr/>
        </p:nvPicPr>
        <p:blipFill>
          <a:blip r:embed="rId3">
            <a:alphaModFix/>
          </a:blip>
          <a:stretch>
            <a:fillRect/>
          </a:stretch>
        </p:blipFill>
        <p:spPr>
          <a:xfrm>
            <a:off x="3243202" y="967364"/>
            <a:ext cx="233086" cy="232498"/>
          </a:xfrm>
          <a:prstGeom prst="rect">
            <a:avLst/>
          </a:prstGeom>
          <a:noFill/>
          <a:ln>
            <a:noFill/>
          </a:ln>
        </p:spPr>
      </p:pic>
      <p:pic>
        <p:nvPicPr>
          <p:cNvPr id="432" name="Google Shape;432;p41"/>
          <p:cNvPicPr preferRelativeResize="0"/>
          <p:nvPr/>
        </p:nvPicPr>
        <p:blipFill>
          <a:blip r:embed="rId4">
            <a:alphaModFix/>
          </a:blip>
          <a:stretch>
            <a:fillRect/>
          </a:stretch>
        </p:blipFill>
        <p:spPr>
          <a:xfrm>
            <a:off x="1189027" y="3389800"/>
            <a:ext cx="269671" cy="269675"/>
          </a:xfrm>
          <a:prstGeom prst="rect">
            <a:avLst/>
          </a:prstGeom>
          <a:noFill/>
          <a:ln>
            <a:noFill/>
          </a:ln>
        </p:spPr>
      </p:pic>
      <p:pic>
        <p:nvPicPr>
          <p:cNvPr id="433" name="Google Shape;433;p41"/>
          <p:cNvPicPr preferRelativeResize="0"/>
          <p:nvPr/>
        </p:nvPicPr>
        <p:blipFill>
          <a:blip r:embed="rId4">
            <a:alphaModFix/>
          </a:blip>
          <a:stretch>
            <a:fillRect/>
          </a:stretch>
        </p:blipFill>
        <p:spPr>
          <a:xfrm rot="-5400000">
            <a:off x="3057252" y="4431400"/>
            <a:ext cx="269671" cy="269675"/>
          </a:xfrm>
          <a:prstGeom prst="rect">
            <a:avLst/>
          </a:prstGeom>
          <a:noFill/>
          <a:ln>
            <a:noFill/>
          </a:ln>
        </p:spPr>
      </p:pic>
      <p:pic>
        <p:nvPicPr>
          <p:cNvPr id="434" name="Google Shape;434;p41"/>
          <p:cNvPicPr preferRelativeResize="0"/>
          <p:nvPr/>
        </p:nvPicPr>
        <p:blipFill>
          <a:blip r:embed="rId3">
            <a:alphaModFix/>
          </a:blip>
          <a:stretch>
            <a:fillRect/>
          </a:stretch>
        </p:blipFill>
        <p:spPr>
          <a:xfrm>
            <a:off x="720002" y="539989"/>
            <a:ext cx="233086" cy="232498"/>
          </a:xfrm>
          <a:prstGeom prst="rect">
            <a:avLst/>
          </a:prstGeom>
          <a:noFill/>
          <a:ln>
            <a:noFill/>
          </a:ln>
        </p:spPr>
      </p:pic>
      <p:pic>
        <p:nvPicPr>
          <p:cNvPr id="435" name="Google Shape;435;p41"/>
          <p:cNvPicPr preferRelativeResize="0"/>
          <p:nvPr/>
        </p:nvPicPr>
        <p:blipFill>
          <a:blip r:embed="rId4">
            <a:alphaModFix/>
          </a:blip>
          <a:stretch>
            <a:fillRect/>
          </a:stretch>
        </p:blipFill>
        <p:spPr>
          <a:xfrm rot="-5400000">
            <a:off x="7520677" y="346875"/>
            <a:ext cx="269671" cy="269675"/>
          </a:xfrm>
          <a:prstGeom prst="rect">
            <a:avLst/>
          </a:prstGeom>
          <a:noFill/>
          <a:ln>
            <a:noFill/>
          </a:ln>
        </p:spPr>
      </p:pic>
      <p:pic>
        <p:nvPicPr>
          <p:cNvPr id="436" name="Google Shape;436;p41"/>
          <p:cNvPicPr preferRelativeResize="0"/>
          <p:nvPr/>
        </p:nvPicPr>
        <p:blipFill>
          <a:blip r:embed="rId3">
            <a:alphaModFix/>
          </a:blip>
          <a:stretch>
            <a:fillRect/>
          </a:stretch>
        </p:blipFill>
        <p:spPr>
          <a:xfrm>
            <a:off x="8120702" y="4198914"/>
            <a:ext cx="233086" cy="232498"/>
          </a:xfrm>
          <a:prstGeom prst="rect">
            <a:avLst/>
          </a:prstGeom>
          <a:noFill/>
          <a:ln>
            <a:noFill/>
          </a:ln>
        </p:spPr>
      </p:pic>
      <p:pic>
        <p:nvPicPr>
          <p:cNvPr id="437" name="Google Shape;437;p41"/>
          <p:cNvPicPr preferRelativeResize="0"/>
          <p:nvPr/>
        </p:nvPicPr>
        <p:blipFill>
          <a:blip r:embed="rId4">
            <a:alphaModFix/>
          </a:blip>
          <a:stretch>
            <a:fillRect/>
          </a:stretch>
        </p:blipFill>
        <p:spPr>
          <a:xfrm rot="-5400000">
            <a:off x="6660827" y="2875825"/>
            <a:ext cx="269671" cy="269675"/>
          </a:xfrm>
          <a:prstGeom prst="rect">
            <a:avLst/>
          </a:prstGeom>
          <a:noFill/>
          <a:ln>
            <a:noFill/>
          </a:ln>
        </p:spPr>
      </p:pic>
      <p:sp>
        <p:nvSpPr>
          <p:cNvPr id="438" name="Google Shape;438;p41"/>
          <p:cNvSpPr/>
          <p:nvPr/>
        </p:nvSpPr>
        <p:spPr>
          <a:xfrm>
            <a:off x="1686300" y="1641025"/>
            <a:ext cx="5771400" cy="17238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txBox="1"/>
          <p:nvPr>
            <p:ph idx="4294967295" type="ctrTitle"/>
          </p:nvPr>
        </p:nvSpPr>
        <p:spPr>
          <a:xfrm>
            <a:off x="2057025" y="1589050"/>
            <a:ext cx="4836600" cy="117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440" name="Google Shape;440;p41"/>
          <p:cNvSpPr txBox="1"/>
          <p:nvPr/>
        </p:nvSpPr>
        <p:spPr>
          <a:xfrm>
            <a:off x="2129925" y="1589050"/>
            <a:ext cx="47637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lt1"/>
                </a:solidFill>
                <a:latin typeface="Euphoria Script"/>
                <a:ea typeface="Euphoria Script"/>
                <a:cs typeface="Euphoria Script"/>
                <a:sym typeface="Euphoria Script"/>
              </a:rPr>
              <a:t>Mulțumesc pentru atenție!</a:t>
            </a:r>
            <a:endParaRPr b="1" sz="5000">
              <a:solidFill>
                <a:schemeClr val="lt1"/>
              </a:solidFill>
              <a:latin typeface="Euphoria Script"/>
              <a:ea typeface="Euphoria Script"/>
              <a:cs typeface="Euphoria Script"/>
              <a:sym typeface="Euphoria Script"/>
            </a:endParaRPr>
          </a:p>
        </p:txBody>
      </p:sp>
      <p:pic>
        <p:nvPicPr>
          <p:cNvPr id="441" name="Google Shape;441;p41"/>
          <p:cNvPicPr preferRelativeResize="0"/>
          <p:nvPr/>
        </p:nvPicPr>
        <p:blipFill>
          <a:blip r:embed="rId5">
            <a:alphaModFix/>
          </a:blip>
          <a:stretch>
            <a:fillRect/>
          </a:stretch>
        </p:blipFill>
        <p:spPr>
          <a:xfrm rot="10800000">
            <a:off x="811756" y="1459987"/>
            <a:ext cx="1712662" cy="1778573"/>
          </a:xfrm>
          <a:prstGeom prst="rect">
            <a:avLst/>
          </a:prstGeom>
          <a:noFill/>
          <a:ln>
            <a:noFill/>
          </a:ln>
        </p:spPr>
      </p:pic>
      <p:pic>
        <p:nvPicPr>
          <p:cNvPr id="442" name="Google Shape;442;p41"/>
          <p:cNvPicPr preferRelativeResize="0"/>
          <p:nvPr/>
        </p:nvPicPr>
        <p:blipFill>
          <a:blip r:embed="rId5">
            <a:alphaModFix/>
          </a:blip>
          <a:stretch>
            <a:fillRect/>
          </a:stretch>
        </p:blipFill>
        <p:spPr>
          <a:xfrm>
            <a:off x="6619530" y="1756762"/>
            <a:ext cx="1712662" cy="17785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p:nvPr/>
        </p:nvSpPr>
        <p:spPr>
          <a:xfrm>
            <a:off x="1053300" y="440575"/>
            <a:ext cx="7475100" cy="6243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txBox="1"/>
          <p:nvPr>
            <p:ph idx="4294967295" type="title"/>
          </p:nvPr>
        </p:nvSpPr>
        <p:spPr>
          <a:xfrm>
            <a:off x="1273050" y="445025"/>
            <a:ext cx="7150800" cy="47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Cuprins</a:t>
            </a:r>
            <a:endParaRPr/>
          </a:p>
        </p:txBody>
      </p:sp>
      <p:sp>
        <p:nvSpPr>
          <p:cNvPr id="277" name="Google Shape;277;p31"/>
          <p:cNvSpPr/>
          <p:nvPr/>
        </p:nvSpPr>
        <p:spPr>
          <a:xfrm>
            <a:off x="1866838" y="3058625"/>
            <a:ext cx="2260500" cy="428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500">
              <a:solidFill>
                <a:srgbClr val="FFFFFF"/>
              </a:solidFill>
              <a:latin typeface="Euphoria Script"/>
              <a:ea typeface="Euphoria Script"/>
              <a:cs typeface="Euphoria Script"/>
              <a:sym typeface="Euphoria Script"/>
            </a:endParaRPr>
          </a:p>
        </p:txBody>
      </p:sp>
      <p:sp>
        <p:nvSpPr>
          <p:cNvPr id="278" name="Google Shape;278;p31"/>
          <p:cNvSpPr/>
          <p:nvPr/>
        </p:nvSpPr>
        <p:spPr>
          <a:xfrm>
            <a:off x="6108838" y="3058625"/>
            <a:ext cx="2260500" cy="428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1866838" y="1709550"/>
            <a:ext cx="2260500" cy="428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500">
              <a:solidFill>
                <a:srgbClr val="FFFFFF"/>
              </a:solidFill>
              <a:latin typeface="Euphoria Script"/>
              <a:ea typeface="Euphoria Script"/>
              <a:cs typeface="Euphoria Script"/>
              <a:sym typeface="Euphoria Script"/>
            </a:endParaRPr>
          </a:p>
        </p:txBody>
      </p:sp>
      <p:sp>
        <p:nvSpPr>
          <p:cNvPr id="280" name="Google Shape;280;p31"/>
          <p:cNvSpPr/>
          <p:nvPr/>
        </p:nvSpPr>
        <p:spPr>
          <a:xfrm>
            <a:off x="6108838" y="1709550"/>
            <a:ext cx="2260500" cy="428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txBox="1"/>
          <p:nvPr>
            <p:ph idx="4294967295" type="subTitle"/>
          </p:nvPr>
        </p:nvSpPr>
        <p:spPr>
          <a:xfrm>
            <a:off x="2011913" y="1709550"/>
            <a:ext cx="2112600" cy="379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2500">
                <a:solidFill>
                  <a:srgbClr val="FFFFFF"/>
                </a:solidFill>
                <a:latin typeface="Euphoria Script"/>
                <a:ea typeface="Euphoria Script"/>
                <a:cs typeface="Euphoria Script"/>
                <a:sym typeface="Euphoria Script"/>
              </a:rPr>
              <a:t>Introducere</a:t>
            </a:r>
            <a:endParaRPr b="1" sz="2500">
              <a:solidFill>
                <a:srgbClr val="FFFFFF"/>
              </a:solidFill>
              <a:latin typeface="Euphoria Script"/>
              <a:ea typeface="Euphoria Script"/>
              <a:cs typeface="Euphoria Script"/>
              <a:sym typeface="Euphoria Script"/>
            </a:endParaRPr>
          </a:p>
        </p:txBody>
      </p:sp>
      <p:sp>
        <p:nvSpPr>
          <p:cNvPr id="282" name="Google Shape;282;p31"/>
          <p:cNvSpPr txBox="1"/>
          <p:nvPr>
            <p:ph idx="4294967295" type="title"/>
          </p:nvPr>
        </p:nvSpPr>
        <p:spPr>
          <a:xfrm>
            <a:off x="624213" y="1377100"/>
            <a:ext cx="1140900" cy="10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t>01</a:t>
            </a:r>
            <a:endParaRPr/>
          </a:p>
        </p:txBody>
      </p:sp>
      <p:sp>
        <p:nvSpPr>
          <p:cNvPr id="283" name="Google Shape;283;p31"/>
          <p:cNvSpPr txBox="1"/>
          <p:nvPr>
            <p:ph idx="4294967295" type="subTitle"/>
          </p:nvPr>
        </p:nvSpPr>
        <p:spPr>
          <a:xfrm>
            <a:off x="2011926" y="2233900"/>
            <a:ext cx="2541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500"/>
              <a:t>Prezentarea domeniului și motivația lucrării</a:t>
            </a:r>
            <a:endParaRPr sz="1500"/>
          </a:p>
        </p:txBody>
      </p:sp>
      <p:sp>
        <p:nvSpPr>
          <p:cNvPr id="284" name="Google Shape;284;p31"/>
          <p:cNvSpPr txBox="1"/>
          <p:nvPr>
            <p:ph idx="4294967295" type="title"/>
          </p:nvPr>
        </p:nvSpPr>
        <p:spPr>
          <a:xfrm>
            <a:off x="4822113" y="1325600"/>
            <a:ext cx="1140900" cy="10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t>02</a:t>
            </a:r>
            <a:endParaRPr/>
          </a:p>
        </p:txBody>
      </p:sp>
      <p:sp>
        <p:nvSpPr>
          <p:cNvPr id="285" name="Google Shape;285;p31"/>
          <p:cNvSpPr txBox="1"/>
          <p:nvPr>
            <p:ph idx="4294967295" type="subTitle"/>
          </p:nvPr>
        </p:nvSpPr>
        <p:spPr>
          <a:xfrm>
            <a:off x="6218013" y="1709550"/>
            <a:ext cx="2112600" cy="3795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None/>
            </a:pPr>
            <a:r>
              <a:rPr b="1" lang="en" sz="2500">
                <a:solidFill>
                  <a:srgbClr val="FFFFFF"/>
                </a:solidFill>
                <a:latin typeface="Euphoria Script"/>
                <a:ea typeface="Euphoria Script"/>
                <a:cs typeface="Euphoria Script"/>
                <a:sym typeface="Euphoria Script"/>
              </a:rPr>
              <a:t>Obiective</a:t>
            </a:r>
            <a:endParaRPr/>
          </a:p>
        </p:txBody>
      </p:sp>
      <p:sp>
        <p:nvSpPr>
          <p:cNvPr id="286" name="Google Shape;286;p31"/>
          <p:cNvSpPr txBox="1"/>
          <p:nvPr>
            <p:ph idx="4294967295" type="subTitle"/>
          </p:nvPr>
        </p:nvSpPr>
        <p:spPr>
          <a:xfrm>
            <a:off x="6218013" y="2233900"/>
            <a:ext cx="2260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500"/>
              <a:t>Enumerarea scopurilor aplicației</a:t>
            </a:r>
            <a:endParaRPr sz="1500"/>
          </a:p>
        </p:txBody>
      </p:sp>
      <p:sp>
        <p:nvSpPr>
          <p:cNvPr id="287" name="Google Shape;287;p31"/>
          <p:cNvSpPr txBox="1"/>
          <p:nvPr>
            <p:ph idx="4294967295" type="title"/>
          </p:nvPr>
        </p:nvSpPr>
        <p:spPr>
          <a:xfrm>
            <a:off x="624213" y="2730800"/>
            <a:ext cx="1140900" cy="10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t>03</a:t>
            </a:r>
            <a:endParaRPr/>
          </a:p>
        </p:txBody>
      </p:sp>
      <p:sp>
        <p:nvSpPr>
          <p:cNvPr id="288" name="Google Shape;288;p31"/>
          <p:cNvSpPr txBox="1"/>
          <p:nvPr>
            <p:ph idx="4294967295" type="subTitle"/>
          </p:nvPr>
        </p:nvSpPr>
        <p:spPr>
          <a:xfrm>
            <a:off x="2011913" y="3052850"/>
            <a:ext cx="2112600" cy="379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2500">
                <a:solidFill>
                  <a:srgbClr val="FFFFFF"/>
                </a:solidFill>
                <a:latin typeface="Euphoria Script"/>
                <a:ea typeface="Euphoria Script"/>
                <a:cs typeface="Euphoria Script"/>
                <a:sym typeface="Euphoria Script"/>
              </a:rPr>
              <a:t>Funcționalități</a:t>
            </a:r>
            <a:endParaRPr b="1" sz="2500">
              <a:solidFill>
                <a:srgbClr val="FFFFFF"/>
              </a:solidFill>
              <a:latin typeface="Euphoria Script"/>
              <a:ea typeface="Euphoria Script"/>
              <a:cs typeface="Euphoria Script"/>
              <a:sym typeface="Euphoria Script"/>
            </a:endParaRPr>
          </a:p>
        </p:txBody>
      </p:sp>
      <p:sp>
        <p:nvSpPr>
          <p:cNvPr id="289" name="Google Shape;289;p31"/>
          <p:cNvSpPr txBox="1"/>
          <p:nvPr>
            <p:ph idx="4294967295" type="subTitle"/>
          </p:nvPr>
        </p:nvSpPr>
        <p:spPr>
          <a:xfrm>
            <a:off x="2011913" y="3587600"/>
            <a:ext cx="2359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500"/>
              <a:t>Descrierea modului de funcționare a site-ului web</a:t>
            </a:r>
            <a:endParaRPr sz="1500"/>
          </a:p>
        </p:txBody>
      </p:sp>
      <p:sp>
        <p:nvSpPr>
          <p:cNvPr id="290" name="Google Shape;290;p31"/>
          <p:cNvSpPr txBox="1"/>
          <p:nvPr>
            <p:ph idx="4294967295" type="title"/>
          </p:nvPr>
        </p:nvSpPr>
        <p:spPr>
          <a:xfrm>
            <a:off x="4822113" y="2679300"/>
            <a:ext cx="1140900" cy="10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t>04</a:t>
            </a:r>
            <a:endParaRPr/>
          </a:p>
        </p:txBody>
      </p:sp>
      <p:sp>
        <p:nvSpPr>
          <p:cNvPr id="291" name="Google Shape;291;p31"/>
          <p:cNvSpPr txBox="1"/>
          <p:nvPr>
            <p:ph idx="4294967295" type="subTitle"/>
          </p:nvPr>
        </p:nvSpPr>
        <p:spPr>
          <a:xfrm>
            <a:off x="6218013" y="3052850"/>
            <a:ext cx="2112600" cy="379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2500">
                <a:solidFill>
                  <a:srgbClr val="FFFFFF"/>
                </a:solidFill>
                <a:latin typeface="Euphoria Script"/>
                <a:ea typeface="Euphoria Script"/>
                <a:cs typeface="Euphoria Script"/>
                <a:sym typeface="Euphoria Script"/>
              </a:rPr>
              <a:t>Concluzii</a:t>
            </a:r>
            <a:endParaRPr/>
          </a:p>
        </p:txBody>
      </p:sp>
      <p:sp>
        <p:nvSpPr>
          <p:cNvPr id="292" name="Google Shape;292;p31"/>
          <p:cNvSpPr txBox="1"/>
          <p:nvPr>
            <p:ph idx="4294967295" type="subTitle"/>
          </p:nvPr>
        </p:nvSpPr>
        <p:spPr>
          <a:xfrm>
            <a:off x="6218013" y="3587600"/>
            <a:ext cx="2260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500"/>
              <a:t>Constatarea limitărilor și rezumarea întregii lucrări</a:t>
            </a:r>
            <a:endParaRPr sz="1500"/>
          </a:p>
        </p:txBody>
      </p:sp>
      <p:sp>
        <p:nvSpPr>
          <p:cNvPr id="293" name="Google Shape;293;p31"/>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01</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p:nvPr/>
        </p:nvSpPr>
        <p:spPr>
          <a:xfrm>
            <a:off x="599777" y="677875"/>
            <a:ext cx="3121800" cy="635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32"/>
          <p:cNvSpPr txBox="1"/>
          <p:nvPr>
            <p:ph idx="4294967295" type="title"/>
          </p:nvPr>
        </p:nvSpPr>
        <p:spPr>
          <a:xfrm>
            <a:off x="734425" y="509675"/>
            <a:ext cx="3104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01 </a:t>
            </a:r>
            <a:r>
              <a:rPr lang="en">
                <a:solidFill>
                  <a:schemeClr val="lt1"/>
                </a:solidFill>
              </a:rPr>
              <a:t>Introducere</a:t>
            </a:r>
            <a:endParaRPr>
              <a:solidFill>
                <a:schemeClr val="lt1"/>
              </a:solidFill>
            </a:endParaRPr>
          </a:p>
        </p:txBody>
      </p:sp>
      <p:sp>
        <p:nvSpPr>
          <p:cNvPr id="300" name="Google Shape;300;p32"/>
          <p:cNvSpPr txBox="1"/>
          <p:nvPr>
            <p:ph idx="4294967295" type="subTitle"/>
          </p:nvPr>
        </p:nvSpPr>
        <p:spPr>
          <a:xfrm>
            <a:off x="599775" y="1312975"/>
            <a:ext cx="7578900" cy="33600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t>Risipa alimentară apare în momentul în care resurse de hrană aflate în stare bună pentru consum sunt irosite sau aruncate la gunoi în mod nejustificat.</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Risipa alimentară a existat dintotdeauna, dar a luat amploare în ultimele decenii.</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Numeroase statistici efectuate la nivel global de organizații pentru mediu au demonstrat ca cel mai ridicat procent de risipa alimentară se produce în ultima etapa din ciclul vieții produselor, și anume în timpul consumului. </a:t>
            </a:r>
            <a:endParaRPr/>
          </a:p>
          <a:p>
            <a:pPr indent="0" lvl="0" marL="0" rtl="0" algn="just">
              <a:spcBef>
                <a:spcPts val="0"/>
              </a:spcBef>
              <a:spcAft>
                <a:spcPts val="0"/>
              </a:spcAft>
              <a:buNone/>
            </a:pPr>
            <a:r>
              <a:t/>
            </a:r>
            <a:endParaRPr/>
          </a:p>
        </p:txBody>
      </p:sp>
      <p:sp>
        <p:nvSpPr>
          <p:cNvPr id="301" name="Google Shape;301;p32"/>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02</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p:nvPr/>
        </p:nvSpPr>
        <p:spPr>
          <a:xfrm>
            <a:off x="599775" y="677875"/>
            <a:ext cx="3486900" cy="635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3"/>
          <p:cNvSpPr txBox="1"/>
          <p:nvPr>
            <p:ph idx="4294967295" type="title"/>
          </p:nvPr>
        </p:nvSpPr>
        <p:spPr>
          <a:xfrm>
            <a:off x="864600" y="533250"/>
            <a:ext cx="3707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rPr>
              <a:t>Soluția Propusă</a:t>
            </a:r>
            <a:endParaRPr sz="2500">
              <a:solidFill>
                <a:schemeClr val="lt1"/>
              </a:solidFill>
            </a:endParaRPr>
          </a:p>
        </p:txBody>
      </p:sp>
      <p:sp>
        <p:nvSpPr>
          <p:cNvPr id="308" name="Google Shape;308;p33"/>
          <p:cNvSpPr txBox="1"/>
          <p:nvPr>
            <p:ph idx="4294967295" type="subTitle"/>
          </p:nvPr>
        </p:nvSpPr>
        <p:spPr>
          <a:xfrm>
            <a:off x="336625" y="1169850"/>
            <a:ext cx="8569800" cy="37095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500"/>
              <a:t>În cadrul lucrării prezente, am creat aplicația web, denumită Refood, cu scopul informării consumatorilor  asupra problemei risipei alimentare și asupra conduitei moderate de consum care trebuie adoptată cu scopul reducerii acestei risipe.</a:t>
            </a:r>
            <a:endParaRPr sz="1500"/>
          </a:p>
          <a:p>
            <a:pPr indent="0" lvl="0" marL="0" rtl="0" algn="just">
              <a:lnSpc>
                <a:spcPct val="115000"/>
              </a:lnSpc>
              <a:spcBef>
                <a:spcPts val="0"/>
              </a:spcBef>
              <a:spcAft>
                <a:spcPts val="0"/>
              </a:spcAft>
              <a:buNone/>
            </a:pPr>
            <a:r>
              <a:rPr lang="en" sz="1500"/>
              <a:t> </a:t>
            </a:r>
            <a:endParaRPr sz="1500"/>
          </a:p>
          <a:p>
            <a:pPr indent="0" lvl="0" marL="0" rtl="0" algn="just">
              <a:lnSpc>
                <a:spcPct val="115000"/>
              </a:lnSpc>
              <a:spcBef>
                <a:spcPts val="0"/>
              </a:spcBef>
              <a:spcAft>
                <a:spcPts val="0"/>
              </a:spcAft>
              <a:buNone/>
            </a:pPr>
            <a:r>
              <a:rPr lang="en" sz="1500"/>
              <a:t>Aplicația va pune la dispoziție pentru utilizatori un meniu de rețete de gătit, precum și metode de sortare sau căutare a acestora. Funcționalitatea principală este căutarea în timp real a rețetelor după ingredientele introduse de utilizator. Cu ajutorul acesteia, se evită cumpărarea de noi alimente și degradarea proviziilor curente.</a:t>
            </a:r>
            <a:endParaRPr sz="1500"/>
          </a:p>
          <a:p>
            <a:pPr indent="0" lvl="0" marL="0" rtl="0" algn="just">
              <a:lnSpc>
                <a:spcPct val="115000"/>
              </a:lnSpc>
              <a:spcBef>
                <a:spcPts val="0"/>
              </a:spcBef>
              <a:spcAft>
                <a:spcPts val="0"/>
              </a:spcAft>
              <a:buNone/>
            </a:pPr>
            <a:r>
              <a:t/>
            </a:r>
            <a:endParaRPr sz="1500"/>
          </a:p>
          <a:p>
            <a:pPr indent="0" lvl="0" marL="0" rtl="0" algn="just">
              <a:lnSpc>
                <a:spcPct val="115000"/>
              </a:lnSpc>
              <a:spcBef>
                <a:spcPts val="0"/>
              </a:spcBef>
              <a:spcAft>
                <a:spcPts val="0"/>
              </a:spcAft>
              <a:buNone/>
            </a:pPr>
            <a:r>
              <a:rPr lang="en" sz="1500"/>
              <a:t>De asemenea, utilizatorii pot folosi forumului Relife pentru a dona alimentele rămase. Se dorește fluidizarea procesului de donare și creșterea numărului de donații alimentare către centrele caritabile.</a:t>
            </a:r>
            <a:endParaRPr sz="1500"/>
          </a:p>
        </p:txBody>
      </p:sp>
      <p:sp>
        <p:nvSpPr>
          <p:cNvPr id="309" name="Google Shape;309;p33"/>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03</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4" title="Chart">
            <a:hlinkClick r:id="rId3"/>
          </p:cNvPr>
          <p:cNvPicPr preferRelativeResize="0"/>
          <p:nvPr/>
        </p:nvPicPr>
        <p:blipFill rotWithShape="1">
          <a:blip r:embed="rId4">
            <a:alphaModFix/>
          </a:blip>
          <a:srcRect b="0" l="10511" r="10511" t="0"/>
          <a:stretch/>
        </p:blipFill>
        <p:spPr>
          <a:xfrm>
            <a:off x="2855835" y="916188"/>
            <a:ext cx="3205791" cy="3007352"/>
          </a:xfrm>
          <a:prstGeom prst="rect">
            <a:avLst/>
          </a:prstGeom>
          <a:noFill/>
          <a:ln>
            <a:noFill/>
          </a:ln>
        </p:spPr>
      </p:pic>
      <p:sp>
        <p:nvSpPr>
          <p:cNvPr id="315" name="Google Shape;315;p34"/>
          <p:cNvSpPr txBox="1"/>
          <p:nvPr>
            <p:ph idx="4294967295" type="title"/>
          </p:nvPr>
        </p:nvSpPr>
        <p:spPr>
          <a:xfrm>
            <a:off x="3376700" y="2044525"/>
            <a:ext cx="2291100" cy="65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solidFill>
                  <a:schemeClr val="dk1"/>
                </a:solidFill>
              </a:rPr>
              <a:t>Obiective</a:t>
            </a:r>
            <a:endParaRPr sz="5500">
              <a:solidFill>
                <a:schemeClr val="dk1"/>
              </a:solidFill>
            </a:endParaRPr>
          </a:p>
        </p:txBody>
      </p:sp>
      <p:sp>
        <p:nvSpPr>
          <p:cNvPr id="316" name="Google Shape;316;p34"/>
          <p:cNvSpPr/>
          <p:nvPr/>
        </p:nvSpPr>
        <p:spPr>
          <a:xfrm>
            <a:off x="6501125" y="2831325"/>
            <a:ext cx="2489700" cy="8694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7" name="Google Shape;317;p34"/>
          <p:cNvSpPr txBox="1"/>
          <p:nvPr>
            <p:ph idx="4294967295" type="subTitle"/>
          </p:nvPr>
        </p:nvSpPr>
        <p:spPr>
          <a:xfrm>
            <a:off x="6409025" y="2915250"/>
            <a:ext cx="2637300" cy="72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Euphoria Script"/>
                <a:ea typeface="Euphoria Script"/>
                <a:cs typeface="Euphoria Script"/>
                <a:sym typeface="Euphoria Script"/>
              </a:rPr>
              <a:t>Dezvoltarea unei conduite moderate</a:t>
            </a:r>
            <a:endParaRPr b="1" sz="2000">
              <a:solidFill>
                <a:schemeClr val="lt1"/>
              </a:solidFill>
              <a:latin typeface="Euphoria Script"/>
              <a:ea typeface="Euphoria Script"/>
              <a:cs typeface="Euphoria Script"/>
              <a:sym typeface="Euphoria Script"/>
            </a:endParaRPr>
          </a:p>
        </p:txBody>
      </p:sp>
      <p:sp>
        <p:nvSpPr>
          <p:cNvPr id="318" name="Google Shape;318;p34"/>
          <p:cNvSpPr/>
          <p:nvPr/>
        </p:nvSpPr>
        <p:spPr>
          <a:xfrm>
            <a:off x="6501125" y="894256"/>
            <a:ext cx="2453100" cy="9039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9" name="Google Shape;319;p34"/>
          <p:cNvSpPr txBox="1"/>
          <p:nvPr>
            <p:ph idx="4294967295" type="subTitle"/>
          </p:nvPr>
        </p:nvSpPr>
        <p:spPr>
          <a:xfrm>
            <a:off x="6665825" y="894250"/>
            <a:ext cx="2160300" cy="90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Euphoria Script"/>
                <a:ea typeface="Euphoria Script"/>
                <a:cs typeface="Euphoria Script"/>
                <a:sym typeface="Euphoria Script"/>
              </a:rPr>
              <a:t>Folosirea proviziilor curente de alimente </a:t>
            </a:r>
            <a:endParaRPr b="1" sz="2000">
              <a:solidFill>
                <a:schemeClr val="lt1"/>
              </a:solidFill>
              <a:latin typeface="Euphoria Script"/>
              <a:ea typeface="Euphoria Script"/>
              <a:cs typeface="Euphoria Script"/>
              <a:sym typeface="Euphoria Script"/>
            </a:endParaRPr>
          </a:p>
        </p:txBody>
      </p:sp>
      <p:sp>
        <p:nvSpPr>
          <p:cNvPr id="320" name="Google Shape;320;p34"/>
          <p:cNvSpPr/>
          <p:nvPr/>
        </p:nvSpPr>
        <p:spPr>
          <a:xfrm>
            <a:off x="255925" y="2831331"/>
            <a:ext cx="2160300" cy="8178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4"/>
          <p:cNvSpPr txBox="1"/>
          <p:nvPr>
            <p:ph idx="4294967295" type="subTitle"/>
          </p:nvPr>
        </p:nvSpPr>
        <p:spPr>
          <a:xfrm>
            <a:off x="302925" y="2923725"/>
            <a:ext cx="2016900" cy="65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Euphoria Script"/>
                <a:ea typeface="Euphoria Script"/>
                <a:cs typeface="Euphoria Script"/>
                <a:sym typeface="Euphoria Script"/>
              </a:rPr>
              <a:t>Creșterea Donațiilor de alimente</a:t>
            </a:r>
            <a:endParaRPr b="1" sz="2000">
              <a:solidFill>
                <a:schemeClr val="lt1"/>
              </a:solidFill>
              <a:latin typeface="Euphoria Script"/>
              <a:ea typeface="Euphoria Script"/>
              <a:cs typeface="Euphoria Script"/>
              <a:sym typeface="Euphoria Script"/>
            </a:endParaRPr>
          </a:p>
        </p:txBody>
      </p:sp>
      <p:sp>
        <p:nvSpPr>
          <p:cNvPr id="322" name="Google Shape;322;p34"/>
          <p:cNvSpPr/>
          <p:nvPr/>
        </p:nvSpPr>
        <p:spPr>
          <a:xfrm>
            <a:off x="255925" y="980349"/>
            <a:ext cx="2160300" cy="8178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
          <p:cNvSpPr txBox="1"/>
          <p:nvPr>
            <p:ph idx="4294967295" type="subTitle"/>
          </p:nvPr>
        </p:nvSpPr>
        <p:spPr>
          <a:xfrm>
            <a:off x="302925" y="1898695"/>
            <a:ext cx="2453100" cy="7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Cu ajutorul unei pagini dedicate conștientizării asupra risipei alimentare.</a:t>
            </a:r>
            <a:endParaRPr sz="1200"/>
          </a:p>
        </p:txBody>
      </p:sp>
      <p:sp>
        <p:nvSpPr>
          <p:cNvPr id="324" name="Google Shape;324;p34"/>
          <p:cNvSpPr txBox="1"/>
          <p:nvPr>
            <p:ph idx="4294967295" type="subTitle"/>
          </p:nvPr>
        </p:nvSpPr>
        <p:spPr>
          <a:xfrm>
            <a:off x="309425" y="1028350"/>
            <a:ext cx="2106900" cy="72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Euphoria Script"/>
                <a:ea typeface="Euphoria Script"/>
                <a:cs typeface="Euphoria Script"/>
                <a:sym typeface="Euphoria Script"/>
              </a:rPr>
              <a:t>Informarea asupra risipei alimentare</a:t>
            </a:r>
            <a:endParaRPr b="1" sz="2000">
              <a:solidFill>
                <a:schemeClr val="lt1"/>
              </a:solidFill>
              <a:latin typeface="Euphoria Script"/>
              <a:ea typeface="Euphoria Script"/>
              <a:cs typeface="Euphoria Script"/>
              <a:sym typeface="Euphoria Script"/>
            </a:endParaRPr>
          </a:p>
        </p:txBody>
      </p:sp>
      <p:cxnSp>
        <p:nvCxnSpPr>
          <p:cNvPr id="325" name="Google Shape;325;p34"/>
          <p:cNvCxnSpPr>
            <a:stCxn id="322" idx="3"/>
          </p:cNvCxnSpPr>
          <p:nvPr/>
        </p:nvCxnSpPr>
        <p:spPr>
          <a:xfrm>
            <a:off x="2416225" y="1389249"/>
            <a:ext cx="765600" cy="0"/>
          </a:xfrm>
          <a:prstGeom prst="straightConnector1">
            <a:avLst/>
          </a:prstGeom>
          <a:noFill/>
          <a:ln cap="flat" cmpd="sng" w="19050">
            <a:solidFill>
              <a:schemeClr val="lt2"/>
            </a:solidFill>
            <a:prstDash val="solid"/>
            <a:round/>
            <a:headEnd len="med" w="med" type="none"/>
            <a:tailEnd len="med" w="med" type="oval"/>
          </a:ln>
        </p:spPr>
      </p:cxnSp>
      <p:cxnSp>
        <p:nvCxnSpPr>
          <p:cNvPr id="326" name="Google Shape;326;p34"/>
          <p:cNvCxnSpPr>
            <a:stCxn id="320" idx="3"/>
          </p:cNvCxnSpPr>
          <p:nvPr/>
        </p:nvCxnSpPr>
        <p:spPr>
          <a:xfrm>
            <a:off x="2416225" y="3240231"/>
            <a:ext cx="765600" cy="0"/>
          </a:xfrm>
          <a:prstGeom prst="straightConnector1">
            <a:avLst/>
          </a:prstGeom>
          <a:noFill/>
          <a:ln cap="flat" cmpd="sng" w="19050">
            <a:solidFill>
              <a:schemeClr val="lt2"/>
            </a:solidFill>
            <a:prstDash val="solid"/>
            <a:round/>
            <a:headEnd len="med" w="med" type="none"/>
            <a:tailEnd len="med" w="med" type="oval"/>
          </a:ln>
        </p:spPr>
      </p:cxnSp>
      <p:cxnSp>
        <p:nvCxnSpPr>
          <p:cNvPr id="327" name="Google Shape;327;p34"/>
          <p:cNvCxnSpPr>
            <a:endCxn id="318" idx="1"/>
          </p:cNvCxnSpPr>
          <p:nvPr/>
        </p:nvCxnSpPr>
        <p:spPr>
          <a:xfrm>
            <a:off x="5735525" y="1346206"/>
            <a:ext cx="765600" cy="0"/>
          </a:xfrm>
          <a:prstGeom prst="straightConnector1">
            <a:avLst/>
          </a:prstGeom>
          <a:noFill/>
          <a:ln cap="flat" cmpd="sng" w="19050">
            <a:solidFill>
              <a:schemeClr val="lt2"/>
            </a:solidFill>
            <a:prstDash val="solid"/>
            <a:round/>
            <a:headEnd len="med" w="med" type="oval"/>
            <a:tailEnd len="med" w="med" type="none"/>
          </a:ln>
        </p:spPr>
      </p:cxnSp>
      <p:cxnSp>
        <p:nvCxnSpPr>
          <p:cNvPr id="328" name="Google Shape;328;p34"/>
          <p:cNvCxnSpPr>
            <a:endCxn id="316" idx="1"/>
          </p:cNvCxnSpPr>
          <p:nvPr/>
        </p:nvCxnSpPr>
        <p:spPr>
          <a:xfrm>
            <a:off x="5735525" y="3266025"/>
            <a:ext cx="765600" cy="0"/>
          </a:xfrm>
          <a:prstGeom prst="straightConnector1">
            <a:avLst/>
          </a:prstGeom>
          <a:noFill/>
          <a:ln cap="flat" cmpd="sng" w="19050">
            <a:solidFill>
              <a:schemeClr val="lt2"/>
            </a:solidFill>
            <a:prstDash val="solid"/>
            <a:round/>
            <a:headEnd len="med" w="med" type="oval"/>
            <a:tailEnd len="med" w="med" type="none"/>
          </a:ln>
        </p:spPr>
      </p:cxnSp>
      <p:sp>
        <p:nvSpPr>
          <p:cNvPr id="329" name="Google Shape;329;p34"/>
          <p:cNvSpPr txBox="1"/>
          <p:nvPr>
            <p:ph idx="4294967295" type="subTitle"/>
          </p:nvPr>
        </p:nvSpPr>
        <p:spPr>
          <a:xfrm>
            <a:off x="302925" y="3758445"/>
            <a:ext cx="2453100" cy="7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Realizată folosind forumul de donații ce simplifică procesul de adăugare anunț.</a:t>
            </a:r>
            <a:endParaRPr sz="1200"/>
          </a:p>
        </p:txBody>
      </p:sp>
      <p:sp>
        <p:nvSpPr>
          <p:cNvPr id="330" name="Google Shape;330;p34"/>
          <p:cNvSpPr txBox="1"/>
          <p:nvPr>
            <p:ph idx="4294967295" type="subTitle"/>
          </p:nvPr>
        </p:nvSpPr>
        <p:spPr>
          <a:xfrm>
            <a:off x="6537725" y="1898695"/>
            <a:ext cx="2453100" cy="7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Asigurată</a:t>
            </a:r>
            <a:r>
              <a:rPr lang="en" sz="1200"/>
              <a:t> prin funcționalitatea de căutare a rețetelor după ingrediente introduse de utilizator.</a:t>
            </a:r>
            <a:endParaRPr sz="1200"/>
          </a:p>
        </p:txBody>
      </p:sp>
      <p:sp>
        <p:nvSpPr>
          <p:cNvPr id="331" name="Google Shape;331;p34"/>
          <p:cNvSpPr txBox="1"/>
          <p:nvPr>
            <p:ph idx="4294967295" type="subTitle"/>
          </p:nvPr>
        </p:nvSpPr>
        <p:spPr>
          <a:xfrm>
            <a:off x="6537725" y="3758445"/>
            <a:ext cx="2453100" cy="7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Folosind pagina de informare care sugerează bune practici pentru reducerea propriei risipe.</a:t>
            </a:r>
            <a:endParaRPr sz="1200"/>
          </a:p>
        </p:txBody>
      </p:sp>
      <p:sp>
        <p:nvSpPr>
          <p:cNvPr id="332" name="Google Shape;332;p34"/>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04</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35"/>
          <p:cNvPicPr preferRelativeResize="0"/>
          <p:nvPr/>
        </p:nvPicPr>
        <p:blipFill rotWithShape="1">
          <a:blip r:embed="rId3">
            <a:alphaModFix/>
          </a:blip>
          <a:srcRect b="-1579" l="3268" r="2808" t="1579"/>
          <a:stretch/>
        </p:blipFill>
        <p:spPr>
          <a:xfrm>
            <a:off x="6451525" y="546964"/>
            <a:ext cx="2099400" cy="2008200"/>
          </a:xfrm>
          <a:prstGeom prst="ellipse">
            <a:avLst/>
          </a:prstGeom>
          <a:noFill/>
          <a:ln>
            <a:noFill/>
          </a:ln>
        </p:spPr>
      </p:pic>
      <p:sp>
        <p:nvSpPr>
          <p:cNvPr id="338" name="Google Shape;338;p35"/>
          <p:cNvSpPr/>
          <p:nvPr/>
        </p:nvSpPr>
        <p:spPr>
          <a:xfrm>
            <a:off x="599775" y="677875"/>
            <a:ext cx="3486900" cy="635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35"/>
          <p:cNvSpPr txBox="1"/>
          <p:nvPr>
            <p:ph idx="4294967295" type="title"/>
          </p:nvPr>
        </p:nvSpPr>
        <p:spPr>
          <a:xfrm>
            <a:off x="864600" y="533250"/>
            <a:ext cx="3707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rPr>
              <a:t>Implementarea Aplicației</a:t>
            </a:r>
            <a:endParaRPr sz="2500">
              <a:solidFill>
                <a:schemeClr val="lt1"/>
              </a:solidFill>
            </a:endParaRPr>
          </a:p>
        </p:txBody>
      </p:sp>
      <p:sp>
        <p:nvSpPr>
          <p:cNvPr id="340" name="Google Shape;340;p35"/>
          <p:cNvSpPr/>
          <p:nvPr/>
        </p:nvSpPr>
        <p:spPr>
          <a:xfrm>
            <a:off x="6451525" y="497775"/>
            <a:ext cx="2186400" cy="2057100"/>
          </a:xfrm>
          <a:prstGeom prst="ellipse">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05</a:t>
            </a:r>
            <a:endParaRPr sz="1500"/>
          </a:p>
        </p:txBody>
      </p:sp>
      <p:sp>
        <p:nvSpPr>
          <p:cNvPr id="342" name="Google Shape;342;p35"/>
          <p:cNvSpPr/>
          <p:nvPr/>
        </p:nvSpPr>
        <p:spPr>
          <a:xfrm>
            <a:off x="495639" y="2164885"/>
            <a:ext cx="1729800" cy="3903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1703468" y="3682623"/>
            <a:ext cx="1729800" cy="3903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3733909" y="2164885"/>
            <a:ext cx="1729800" cy="3903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txBox="1"/>
          <p:nvPr>
            <p:ph idx="4294967295" type="subTitle"/>
          </p:nvPr>
        </p:nvSpPr>
        <p:spPr>
          <a:xfrm>
            <a:off x="440525" y="2511468"/>
            <a:ext cx="1964400" cy="5838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MySQL</a:t>
            </a:r>
            <a:endParaRPr/>
          </a:p>
        </p:txBody>
      </p:sp>
      <p:sp>
        <p:nvSpPr>
          <p:cNvPr id="346" name="Google Shape;346;p35"/>
          <p:cNvSpPr txBox="1"/>
          <p:nvPr>
            <p:ph idx="4294967295" type="subTitle"/>
          </p:nvPr>
        </p:nvSpPr>
        <p:spPr>
          <a:xfrm>
            <a:off x="511917" y="2193646"/>
            <a:ext cx="1697100" cy="2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Euphoria Script"/>
                <a:ea typeface="Euphoria Script"/>
                <a:cs typeface="Euphoria Script"/>
                <a:sym typeface="Euphoria Script"/>
              </a:rPr>
              <a:t>Baza de Date</a:t>
            </a:r>
            <a:endParaRPr/>
          </a:p>
        </p:txBody>
      </p:sp>
      <p:sp>
        <p:nvSpPr>
          <p:cNvPr id="347" name="Google Shape;347;p35"/>
          <p:cNvSpPr txBox="1"/>
          <p:nvPr>
            <p:ph idx="4294967295" type="subTitle"/>
          </p:nvPr>
        </p:nvSpPr>
        <p:spPr>
          <a:xfrm>
            <a:off x="1595590" y="4161488"/>
            <a:ext cx="1964400" cy="7479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Java</a:t>
            </a:r>
            <a:endParaRPr/>
          </a:p>
          <a:p>
            <a:pPr indent="-330200" lvl="0" marL="457200" rtl="0" algn="l">
              <a:spcBef>
                <a:spcPts val="0"/>
              </a:spcBef>
              <a:spcAft>
                <a:spcPts val="0"/>
              </a:spcAft>
              <a:buSzPts val="1600"/>
              <a:buChar char="●"/>
            </a:pPr>
            <a:r>
              <a:rPr lang="en"/>
              <a:t>Spring Boot</a:t>
            </a:r>
            <a:endParaRPr/>
          </a:p>
          <a:p>
            <a:pPr indent="-330200" lvl="0" marL="457200" rtl="0" algn="l">
              <a:spcBef>
                <a:spcPts val="0"/>
              </a:spcBef>
              <a:spcAft>
                <a:spcPts val="0"/>
              </a:spcAft>
              <a:buSzPts val="1600"/>
              <a:buChar char="●"/>
            </a:pPr>
            <a:r>
              <a:rPr lang="en"/>
              <a:t>Intellij</a:t>
            </a:r>
            <a:endParaRPr/>
          </a:p>
        </p:txBody>
      </p:sp>
      <p:sp>
        <p:nvSpPr>
          <p:cNvPr id="348" name="Google Shape;348;p35"/>
          <p:cNvSpPr txBox="1"/>
          <p:nvPr>
            <p:ph idx="4294967295" type="subTitle"/>
          </p:nvPr>
        </p:nvSpPr>
        <p:spPr>
          <a:xfrm>
            <a:off x="1778385" y="3711384"/>
            <a:ext cx="1451100" cy="277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500">
                <a:solidFill>
                  <a:srgbClr val="FFFFFF"/>
                </a:solidFill>
                <a:latin typeface="Euphoria Script"/>
                <a:ea typeface="Euphoria Script"/>
                <a:cs typeface="Euphoria Script"/>
                <a:sym typeface="Euphoria Script"/>
              </a:rPr>
              <a:t>Backend</a:t>
            </a:r>
            <a:endParaRPr/>
          </a:p>
        </p:txBody>
      </p:sp>
      <p:sp>
        <p:nvSpPr>
          <p:cNvPr id="349" name="Google Shape;349;p35"/>
          <p:cNvSpPr txBox="1"/>
          <p:nvPr>
            <p:ph idx="4294967295" type="subTitle"/>
          </p:nvPr>
        </p:nvSpPr>
        <p:spPr>
          <a:xfrm>
            <a:off x="3668463" y="2643750"/>
            <a:ext cx="2186400" cy="17433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TypeScript</a:t>
            </a:r>
            <a:endParaRPr/>
          </a:p>
          <a:p>
            <a:pPr indent="-330200" lvl="0" marL="457200" rtl="0" algn="l">
              <a:spcBef>
                <a:spcPts val="0"/>
              </a:spcBef>
              <a:spcAft>
                <a:spcPts val="0"/>
              </a:spcAft>
              <a:buSzPts val="1600"/>
              <a:buChar char="●"/>
            </a:pPr>
            <a:r>
              <a:rPr lang="en"/>
              <a:t>HTML</a:t>
            </a:r>
            <a:endParaRPr/>
          </a:p>
          <a:p>
            <a:pPr indent="-330200" lvl="0" marL="457200" rtl="0" algn="l">
              <a:spcBef>
                <a:spcPts val="0"/>
              </a:spcBef>
              <a:spcAft>
                <a:spcPts val="0"/>
              </a:spcAft>
              <a:buSzPts val="1600"/>
              <a:buChar char="●"/>
            </a:pPr>
            <a:r>
              <a:rPr lang="en"/>
              <a:t>CSS, Bootstrap</a:t>
            </a:r>
            <a:endParaRPr/>
          </a:p>
          <a:p>
            <a:pPr indent="-330200" lvl="0" marL="457200" rtl="0" algn="l">
              <a:spcBef>
                <a:spcPts val="0"/>
              </a:spcBef>
              <a:spcAft>
                <a:spcPts val="0"/>
              </a:spcAft>
              <a:buSzPts val="1600"/>
              <a:buChar char="●"/>
            </a:pPr>
            <a:r>
              <a:rPr lang="en"/>
              <a:t>Javascript</a:t>
            </a:r>
            <a:endParaRPr/>
          </a:p>
          <a:p>
            <a:pPr indent="-330200" lvl="0" marL="457200" rtl="0" algn="l">
              <a:spcBef>
                <a:spcPts val="0"/>
              </a:spcBef>
              <a:spcAft>
                <a:spcPts val="0"/>
              </a:spcAft>
              <a:buSzPts val="1600"/>
              <a:buChar char="●"/>
            </a:pPr>
            <a:r>
              <a:rPr lang="en"/>
              <a:t>React</a:t>
            </a:r>
            <a:endParaRPr/>
          </a:p>
          <a:p>
            <a:pPr indent="-330200" lvl="0" marL="457200" rtl="0" algn="l">
              <a:spcBef>
                <a:spcPts val="0"/>
              </a:spcBef>
              <a:spcAft>
                <a:spcPts val="0"/>
              </a:spcAft>
              <a:buSzPts val="1600"/>
              <a:buChar char="●"/>
            </a:pPr>
            <a:r>
              <a:rPr lang="en"/>
              <a:t>Visual Studio Code</a:t>
            </a:r>
            <a:endParaRPr/>
          </a:p>
        </p:txBody>
      </p:sp>
      <p:sp>
        <p:nvSpPr>
          <p:cNvPr id="350" name="Google Shape;350;p35"/>
          <p:cNvSpPr txBox="1"/>
          <p:nvPr>
            <p:ph idx="4294967295" type="subTitle"/>
          </p:nvPr>
        </p:nvSpPr>
        <p:spPr>
          <a:xfrm>
            <a:off x="4041132" y="2193646"/>
            <a:ext cx="1115700" cy="277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500">
                <a:solidFill>
                  <a:srgbClr val="FFFFFF"/>
                </a:solidFill>
                <a:latin typeface="Euphoria Script"/>
                <a:ea typeface="Euphoria Script"/>
                <a:cs typeface="Euphoria Script"/>
                <a:sym typeface="Euphoria Script"/>
              </a:rPr>
              <a:t>Frontend</a:t>
            </a:r>
            <a:endParaRPr/>
          </a:p>
        </p:txBody>
      </p:sp>
      <p:sp>
        <p:nvSpPr>
          <p:cNvPr id="351" name="Google Shape;351;p35"/>
          <p:cNvSpPr/>
          <p:nvPr/>
        </p:nvSpPr>
        <p:spPr>
          <a:xfrm>
            <a:off x="1040592" y="1577526"/>
            <a:ext cx="555000" cy="498900"/>
          </a:xfrm>
          <a:prstGeom prst="ellipse">
            <a:avLst/>
          </a:prstGeom>
          <a:noFill/>
          <a:ln cap="flat" cmpd="sng" w="19050">
            <a:solidFill>
              <a:srgbClr val="4064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2290795" y="3095264"/>
            <a:ext cx="555000" cy="498900"/>
          </a:xfrm>
          <a:prstGeom prst="ellipse">
            <a:avLst/>
          </a:prstGeom>
          <a:noFill/>
          <a:ln cap="flat" cmpd="sng" w="19050">
            <a:solidFill>
              <a:srgbClr val="4064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4321313" y="1577526"/>
            <a:ext cx="555000" cy="498900"/>
          </a:xfrm>
          <a:prstGeom prst="ellipse">
            <a:avLst/>
          </a:prstGeom>
          <a:noFill/>
          <a:ln cap="flat" cmpd="sng" w="19050">
            <a:solidFill>
              <a:srgbClr val="4064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35"/>
          <p:cNvGrpSpPr/>
          <p:nvPr/>
        </p:nvGrpSpPr>
        <p:grpSpPr>
          <a:xfrm>
            <a:off x="4424477" y="1657860"/>
            <a:ext cx="347940" cy="327651"/>
            <a:chOff x="4675986" y="2745684"/>
            <a:chExt cx="381346" cy="368644"/>
          </a:xfrm>
        </p:grpSpPr>
        <p:sp>
          <p:nvSpPr>
            <p:cNvPr id="355" name="Google Shape;355;p35"/>
            <p:cNvSpPr/>
            <p:nvPr/>
          </p:nvSpPr>
          <p:spPr>
            <a:xfrm>
              <a:off x="4828918" y="2895345"/>
              <a:ext cx="69226" cy="69258"/>
            </a:xfrm>
            <a:custGeom>
              <a:rect b="b" l="l" r="r" t="t"/>
              <a:pathLst>
                <a:path extrusionOk="0" h="2181" w="218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4675986" y="2745684"/>
              <a:ext cx="381346" cy="368644"/>
            </a:xfrm>
            <a:custGeom>
              <a:rect b="b" l="l" r="r" t="t"/>
              <a:pathLst>
                <a:path extrusionOk="0" h="11609" w="12009">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35"/>
          <p:cNvGrpSpPr/>
          <p:nvPr/>
        </p:nvGrpSpPr>
        <p:grpSpPr>
          <a:xfrm>
            <a:off x="2416528" y="3188044"/>
            <a:ext cx="321931" cy="315273"/>
            <a:chOff x="3095745" y="3805393"/>
            <a:chExt cx="352840" cy="354717"/>
          </a:xfrm>
        </p:grpSpPr>
        <p:sp>
          <p:nvSpPr>
            <p:cNvPr id="358" name="Google Shape;358;p3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35"/>
          <p:cNvSpPr/>
          <p:nvPr/>
        </p:nvSpPr>
        <p:spPr>
          <a:xfrm>
            <a:off x="6241746" y="3642896"/>
            <a:ext cx="1729800" cy="3903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txBox="1"/>
          <p:nvPr>
            <p:ph idx="4294967295" type="subTitle"/>
          </p:nvPr>
        </p:nvSpPr>
        <p:spPr>
          <a:xfrm>
            <a:off x="6179556" y="3909954"/>
            <a:ext cx="1964400" cy="5838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Okta</a:t>
            </a:r>
            <a:endParaRPr/>
          </a:p>
        </p:txBody>
      </p:sp>
      <p:sp>
        <p:nvSpPr>
          <p:cNvPr id="366" name="Google Shape;366;p35"/>
          <p:cNvSpPr txBox="1"/>
          <p:nvPr>
            <p:ph idx="4294967295" type="subTitle"/>
          </p:nvPr>
        </p:nvSpPr>
        <p:spPr>
          <a:xfrm>
            <a:off x="6258023" y="3671657"/>
            <a:ext cx="1697100" cy="2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Euphoria Script"/>
                <a:ea typeface="Euphoria Script"/>
                <a:cs typeface="Euphoria Script"/>
                <a:sym typeface="Euphoria Script"/>
              </a:rPr>
              <a:t>Autentificare</a:t>
            </a:r>
            <a:endParaRPr/>
          </a:p>
        </p:txBody>
      </p:sp>
      <p:sp>
        <p:nvSpPr>
          <p:cNvPr id="367" name="Google Shape;367;p35"/>
          <p:cNvSpPr/>
          <p:nvPr/>
        </p:nvSpPr>
        <p:spPr>
          <a:xfrm>
            <a:off x="6786699" y="3055538"/>
            <a:ext cx="555000" cy="498900"/>
          </a:xfrm>
          <a:prstGeom prst="ellipse">
            <a:avLst/>
          </a:prstGeom>
          <a:noFill/>
          <a:ln cap="flat" cmpd="sng" w="19050">
            <a:solidFill>
              <a:srgbClr val="4064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35"/>
          <p:cNvGrpSpPr/>
          <p:nvPr/>
        </p:nvGrpSpPr>
        <p:grpSpPr>
          <a:xfrm>
            <a:off x="6903666" y="3144122"/>
            <a:ext cx="321037" cy="353822"/>
            <a:chOff x="4212429" y="1502385"/>
            <a:chExt cx="321037" cy="353822"/>
          </a:xfrm>
        </p:grpSpPr>
        <p:sp>
          <p:nvSpPr>
            <p:cNvPr id="369" name="Google Shape;369;p35"/>
            <p:cNvSpPr/>
            <p:nvPr/>
          </p:nvSpPr>
          <p:spPr>
            <a:xfrm>
              <a:off x="4310592" y="1585938"/>
              <a:ext cx="125092" cy="163001"/>
            </a:xfrm>
            <a:custGeom>
              <a:rect b="b" l="l" r="r" t="t"/>
              <a:pathLst>
                <a:path extrusionOk="0" h="5121" w="393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4248428" y="1536124"/>
              <a:ext cx="253972" cy="152179"/>
            </a:xfrm>
            <a:custGeom>
              <a:rect b="b" l="l" r="r" t="t"/>
              <a:pathLst>
                <a:path extrusionOk="0" h="4781" w="7979">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4248428" y="1633270"/>
              <a:ext cx="238407" cy="187288"/>
            </a:xfrm>
            <a:custGeom>
              <a:rect b="b" l="l" r="r" t="t"/>
              <a:pathLst>
                <a:path extrusionOk="0" h="5884" w="749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4212429" y="1502385"/>
              <a:ext cx="321037" cy="353822"/>
            </a:xfrm>
            <a:custGeom>
              <a:rect b="b" l="l" r="r" t="t"/>
              <a:pathLst>
                <a:path extrusionOk="0" h="11116" w="10086">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35"/>
          <p:cNvGrpSpPr/>
          <p:nvPr/>
        </p:nvGrpSpPr>
        <p:grpSpPr>
          <a:xfrm>
            <a:off x="1136512" y="1669875"/>
            <a:ext cx="337684" cy="314194"/>
            <a:chOff x="6099375" y="2456075"/>
            <a:chExt cx="337684" cy="314194"/>
          </a:xfrm>
        </p:grpSpPr>
        <p:sp>
          <p:nvSpPr>
            <p:cNvPr id="374" name="Google Shape;374;p35"/>
            <p:cNvSpPr/>
            <p:nvPr/>
          </p:nvSpPr>
          <p:spPr>
            <a:xfrm>
              <a:off x="6099375" y="2456075"/>
              <a:ext cx="337684" cy="314194"/>
            </a:xfrm>
            <a:custGeom>
              <a:rect b="b" l="l" r="r" t="t"/>
              <a:pathLst>
                <a:path extrusionOk="0" h="9871" w="10609">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6306652" y="2638748"/>
              <a:ext cx="59904" cy="59522"/>
            </a:xfrm>
            <a:custGeom>
              <a:rect b="b" l="l" r="r" t="t"/>
              <a:pathLst>
                <a:path extrusionOk="0" h="1870" w="1882">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6"/>
          <p:cNvSpPr/>
          <p:nvPr/>
        </p:nvSpPr>
        <p:spPr>
          <a:xfrm>
            <a:off x="897700" y="421950"/>
            <a:ext cx="3795300" cy="635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36"/>
          <p:cNvSpPr txBox="1"/>
          <p:nvPr>
            <p:ph idx="4294967295" type="title"/>
          </p:nvPr>
        </p:nvSpPr>
        <p:spPr>
          <a:xfrm>
            <a:off x="1032350" y="253750"/>
            <a:ext cx="3686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 Funcționalități</a:t>
            </a:r>
            <a:endParaRPr>
              <a:solidFill>
                <a:schemeClr val="lt1"/>
              </a:solidFill>
            </a:endParaRPr>
          </a:p>
        </p:txBody>
      </p:sp>
      <p:sp>
        <p:nvSpPr>
          <p:cNvPr id="382" name="Google Shape;382;p36"/>
          <p:cNvSpPr txBox="1"/>
          <p:nvPr>
            <p:ph idx="4294967295" type="subTitle"/>
          </p:nvPr>
        </p:nvSpPr>
        <p:spPr>
          <a:xfrm>
            <a:off x="771525" y="1214650"/>
            <a:ext cx="4636800" cy="2287500"/>
          </a:xfrm>
          <a:prstGeom prst="rect">
            <a:avLst/>
          </a:prstGeom>
        </p:spPr>
        <p:txBody>
          <a:bodyPr anchorCtr="0" anchor="ctr" bIns="91425" lIns="91425" spcFirstLastPara="1" rIns="91425" wrap="square" tIns="91425">
            <a:noAutofit/>
          </a:bodyPr>
          <a:lstStyle/>
          <a:p>
            <a:pPr indent="0" lvl="0" marL="0" rtl="0" algn="just">
              <a:lnSpc>
                <a:spcPct val="90000"/>
              </a:lnSpc>
              <a:spcBef>
                <a:spcPts val="1000"/>
              </a:spcBef>
              <a:spcAft>
                <a:spcPts val="0"/>
              </a:spcAft>
              <a:buNone/>
            </a:pPr>
            <a:r>
              <a:t/>
            </a:r>
            <a:endParaRPr sz="1500"/>
          </a:p>
          <a:p>
            <a:pPr indent="0" lvl="0" marL="0" rtl="0" algn="just">
              <a:lnSpc>
                <a:spcPct val="90000"/>
              </a:lnSpc>
              <a:spcBef>
                <a:spcPts val="1000"/>
              </a:spcBef>
              <a:spcAft>
                <a:spcPts val="0"/>
              </a:spcAft>
              <a:buNone/>
            </a:pPr>
            <a:r>
              <a:rPr lang="en" sz="1500"/>
              <a:t>Funcționalitatea de vizualizare a tuturor retetelor permite:</a:t>
            </a:r>
            <a:endParaRPr sz="1500"/>
          </a:p>
          <a:p>
            <a:pPr indent="0" lvl="0" marL="12700" rtl="0" algn="just">
              <a:lnSpc>
                <a:spcPct val="90000"/>
              </a:lnSpc>
              <a:spcBef>
                <a:spcPts val="500"/>
              </a:spcBef>
              <a:spcAft>
                <a:spcPts val="0"/>
              </a:spcAft>
              <a:buNone/>
            </a:pPr>
            <a:r>
              <a:rPr lang="en" sz="1500"/>
              <a:t>•Vizualizarea retetelor structurate prin paginare;</a:t>
            </a:r>
            <a:endParaRPr sz="1500"/>
          </a:p>
          <a:p>
            <a:pPr indent="0" lvl="0" marL="12700" rtl="0" algn="just">
              <a:lnSpc>
                <a:spcPct val="90000"/>
              </a:lnSpc>
              <a:spcBef>
                <a:spcPts val="500"/>
              </a:spcBef>
              <a:spcAft>
                <a:spcPts val="0"/>
              </a:spcAft>
              <a:buNone/>
            </a:pPr>
            <a:r>
              <a:rPr lang="en" sz="1500"/>
              <a:t>•Sortarea </a:t>
            </a:r>
            <a:r>
              <a:rPr lang="en" sz="1500"/>
              <a:t>rețetelor</a:t>
            </a:r>
            <a:r>
              <a:rPr lang="en" sz="1500"/>
              <a:t> </a:t>
            </a:r>
            <a:r>
              <a:rPr lang="en" sz="1500"/>
              <a:t>după</a:t>
            </a:r>
            <a:r>
              <a:rPr lang="en" sz="1500"/>
              <a:t> categorie </a:t>
            </a:r>
            <a:r>
              <a:rPr lang="en" sz="1500"/>
              <a:t>și</a:t>
            </a:r>
            <a:r>
              <a:rPr lang="en" sz="1500"/>
              <a:t> </a:t>
            </a:r>
            <a:r>
              <a:rPr lang="en" sz="1500"/>
              <a:t>căutarea</a:t>
            </a:r>
            <a:r>
              <a:rPr lang="en" sz="1500"/>
              <a:t> </a:t>
            </a:r>
            <a:r>
              <a:rPr lang="en" sz="1500"/>
              <a:t>după</a:t>
            </a:r>
            <a:r>
              <a:rPr lang="en" sz="1500"/>
              <a:t> cuvinte din titlu care se pot folosi </a:t>
            </a:r>
            <a:r>
              <a:rPr lang="en" sz="1500"/>
              <a:t>și</a:t>
            </a:r>
            <a:r>
              <a:rPr lang="en" sz="1500"/>
              <a:t> </a:t>
            </a:r>
            <a:r>
              <a:rPr lang="en" sz="1500"/>
              <a:t>fără</a:t>
            </a:r>
            <a:r>
              <a:rPr lang="en" sz="1500"/>
              <a:t> autentificare </a:t>
            </a:r>
            <a:r>
              <a:rPr lang="en" sz="1500"/>
              <a:t>în</a:t>
            </a:r>
            <a:r>
              <a:rPr lang="en" sz="1500"/>
              <a:t> </a:t>
            </a:r>
            <a:r>
              <a:rPr lang="en" sz="1500"/>
              <a:t>aplicație;</a:t>
            </a:r>
            <a:endParaRPr sz="1500"/>
          </a:p>
          <a:p>
            <a:pPr indent="0" lvl="0" marL="0" rtl="0" algn="l">
              <a:lnSpc>
                <a:spcPct val="90000"/>
              </a:lnSpc>
              <a:spcBef>
                <a:spcPts val="500"/>
              </a:spcBef>
              <a:spcAft>
                <a:spcPts val="0"/>
              </a:spcAft>
              <a:buNone/>
            </a:pPr>
            <a:r>
              <a:rPr lang="en" sz="1500"/>
              <a:t>•Observarea rețetelor favorite ale utilizatorului logat marcate cu inima rosie;</a:t>
            </a:r>
            <a:endParaRPr sz="1500"/>
          </a:p>
          <a:p>
            <a:pPr indent="0" lvl="0" marL="12700" rtl="0" algn="just">
              <a:lnSpc>
                <a:spcPct val="90000"/>
              </a:lnSpc>
              <a:spcBef>
                <a:spcPts val="500"/>
              </a:spcBef>
              <a:spcAft>
                <a:spcPts val="0"/>
              </a:spcAft>
              <a:buNone/>
            </a:pPr>
            <a:r>
              <a:t/>
            </a:r>
            <a:endParaRPr sz="1500"/>
          </a:p>
        </p:txBody>
      </p:sp>
      <p:sp>
        <p:nvSpPr>
          <p:cNvPr id="383" name="Google Shape;383;p36"/>
          <p:cNvSpPr txBox="1"/>
          <p:nvPr>
            <p:ph idx="4294967295" type="subTitle"/>
          </p:nvPr>
        </p:nvSpPr>
        <p:spPr>
          <a:xfrm>
            <a:off x="757800" y="3152875"/>
            <a:ext cx="8386200" cy="1431600"/>
          </a:xfrm>
          <a:prstGeom prst="rect">
            <a:avLst/>
          </a:prstGeom>
        </p:spPr>
        <p:txBody>
          <a:bodyPr anchorCtr="0" anchor="ctr" bIns="91425" lIns="91425" spcFirstLastPara="1" rIns="91425" wrap="square" tIns="91425">
            <a:noAutofit/>
          </a:bodyPr>
          <a:lstStyle/>
          <a:p>
            <a:pPr indent="0" lvl="0" marL="12700" rtl="0" algn="l">
              <a:lnSpc>
                <a:spcPct val="90000"/>
              </a:lnSpc>
              <a:spcBef>
                <a:spcPts val="500"/>
              </a:spcBef>
              <a:spcAft>
                <a:spcPts val="0"/>
              </a:spcAft>
              <a:buNone/>
            </a:pPr>
            <a:r>
              <a:rPr lang="en" sz="1500"/>
              <a:t>•Posibilitatea de adaugare sau </a:t>
            </a:r>
            <a:r>
              <a:rPr lang="en" sz="1500"/>
              <a:t>ștergere</a:t>
            </a:r>
            <a:r>
              <a:rPr lang="en" sz="1500"/>
              <a:t> a unei </a:t>
            </a:r>
            <a:r>
              <a:rPr lang="en" sz="1500"/>
              <a:t>rețete</a:t>
            </a:r>
            <a:r>
              <a:rPr lang="en" sz="1500"/>
              <a:t> de la favorite prin </a:t>
            </a:r>
            <a:r>
              <a:rPr lang="en" sz="1500"/>
              <a:t>apăsarea</a:t>
            </a:r>
            <a:r>
              <a:rPr lang="en" sz="1500"/>
              <a:t> butonului inima;</a:t>
            </a:r>
            <a:endParaRPr sz="1500"/>
          </a:p>
          <a:p>
            <a:pPr indent="0" lvl="0" marL="12700" rtl="0" algn="l">
              <a:lnSpc>
                <a:spcPct val="90000"/>
              </a:lnSpc>
              <a:spcBef>
                <a:spcPts val="500"/>
              </a:spcBef>
              <a:spcAft>
                <a:spcPts val="0"/>
              </a:spcAft>
              <a:buNone/>
            </a:pPr>
            <a:r>
              <a:rPr lang="en" sz="1500"/>
              <a:t>•</a:t>
            </a:r>
            <a:r>
              <a:rPr lang="en" sz="1500"/>
              <a:t>Opțiunea</a:t>
            </a:r>
            <a:r>
              <a:rPr lang="en" sz="1500"/>
              <a:t> de a ajunge la pagina de vizualizarea detaliilor </a:t>
            </a:r>
            <a:r>
              <a:rPr lang="en" sz="1500"/>
              <a:t>și</a:t>
            </a:r>
            <a:r>
              <a:rPr lang="en" sz="1500"/>
              <a:t> modului de realizare al unei </a:t>
            </a:r>
            <a:r>
              <a:rPr lang="en" sz="1500"/>
              <a:t>rețete</a:t>
            </a:r>
            <a:r>
              <a:rPr lang="en" sz="1500"/>
              <a:t> prin </a:t>
            </a:r>
            <a:r>
              <a:rPr lang="en" sz="1500"/>
              <a:t>apăsarea</a:t>
            </a:r>
            <a:r>
              <a:rPr lang="en" sz="1500"/>
              <a:t> butonului “</a:t>
            </a:r>
            <a:r>
              <a:rPr lang="en" sz="1500"/>
              <a:t>Citește</a:t>
            </a:r>
            <a:r>
              <a:rPr lang="en" sz="1500"/>
              <a:t> mai mult”;</a:t>
            </a:r>
            <a:endParaRPr sz="1500"/>
          </a:p>
        </p:txBody>
      </p:sp>
      <p:sp>
        <p:nvSpPr>
          <p:cNvPr id="384" name="Google Shape;384;p36"/>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06</a:t>
            </a:r>
            <a:endParaRPr sz="1500"/>
          </a:p>
        </p:txBody>
      </p:sp>
      <p:grpSp>
        <p:nvGrpSpPr>
          <p:cNvPr id="385" name="Google Shape;385;p36"/>
          <p:cNvGrpSpPr/>
          <p:nvPr/>
        </p:nvGrpSpPr>
        <p:grpSpPr>
          <a:xfrm>
            <a:off x="5947400" y="706125"/>
            <a:ext cx="1914900" cy="2642100"/>
            <a:chOff x="5866100" y="1876275"/>
            <a:chExt cx="1914900" cy="2642100"/>
          </a:xfrm>
        </p:grpSpPr>
        <p:sp>
          <p:nvSpPr>
            <p:cNvPr id="386" name="Google Shape;386;p36"/>
            <p:cNvSpPr/>
            <p:nvPr/>
          </p:nvSpPr>
          <p:spPr>
            <a:xfrm>
              <a:off x="5866100" y="1876275"/>
              <a:ext cx="1914900" cy="2642100"/>
            </a:xfrm>
            <a:prstGeom prst="roundRect">
              <a:avLst>
                <a:gd fmla="val 5814"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6792138" y="1960184"/>
              <a:ext cx="62700" cy="62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8" name="Google Shape;388;p36"/>
          <p:cNvPicPr preferRelativeResize="0"/>
          <p:nvPr/>
        </p:nvPicPr>
        <p:blipFill>
          <a:blip r:embed="rId3">
            <a:alphaModFix/>
          </a:blip>
          <a:stretch>
            <a:fillRect/>
          </a:stretch>
        </p:blipFill>
        <p:spPr>
          <a:xfrm>
            <a:off x="6065250" y="968175"/>
            <a:ext cx="1679200" cy="223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p:nvPr/>
        </p:nvSpPr>
        <p:spPr>
          <a:xfrm>
            <a:off x="897700" y="421950"/>
            <a:ext cx="3795300" cy="635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37"/>
          <p:cNvSpPr txBox="1"/>
          <p:nvPr>
            <p:ph idx="4294967295" type="title"/>
          </p:nvPr>
        </p:nvSpPr>
        <p:spPr>
          <a:xfrm>
            <a:off x="1032350" y="253750"/>
            <a:ext cx="3686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 Funcționalități</a:t>
            </a:r>
            <a:endParaRPr>
              <a:solidFill>
                <a:schemeClr val="lt1"/>
              </a:solidFill>
            </a:endParaRPr>
          </a:p>
        </p:txBody>
      </p:sp>
      <p:sp>
        <p:nvSpPr>
          <p:cNvPr id="395" name="Google Shape;395;p37"/>
          <p:cNvSpPr txBox="1"/>
          <p:nvPr>
            <p:ph idx="4294967295" type="subTitle"/>
          </p:nvPr>
        </p:nvSpPr>
        <p:spPr>
          <a:xfrm>
            <a:off x="897700" y="957475"/>
            <a:ext cx="4253400" cy="2779200"/>
          </a:xfrm>
          <a:prstGeom prst="rect">
            <a:avLst/>
          </a:prstGeom>
        </p:spPr>
        <p:txBody>
          <a:bodyPr anchorCtr="0" anchor="ctr" bIns="91425" lIns="91425" spcFirstLastPara="1" rIns="91425" wrap="square" tIns="91425">
            <a:noAutofit/>
          </a:bodyPr>
          <a:lstStyle/>
          <a:p>
            <a:pPr indent="0" lvl="0" marL="0" rtl="0" algn="just">
              <a:lnSpc>
                <a:spcPct val="90000"/>
              </a:lnSpc>
              <a:spcBef>
                <a:spcPts val="1000"/>
              </a:spcBef>
              <a:spcAft>
                <a:spcPts val="0"/>
              </a:spcAft>
              <a:buNone/>
            </a:pPr>
            <a:r>
              <a:t/>
            </a:r>
            <a:endParaRPr sz="1500"/>
          </a:p>
          <a:p>
            <a:pPr indent="0" lvl="0" marL="0" rtl="0" algn="l">
              <a:lnSpc>
                <a:spcPct val="90000"/>
              </a:lnSpc>
              <a:spcBef>
                <a:spcPts val="1000"/>
              </a:spcBef>
              <a:spcAft>
                <a:spcPts val="0"/>
              </a:spcAft>
              <a:buNone/>
            </a:pPr>
            <a:r>
              <a:rPr lang="en" sz="1500"/>
              <a:t>Funcționalitatea de căutare a rețetelor după ingrediente include toate opțiunile puse la dispoziție de funcționalitatea anterioară, cu excepția posibilității de căutare a rețetelor după titlu și adaugă metoda de căutare a rețetelor după ingredientele introduse de utilizatorul curent.</a:t>
            </a:r>
            <a:endParaRPr sz="1200">
              <a:solidFill>
                <a:srgbClr val="000000"/>
              </a:solidFill>
              <a:latin typeface="Arial"/>
              <a:ea typeface="Arial"/>
              <a:cs typeface="Arial"/>
              <a:sym typeface="Arial"/>
            </a:endParaRPr>
          </a:p>
          <a:p>
            <a:pPr indent="0" lvl="0" marL="12700" rtl="0" algn="just">
              <a:lnSpc>
                <a:spcPct val="90000"/>
              </a:lnSpc>
              <a:spcBef>
                <a:spcPts val="500"/>
              </a:spcBef>
              <a:spcAft>
                <a:spcPts val="0"/>
              </a:spcAft>
              <a:buNone/>
            </a:pPr>
            <a:r>
              <a:t/>
            </a:r>
            <a:endParaRPr sz="1500"/>
          </a:p>
        </p:txBody>
      </p:sp>
      <p:sp>
        <p:nvSpPr>
          <p:cNvPr id="396" name="Google Shape;396;p37"/>
          <p:cNvSpPr txBox="1"/>
          <p:nvPr>
            <p:ph idx="4294967295" type="subTitle"/>
          </p:nvPr>
        </p:nvSpPr>
        <p:spPr>
          <a:xfrm>
            <a:off x="897700" y="2624700"/>
            <a:ext cx="7989900" cy="1793400"/>
          </a:xfrm>
          <a:prstGeom prst="rect">
            <a:avLst/>
          </a:prstGeom>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t/>
            </a:r>
            <a:endParaRPr sz="1500"/>
          </a:p>
          <a:p>
            <a:pPr indent="0" lvl="0" marL="12700" rtl="0" algn="l">
              <a:lnSpc>
                <a:spcPct val="90000"/>
              </a:lnSpc>
              <a:spcBef>
                <a:spcPts val="500"/>
              </a:spcBef>
              <a:spcAft>
                <a:spcPts val="0"/>
              </a:spcAft>
              <a:buNone/>
            </a:pPr>
            <a:r>
              <a:rPr lang="en" sz="1500"/>
              <a:t>În urma căutării, se identifică rețetele în ordine </a:t>
            </a:r>
            <a:r>
              <a:rPr lang="en" sz="1500"/>
              <a:t>descrescătoare</a:t>
            </a:r>
            <a:r>
              <a:rPr lang="en" sz="1500"/>
              <a:t> a numărului de ingrediente corespunzătoare cu ingredientele dorite de utilizator. Pentru </a:t>
            </a:r>
            <a:r>
              <a:rPr lang="en" sz="1500"/>
              <a:t>această</a:t>
            </a:r>
            <a:r>
              <a:rPr lang="en" sz="1500"/>
              <a:t> funcționalitate a fost creat un algoritm specific de căutare.</a:t>
            </a:r>
            <a:endParaRPr sz="1200">
              <a:solidFill>
                <a:srgbClr val="000000"/>
              </a:solidFill>
              <a:latin typeface="Arial"/>
              <a:ea typeface="Arial"/>
              <a:cs typeface="Arial"/>
              <a:sym typeface="Arial"/>
            </a:endParaRPr>
          </a:p>
          <a:p>
            <a:pPr indent="0" lvl="0" marL="12700" rtl="0" algn="just">
              <a:lnSpc>
                <a:spcPct val="90000"/>
              </a:lnSpc>
              <a:spcBef>
                <a:spcPts val="500"/>
              </a:spcBef>
              <a:spcAft>
                <a:spcPts val="0"/>
              </a:spcAft>
              <a:buNone/>
            </a:pPr>
            <a:r>
              <a:t/>
            </a:r>
            <a:endParaRPr sz="1500"/>
          </a:p>
        </p:txBody>
      </p:sp>
      <p:sp>
        <p:nvSpPr>
          <p:cNvPr id="397" name="Google Shape;397;p37"/>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07</a:t>
            </a:r>
            <a:endParaRPr sz="1500"/>
          </a:p>
        </p:txBody>
      </p:sp>
      <p:grpSp>
        <p:nvGrpSpPr>
          <p:cNvPr id="398" name="Google Shape;398;p37"/>
          <p:cNvGrpSpPr/>
          <p:nvPr/>
        </p:nvGrpSpPr>
        <p:grpSpPr>
          <a:xfrm>
            <a:off x="5230210" y="1057045"/>
            <a:ext cx="3048167" cy="1974272"/>
            <a:chOff x="4854325" y="1936705"/>
            <a:chExt cx="3569700" cy="2142920"/>
          </a:xfrm>
        </p:grpSpPr>
        <p:sp>
          <p:nvSpPr>
            <p:cNvPr id="399" name="Google Shape;399;p37"/>
            <p:cNvSpPr/>
            <p:nvPr/>
          </p:nvSpPr>
          <p:spPr>
            <a:xfrm>
              <a:off x="5044081" y="1936705"/>
              <a:ext cx="3190200" cy="1990200"/>
            </a:xfrm>
            <a:prstGeom prst="round2SameRect">
              <a:avLst>
                <a:gd fmla="val 4232"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rot="10800000">
              <a:off x="4854325" y="3926925"/>
              <a:ext cx="3569700" cy="152700"/>
            </a:xfrm>
            <a:prstGeom prst="round2SameRect">
              <a:avLst>
                <a:gd fmla="val 44955"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6606475" y="2008050"/>
              <a:ext cx="65400" cy="65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2" name="Google Shape;402;p37"/>
          <p:cNvPicPr preferRelativeResize="0"/>
          <p:nvPr/>
        </p:nvPicPr>
        <p:blipFill>
          <a:blip r:embed="rId3">
            <a:alphaModFix/>
          </a:blip>
          <a:stretch>
            <a:fillRect/>
          </a:stretch>
        </p:blipFill>
        <p:spPr>
          <a:xfrm>
            <a:off x="5519837" y="1231747"/>
            <a:ext cx="2470364" cy="16252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p:nvPr/>
        </p:nvSpPr>
        <p:spPr>
          <a:xfrm>
            <a:off x="897700" y="421950"/>
            <a:ext cx="3795300" cy="635100"/>
          </a:xfrm>
          <a:prstGeom prst="roundRect">
            <a:avLst>
              <a:gd fmla="val 50000" name="adj"/>
            </a:avLst>
          </a:prstGeom>
          <a:solidFill>
            <a:srgbClr val="4064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38"/>
          <p:cNvSpPr txBox="1"/>
          <p:nvPr>
            <p:ph idx="4294967295" type="title"/>
          </p:nvPr>
        </p:nvSpPr>
        <p:spPr>
          <a:xfrm>
            <a:off x="1032350" y="253750"/>
            <a:ext cx="3686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 Funcționalități</a:t>
            </a:r>
            <a:endParaRPr>
              <a:solidFill>
                <a:schemeClr val="lt1"/>
              </a:solidFill>
            </a:endParaRPr>
          </a:p>
        </p:txBody>
      </p:sp>
      <p:sp>
        <p:nvSpPr>
          <p:cNvPr id="409" name="Google Shape;409;p38"/>
          <p:cNvSpPr txBox="1"/>
          <p:nvPr>
            <p:ph idx="4294967295" type="subTitle"/>
          </p:nvPr>
        </p:nvSpPr>
        <p:spPr>
          <a:xfrm>
            <a:off x="824475" y="1214650"/>
            <a:ext cx="7594200" cy="3399300"/>
          </a:xfrm>
          <a:prstGeom prst="rect">
            <a:avLst/>
          </a:prstGeom>
        </p:spPr>
        <p:txBody>
          <a:bodyPr anchorCtr="0" anchor="ctr" bIns="91425" lIns="91425" spcFirstLastPara="1" rIns="91425" wrap="square" tIns="91425">
            <a:noAutofit/>
          </a:bodyPr>
          <a:lstStyle/>
          <a:p>
            <a:pPr indent="0" lvl="0" marL="0" rtl="0" algn="just">
              <a:lnSpc>
                <a:spcPct val="90000"/>
              </a:lnSpc>
              <a:spcBef>
                <a:spcPts val="1000"/>
              </a:spcBef>
              <a:spcAft>
                <a:spcPts val="0"/>
              </a:spcAft>
              <a:buNone/>
            </a:pPr>
            <a:r>
              <a:t/>
            </a:r>
            <a:endParaRPr sz="1500"/>
          </a:p>
          <a:p>
            <a:pPr indent="0" lvl="0" marL="0" rtl="0" algn="just">
              <a:lnSpc>
                <a:spcPct val="90000"/>
              </a:lnSpc>
              <a:spcBef>
                <a:spcPts val="1000"/>
              </a:spcBef>
              <a:spcAft>
                <a:spcPts val="0"/>
              </a:spcAft>
              <a:buNone/>
            </a:pPr>
            <a:r>
              <a:rPr lang="en" sz="1500"/>
              <a:t>Funcționalitatea de vizualizare a rețetelor favorite reprezintă o pagină individuală care, față de observarea favoritelor din pagina de căutare a rețetelor, oferă o afișare mai structurată incluzând doar acele rețete care au fost alese drept favorite de utilizatorul curent.</a:t>
            </a:r>
            <a:endParaRPr sz="1500"/>
          </a:p>
          <a:p>
            <a:pPr indent="0" lvl="0" marL="0" rtl="0" algn="just">
              <a:lnSpc>
                <a:spcPct val="90000"/>
              </a:lnSpc>
              <a:spcBef>
                <a:spcPts val="1000"/>
              </a:spcBef>
              <a:spcAft>
                <a:spcPts val="0"/>
              </a:spcAft>
              <a:buNone/>
            </a:pPr>
            <a:r>
              <a:t/>
            </a:r>
            <a:endParaRPr sz="1500"/>
          </a:p>
          <a:p>
            <a:pPr indent="0" lvl="0" marL="0" rtl="0" algn="just">
              <a:lnSpc>
                <a:spcPct val="90000"/>
              </a:lnSpc>
              <a:spcBef>
                <a:spcPts val="1000"/>
              </a:spcBef>
              <a:spcAft>
                <a:spcPts val="0"/>
              </a:spcAft>
              <a:buNone/>
            </a:pPr>
            <a:r>
              <a:rPr lang="en" sz="1500"/>
              <a:t>Funcționalitatea de adăugare și vizualizare a anunțurilor din cadrul forumul Relife permite:</a:t>
            </a:r>
            <a:endParaRPr sz="1200">
              <a:solidFill>
                <a:srgbClr val="000000"/>
              </a:solidFill>
              <a:latin typeface="Arial"/>
              <a:ea typeface="Arial"/>
              <a:cs typeface="Arial"/>
              <a:sym typeface="Arial"/>
            </a:endParaRPr>
          </a:p>
          <a:p>
            <a:pPr indent="0" lvl="0" marL="12700" rtl="0" algn="just">
              <a:lnSpc>
                <a:spcPct val="90000"/>
              </a:lnSpc>
              <a:spcBef>
                <a:spcPts val="500"/>
              </a:spcBef>
              <a:spcAft>
                <a:spcPts val="0"/>
              </a:spcAft>
              <a:buNone/>
            </a:pPr>
            <a:r>
              <a:rPr lang="en" sz="1500"/>
              <a:t>•Vizualizarea tuturor donațiilor făcute;</a:t>
            </a:r>
            <a:endParaRPr sz="1500"/>
          </a:p>
          <a:p>
            <a:pPr indent="0" lvl="0" marL="12700" rtl="0" algn="just">
              <a:lnSpc>
                <a:spcPct val="90000"/>
              </a:lnSpc>
              <a:spcBef>
                <a:spcPts val="500"/>
              </a:spcBef>
              <a:spcAft>
                <a:spcPts val="0"/>
              </a:spcAft>
              <a:buNone/>
            </a:pPr>
            <a:r>
              <a:rPr lang="en" sz="1500"/>
              <a:t>•Posibilitatea de ștergere doar a anunțurilor proprii;</a:t>
            </a:r>
            <a:endParaRPr sz="1500"/>
          </a:p>
          <a:p>
            <a:pPr indent="0" lvl="0" marL="12700" rtl="0" algn="just">
              <a:lnSpc>
                <a:spcPct val="90000"/>
              </a:lnSpc>
              <a:spcBef>
                <a:spcPts val="500"/>
              </a:spcBef>
              <a:spcAft>
                <a:spcPts val="0"/>
              </a:spcAft>
              <a:buNone/>
            </a:pPr>
            <a:r>
              <a:rPr lang="en" sz="1500"/>
              <a:t>•Adăugarea unei noi postări de donație și vizualizarea rezultatului procesului în timp real;</a:t>
            </a:r>
            <a:endParaRPr sz="1500"/>
          </a:p>
          <a:p>
            <a:pPr indent="0" lvl="0" marL="0" rtl="0" algn="l">
              <a:lnSpc>
                <a:spcPct val="90000"/>
              </a:lnSpc>
              <a:spcBef>
                <a:spcPts val="1000"/>
              </a:spcBef>
              <a:spcAft>
                <a:spcPts val="0"/>
              </a:spcAft>
              <a:buNone/>
            </a:pPr>
            <a:r>
              <a:t/>
            </a:r>
            <a:endParaRPr sz="12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t/>
            </a:r>
            <a:endParaRPr sz="1500"/>
          </a:p>
          <a:p>
            <a:pPr indent="0" lvl="0" marL="12700" rtl="0" algn="just">
              <a:lnSpc>
                <a:spcPct val="90000"/>
              </a:lnSpc>
              <a:spcBef>
                <a:spcPts val="500"/>
              </a:spcBef>
              <a:spcAft>
                <a:spcPts val="0"/>
              </a:spcAft>
              <a:buNone/>
            </a:pPr>
            <a:r>
              <a:t/>
            </a:r>
            <a:endParaRPr sz="1500"/>
          </a:p>
        </p:txBody>
      </p:sp>
      <p:sp>
        <p:nvSpPr>
          <p:cNvPr id="410" name="Google Shape;410;p38"/>
          <p:cNvSpPr txBox="1"/>
          <p:nvPr>
            <p:ph idx="4294967295" type="title"/>
          </p:nvPr>
        </p:nvSpPr>
        <p:spPr>
          <a:xfrm>
            <a:off x="8725800" y="4715400"/>
            <a:ext cx="418200" cy="42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08</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argel Festival by Slidesgo">
  <a:themeElements>
    <a:clrScheme name="Simple Light">
      <a:dk1>
        <a:srgbClr val="406435"/>
      </a:dk1>
      <a:lt1>
        <a:srgbClr val="FFFFFF"/>
      </a:lt1>
      <a:dk2>
        <a:srgbClr val="434343"/>
      </a:dk2>
      <a:lt2>
        <a:srgbClr val="406435"/>
      </a:lt2>
      <a:accent1>
        <a:srgbClr val="FFFFFF"/>
      </a:accent1>
      <a:accent2>
        <a:srgbClr val="434343"/>
      </a:accent2>
      <a:accent3>
        <a:srgbClr val="406435"/>
      </a:accent3>
      <a:accent4>
        <a:srgbClr val="FFFFFF"/>
      </a:accent4>
      <a:accent5>
        <a:srgbClr val="43434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