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5CE67-5170-4FCA-8B8F-EB1712C1A882}" v="13" dt="2019-06-27T10:08:52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senitexmobile.com.whattowearweather&amp;hl=en_US" TargetMode="External"/><Relationship Id="rId2" Type="http://schemas.openxmlformats.org/officeDocument/2006/relationships/hyperlink" Target="https://dailydress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com.changemystyle.weatherproo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management.ro/5-aplicatii-care-te-ajuta-la-organizarea-timpului/" TargetMode="External"/><Relationship Id="rId2" Type="http://schemas.openxmlformats.org/officeDocument/2006/relationships/hyperlink" Target="https://neclintit.wordpress.com/2013/11/15/visul-realitatii-virtuale-sa-devina-mai-buna-decat-viata-real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iare.com/internet-si-tehnologie/mail/cum-redactam-corect-un-e-mail-11188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My outfit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Absolvent: </a:t>
            </a:r>
            <a:r>
              <a:rPr lang="en-US" b="1" dirty="0" err="1">
                <a:latin typeface="Times New Roman"/>
                <a:cs typeface="Times New Roman"/>
              </a:rPr>
              <a:t>Țăpuc</a:t>
            </a:r>
            <a:r>
              <a:rPr lang="en-US" b="1" dirty="0">
                <a:latin typeface="Times New Roman"/>
                <a:cs typeface="Times New Roman"/>
              </a:rPr>
              <a:t> Andrada-Ionela</a:t>
            </a:r>
          </a:p>
          <a:p>
            <a:r>
              <a:rPr lang="en-US" dirty="0" err="1">
                <a:latin typeface="Times New Roman"/>
                <a:cs typeface="Times New Roman"/>
              </a:rPr>
              <a:t>Coordonator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științific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b="1" dirty="0">
                <a:latin typeface="Times New Roman"/>
                <a:cs typeface="Times New Roman"/>
              </a:rPr>
              <a:t>Prof. </a:t>
            </a:r>
            <a:r>
              <a:rPr lang="en-US" b="1" dirty="0" err="1">
                <a:latin typeface="Times New Roman"/>
                <a:cs typeface="Times New Roman"/>
              </a:rPr>
              <a:t>Colab</a:t>
            </a:r>
            <a:r>
              <a:rPr lang="en-US" b="1" dirty="0">
                <a:latin typeface="Times New Roman"/>
                <a:cs typeface="Times New Roman"/>
              </a:rPr>
              <a:t>.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Florin </a:t>
            </a:r>
            <a:r>
              <a:rPr lang="en-US" b="1" dirty="0" err="1">
                <a:latin typeface="Times New Roman"/>
                <a:cs typeface="Times New Roman"/>
              </a:rPr>
              <a:t>Olariu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" name="Picture 4" descr="O imagine care conține miniatură&#10;&#10;Descrierea a fost generată cu un grad mare de încredere">
            <a:extLst>
              <a:ext uri="{FF2B5EF4-FFF2-40B4-BE49-F238E27FC236}">
                <a16:creationId xmlns:a16="http://schemas.microsoft.com/office/drawing/2014/main" id="{7D5DD912-896A-43EB-A591-1FEA0F0F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74" y="1227325"/>
            <a:ext cx="1457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54F5-DC29-49F0-99FB-E28654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241" y="2320416"/>
            <a:ext cx="8361229" cy="2098226"/>
          </a:xfrm>
        </p:spPr>
        <p:txBody>
          <a:bodyPr/>
          <a:lstStyle/>
          <a:p>
            <a:r>
              <a:rPr lang="ro-RO" dirty="0">
                <a:latin typeface="Times New Roman"/>
                <a:cs typeface="Times New Roman"/>
              </a:rPr>
              <a:t>Vă mulțumesc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302639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E94F-57A3-4D16-9F34-DA76B71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>
                <a:latin typeface="Times New Roman"/>
                <a:cs typeface="Times New Roman"/>
              </a:rPr>
              <a:t>Motivație</a:t>
            </a:r>
            <a:endParaRPr lang="ro-RO" sz="6000" u="sng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9A6F-B0FF-4806-B601-6EAA65C17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83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Secolul tehnologiei și dependența de viața online</a:t>
            </a: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F8591-00FA-436B-9EA4-BB875FFF5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Eficiență și bună organizare a timpului</a:t>
            </a: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</p:txBody>
      </p:sp>
      <p:pic>
        <p:nvPicPr>
          <p:cNvPr id="6" name="Picture 6" descr="O imagine care conține persoană, perete, bărbat, interior&#10;&#10;Descrierea a fost generată cu un grad mare de încredere">
            <a:extLst>
              <a:ext uri="{FF2B5EF4-FFF2-40B4-BE49-F238E27FC236}">
                <a16:creationId xmlns:a16="http://schemas.microsoft.com/office/drawing/2014/main" id="{56C65991-E050-4FAB-8761-384D7084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26" y="3360860"/>
            <a:ext cx="3193805" cy="2398834"/>
          </a:xfrm>
          <a:prstGeom prst="rect">
            <a:avLst/>
          </a:prstGeom>
        </p:spPr>
      </p:pic>
      <p:pic>
        <p:nvPicPr>
          <p:cNvPr id="8" name="Picture 8" descr="O imagine care conține obiect, ceas&#10;&#10;Descrierea a fost generată cu un grad foarte mare de încredere">
            <a:extLst>
              <a:ext uri="{FF2B5EF4-FFF2-40B4-BE49-F238E27FC236}">
                <a16:creationId xmlns:a16="http://schemas.microsoft.com/office/drawing/2014/main" id="{F7E84FBD-09FE-4904-BC57-BB28CEF4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57" y="3366052"/>
            <a:ext cx="2919895" cy="25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8E0-63EF-4AB4-B2F6-3F26B6CF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ro-RO" b="1" u="sng">
                <a:latin typeface="Times New Roman"/>
                <a:cs typeface="Times New Roman"/>
              </a:rPr>
              <a:t>Obiective inițiale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AC32-4FE9-4CDD-AF78-322BD9F2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795219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Oferirea unor informații certe și corecte despre starea vremii;</a:t>
            </a: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Crearea unei aplicații maleabile și ușor de utilizat;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Elemente moderne și atrăgătoare pentru tineri.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7318BA-3ED6-4B20-9BCC-9E7F337D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059" y="2372321"/>
            <a:ext cx="2730173" cy="27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8B9C-C864-4F60-9037-643EAB0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6000" b="1" u="sng" dirty="0">
                <a:latin typeface="Times New Roman"/>
                <a:cs typeface="Times New Roman"/>
              </a:rPr>
              <a:t>Aplicații similare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C676-6B2D-4C23-9DDC-F7C701D8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ro-RO" sz="2400" b="1" dirty="0" err="1">
                <a:latin typeface="Times New Roman"/>
                <a:ea typeface="+mn-lt"/>
                <a:cs typeface="+mn-lt"/>
              </a:rPr>
              <a:t>Daily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Dress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Me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        </a:t>
            </a:r>
            <a:r>
              <a:rPr lang="ro-RO" sz="2400" dirty="0">
                <a:latin typeface="Times New Roman"/>
                <a:ea typeface="+mn-lt"/>
                <a:cs typeface="+mn-lt"/>
              </a:rPr>
              <a:t> </a:t>
            </a:r>
            <a:r>
              <a:rPr lang="ro-RO" sz="2400" dirty="0">
                <a:latin typeface="Times New Roman"/>
                <a:ea typeface="+mn-lt"/>
                <a:cs typeface="+mn-lt"/>
                <a:hlinkClick r:id="rId2"/>
              </a:rPr>
              <a:t>https://dailydressme.com/</a:t>
            </a:r>
            <a:endParaRPr lang="ro-RO" sz="2400" dirty="0">
              <a:latin typeface="Times New Roman"/>
              <a:ea typeface="+mn-lt"/>
              <a:cs typeface="+mn-lt"/>
            </a:endParaRP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b="1" dirty="0" err="1">
                <a:latin typeface="Times New Roman"/>
                <a:ea typeface="+mn-lt"/>
                <a:cs typeface="+mn-lt"/>
              </a:rPr>
              <a:t>What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To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Wear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Weather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 </a:t>
            </a:r>
            <a:r>
              <a:rPr lang="ro-RO" sz="2400" dirty="0">
                <a:latin typeface="Times New Roman"/>
                <a:ea typeface="+mn-lt"/>
                <a:cs typeface="+mn-lt"/>
              </a:rPr>
              <a:t>      </a:t>
            </a:r>
            <a:r>
              <a:rPr lang="ro-RO" sz="2400" dirty="0">
                <a:latin typeface="Times New Roman"/>
                <a:ea typeface="+mn-lt"/>
                <a:cs typeface="+mn-lt"/>
                <a:hlinkClick r:id="rId3"/>
              </a:rPr>
              <a:t>https://play.google.com/store/apps/details? id=senitexmobile.com.whattowearweather&amp;hl=en_US</a:t>
            </a:r>
            <a:endParaRPr lang="ro-RO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b="1" dirty="0" err="1">
                <a:latin typeface="Times New Roman"/>
                <a:ea typeface="+mn-lt"/>
                <a:cs typeface="+mn-lt"/>
              </a:rPr>
              <a:t>Weatherproof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         </a:t>
            </a:r>
            <a:r>
              <a:rPr lang="ro-RO" sz="2400" dirty="0">
                <a:latin typeface="Times New Roman"/>
                <a:ea typeface="+mn-lt"/>
                <a:cs typeface="+mn-lt"/>
                <a:hlinkClick r:id="rId4"/>
              </a:rPr>
              <a:t>https://play.google.com/store/apps/details?id=com.changemystyle.weatherproof</a:t>
            </a:r>
            <a:endParaRPr lang="ro-RO" sz="2400" dirty="0">
              <a:latin typeface="Times New Roman"/>
              <a:cs typeface="Times New Roman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1F79B6-AEF0-4EC7-BCA6-69A051E3100D}"/>
              </a:ext>
            </a:extLst>
          </p:cNvPr>
          <p:cNvSpPr/>
          <p:nvPr/>
        </p:nvSpPr>
        <p:spPr>
          <a:xfrm>
            <a:off x="3994447" y="2391553"/>
            <a:ext cx="430696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560F2D0-A34F-4311-93D8-1B535E5EAED3}"/>
              </a:ext>
            </a:extLst>
          </p:cNvPr>
          <p:cNvSpPr/>
          <p:nvPr/>
        </p:nvSpPr>
        <p:spPr>
          <a:xfrm>
            <a:off x="5076708" y="3385466"/>
            <a:ext cx="430696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5ADD8F-494A-442F-88AE-EE69035182CB}"/>
              </a:ext>
            </a:extLst>
          </p:cNvPr>
          <p:cNvSpPr/>
          <p:nvPr/>
        </p:nvSpPr>
        <p:spPr>
          <a:xfrm>
            <a:off x="3850881" y="4699640"/>
            <a:ext cx="430696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9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F07C-F0DD-46D2-A3EC-7C81D75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/>
              <a:t>Elemente de noutate</a:t>
            </a:r>
            <a:endParaRPr lang="ro-RO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6FB3-1218-4F27-BC43-331A287D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Folosirea Inteligenței Artificiale, mai exact a </a:t>
            </a:r>
            <a:r>
              <a:rPr lang="ro-RO" sz="2400" err="1">
                <a:latin typeface="Times New Roman"/>
                <a:cs typeface="Times New Roman"/>
              </a:rPr>
              <a:t>Machine</a:t>
            </a:r>
            <a:r>
              <a:rPr lang="ro-RO" sz="2400" dirty="0">
                <a:latin typeface="Times New Roman"/>
                <a:cs typeface="Times New Roman"/>
              </a:rPr>
              <a:t> </a:t>
            </a:r>
            <a:r>
              <a:rPr lang="ro-RO" sz="2400" err="1">
                <a:latin typeface="Times New Roman"/>
                <a:cs typeface="Times New Roman"/>
              </a:rPr>
              <a:t>Learning</a:t>
            </a:r>
            <a:r>
              <a:rPr lang="ro-RO" sz="2400" dirty="0">
                <a:latin typeface="Times New Roman"/>
                <a:cs typeface="Times New Roman"/>
              </a:rPr>
              <a:t>-ului pentru oferirea unei preziceri corecte și folositoare;</a:t>
            </a: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Trimiterea e-mail-urilor zilnice către abonați;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Opțiunea de selecție a genului și, totodată, a activității la care se ia parte.</a:t>
            </a:r>
          </a:p>
        </p:txBody>
      </p:sp>
    </p:spTree>
    <p:extLst>
      <p:ext uri="{BB962C8B-B14F-4D97-AF65-F5344CB8AC3E}">
        <p14:creationId xmlns:p14="http://schemas.microsoft.com/office/powerpoint/2010/main" val="109796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B968-EAD8-412C-A3C9-56DB4617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6000" b="1" u="sng" dirty="0">
                <a:latin typeface="Times New Roman"/>
                <a:cs typeface="Times New Roman"/>
              </a:rPr>
              <a:t>Tehnologii utilizate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22F3-D74A-48E1-BD87-D0AB99704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b="1" dirty="0"/>
              <a:t>FRONT-END: </a:t>
            </a:r>
            <a:endParaRPr lang="ro-RO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PHP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HTML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JavaScript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CSS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Bootstrap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Leaflet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endParaRPr lang="ro-RO" b="1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DA5D-FD4C-4B63-98C9-C46948FD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7744" y="2285999"/>
            <a:ext cx="5971784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b="1" dirty="0"/>
              <a:t>BACK-END</a:t>
            </a:r>
            <a:endParaRPr lang="ro-RO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Wamp</a:t>
            </a:r>
            <a:r>
              <a:rPr lang="ro-RO" i="0" dirty="0"/>
              <a:t> (Apache, PHP, </a:t>
            </a:r>
            <a:r>
              <a:rPr lang="ro-RO" i="0" dirty="0" err="1"/>
              <a:t>MySQL</a:t>
            </a:r>
            <a:r>
              <a:rPr lang="ro-RO" i="0" dirty="0"/>
              <a:t>, </a:t>
            </a:r>
            <a:r>
              <a:rPr lang="ro-RO" i="0" dirty="0" err="1"/>
              <a:t>phpMyAdmin</a:t>
            </a:r>
            <a:r>
              <a:rPr lang="ro-RO" i="0" dirty="0"/>
              <a:t>)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Python</a:t>
            </a:r>
            <a:endParaRPr lang="ro-RO" i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API: ipinfo.ro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API: </a:t>
            </a:r>
            <a:r>
              <a:rPr lang="ro-RO" i="0" dirty="0">
                <a:ea typeface="+mn-lt"/>
                <a:cs typeface="+mn-lt"/>
              </a:rPr>
              <a:t>fcc-weather-api.glitch.me</a:t>
            </a: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ML.net &amp; .NET Core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PHPMailer</a:t>
            </a: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Sendgrid</a:t>
            </a: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endParaRPr lang="ro-RO" i="0" dirty="0"/>
          </a:p>
          <a:p>
            <a:pPr marL="0" indent="0">
              <a:buNone/>
            </a:pP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3153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E27-E054-470D-984D-67C3984D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 err="1">
                <a:latin typeface="Times New Roman"/>
                <a:cs typeface="Times New Roman"/>
              </a:rPr>
              <a:t>Demo</a:t>
            </a:r>
            <a:endParaRPr lang="ro-RO" sz="6000" dirty="0" err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FCB9-F30A-4844-9590-F3BF703D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529314" cy="3581400"/>
          </a:xfrm>
        </p:spPr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41FF-90F6-4AAD-AC39-42D711E3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>
                <a:latin typeface="Times New Roman"/>
                <a:cs typeface="Times New Roman"/>
              </a:rPr>
              <a:t>Elemente de dezvoltare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2854-5E5C-4234-B1EA-9CD51DB1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Dezvoltarea proiectului ca aplicație mobilă;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Adăugarea opțiunii de  creare a profilurilor personale;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Implementarea unei logici de utilizare prin care </a:t>
            </a:r>
            <a:r>
              <a:rPr lang="ro-RO" sz="2400" dirty="0" err="1">
                <a:latin typeface="Times New Roman"/>
                <a:cs typeface="Times New Roman"/>
              </a:rPr>
              <a:t>utlizatorii</a:t>
            </a:r>
            <a:r>
              <a:rPr lang="ro-RO" sz="2400" dirty="0">
                <a:latin typeface="Times New Roman"/>
                <a:cs typeface="Times New Roman"/>
              </a:rPr>
              <a:t> interacționează reciproc;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Integrarea cu rețelele de socializare.</a:t>
            </a:r>
          </a:p>
        </p:txBody>
      </p:sp>
    </p:spTree>
    <p:extLst>
      <p:ext uri="{BB962C8B-B14F-4D97-AF65-F5344CB8AC3E}">
        <p14:creationId xmlns:p14="http://schemas.microsoft.com/office/powerpoint/2010/main" val="289029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FCDC-470B-4CC8-A6D4-4A8AE66D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>
                <a:latin typeface="Times New Roman"/>
                <a:cs typeface="Times New Roman"/>
              </a:rPr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F50C-8B7F-4C9B-9875-6BF49BC9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dirty="0">
                <a:latin typeface="Times New Roman"/>
                <a:ea typeface="+mn-lt"/>
                <a:cs typeface="+mn-lt"/>
                <a:hlinkClick r:id="rId2"/>
              </a:rPr>
              <a:t>https://neclintit.wordpress.com/2013/11/15/visul-realitatii-virtuale-sa-devina-mai-buna-decat-viata-reala/</a:t>
            </a:r>
            <a:endParaRPr lang="ro-RO">
              <a:latin typeface="Times New Roman"/>
              <a:ea typeface="+mn-lt"/>
              <a:cs typeface="+mn-lt"/>
            </a:endParaRPr>
          </a:p>
          <a:p>
            <a:pPr marL="383540" indent="-383540"/>
            <a:r>
              <a:rPr lang="ro-RO" dirty="0">
                <a:latin typeface="Times New Roman"/>
                <a:ea typeface="+mn-lt"/>
                <a:cs typeface="+mn-lt"/>
                <a:hlinkClick r:id="rId3"/>
              </a:rPr>
              <a:t>https://portalmanagement.ro/5-aplicatii-care-te-ajuta-la-organizarea-timpului/</a:t>
            </a:r>
            <a:endParaRPr lang="ro-RO">
              <a:latin typeface="Times New Roman"/>
              <a:ea typeface="+mn-lt"/>
              <a:cs typeface="+mn-lt"/>
            </a:endParaRPr>
          </a:p>
          <a:p>
            <a:pPr marL="383540" indent="-383540"/>
            <a:r>
              <a:rPr lang="ro-RO" dirty="0">
                <a:latin typeface="Times New Roman"/>
                <a:ea typeface="+mn-lt"/>
                <a:cs typeface="+mn-lt"/>
                <a:hlinkClick r:id="rId4"/>
              </a:rPr>
              <a:t>http://www.ziare.com/internet-si-tehnologie/mail/cum-redactam-corect-un-e-mail-1118803</a:t>
            </a:r>
            <a:endParaRPr lang="ro-RO">
              <a:latin typeface="Times New Roman"/>
              <a:ea typeface="+mn-lt"/>
              <a:cs typeface="+mn-lt"/>
            </a:endParaRPr>
          </a:p>
          <a:p>
            <a:pPr marL="383540" indent="-383540"/>
            <a:endParaRPr lang="ro-RO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71554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 My outfit</vt:lpstr>
      <vt:lpstr>Motivație</vt:lpstr>
      <vt:lpstr>Obiective inițiale</vt:lpstr>
      <vt:lpstr>Aplicații similare</vt:lpstr>
      <vt:lpstr>Elemente de noutate</vt:lpstr>
      <vt:lpstr>Tehnologii utilizate</vt:lpstr>
      <vt:lpstr>Demo</vt:lpstr>
      <vt:lpstr>Elemente de dezvoltare</vt:lpstr>
      <vt:lpstr>Bibliografie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342</cp:revision>
  <dcterms:created xsi:type="dcterms:W3CDTF">2015-09-21T23:24:45Z</dcterms:created>
  <dcterms:modified xsi:type="dcterms:W3CDTF">2019-06-27T12:47:32Z</dcterms:modified>
</cp:coreProperties>
</file>