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6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4348F-6F31-4070-AC2B-B024B304109D}" v="1" dt="2019-07-05T16:45:10.367"/>
    <p1510:client id="{FDD5CE67-5170-4FCA-8B8F-EB1712C1A882}" v="13" dt="2019-06-27T10:08:52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da Tapuc" userId="ec46341a5102a00b" providerId="Windows Live" clId="Web-{FDD5CE67-5170-4FCA-8B8F-EB1712C1A882}"/>
    <pc:docChg chg="addSld modSld">
      <pc:chgData name="Andrada Tapuc" userId="ec46341a5102a00b" providerId="Windows Live" clId="Web-{FDD5CE67-5170-4FCA-8B8F-EB1712C1A882}" dt="2019-06-27T10:09:12.883" v="183" actId="20577"/>
      <pc:docMkLst>
        <pc:docMk/>
      </pc:docMkLst>
      <pc:sldChg chg="addSp delSp modSp mod setBg">
        <pc:chgData name="Andrada Tapuc" userId="ec46341a5102a00b" providerId="Windows Live" clId="Web-{FDD5CE67-5170-4FCA-8B8F-EB1712C1A882}" dt="2019-06-27T10:08:52.274" v="181" actId="1076"/>
        <pc:sldMkLst>
          <pc:docMk/>
          <pc:sldMk cId="3601082625" sldId="256"/>
        </pc:sldMkLst>
        <pc:spChg chg="mod">
          <ac:chgData name="Andrada Tapuc" userId="ec46341a5102a00b" providerId="Windows Live" clId="Web-{FDD5CE67-5170-4FCA-8B8F-EB1712C1A882}" dt="2019-06-27T10:08:48.774" v="179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Andrada Tapuc" userId="ec46341a5102a00b" providerId="Windows Live" clId="Web-{FDD5CE67-5170-4FCA-8B8F-EB1712C1A882}" dt="2019-06-27T10:08:48.774" v="179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Andrada Tapuc" userId="ec46341a5102a00b" providerId="Windows Live" clId="Web-{FDD5CE67-5170-4FCA-8B8F-EB1712C1A882}" dt="2019-06-27T10:08:34.930" v="162"/>
          <ac:spMkLst>
            <pc:docMk/>
            <pc:sldMk cId="3601082625" sldId="256"/>
            <ac:spMk id="6" creationId="{46433AC8-8A78-46AB-B013-07DC9D75258C}"/>
          </ac:spMkLst>
        </pc:spChg>
        <pc:spChg chg="add del">
          <ac:chgData name="Andrada Tapuc" userId="ec46341a5102a00b" providerId="Windows Live" clId="Web-{FDD5CE67-5170-4FCA-8B8F-EB1712C1A882}" dt="2019-06-27T10:08:34.930" v="162"/>
          <ac:spMkLst>
            <pc:docMk/>
            <pc:sldMk cId="3601082625" sldId="256"/>
            <ac:spMk id="7" creationId="{37E10E69-B2A5-4F8D-A7C0-F958BB7B47C1}"/>
          </ac:spMkLst>
        </pc:spChg>
        <pc:spChg chg="add del">
          <ac:chgData name="Andrada Tapuc" userId="ec46341a5102a00b" providerId="Windows Live" clId="Web-{FDD5CE67-5170-4FCA-8B8F-EB1712C1A882}" dt="2019-06-27T10:08:34.930" v="162"/>
          <ac:spMkLst>
            <pc:docMk/>
            <pc:sldMk cId="3601082625" sldId="256"/>
            <ac:spMk id="8" creationId="{2E4B17F2-7877-4CC5-B6F6-F4147FE7B290}"/>
          </ac:spMkLst>
        </pc:spChg>
        <pc:spChg chg="add del">
          <ac:chgData name="Andrada Tapuc" userId="ec46341a5102a00b" providerId="Windows Live" clId="Web-{FDD5CE67-5170-4FCA-8B8F-EB1712C1A882}" dt="2019-06-27T10:08:29.243" v="160"/>
          <ac:spMkLst>
            <pc:docMk/>
            <pc:sldMk cId="3601082625" sldId="256"/>
            <ac:spMk id="9" creationId="{692296C6-28F7-4BD7-9EFB-22A268E3D42B}"/>
          </ac:spMkLst>
        </pc:spChg>
        <pc:spChg chg="add del">
          <ac:chgData name="Andrada Tapuc" userId="ec46341a5102a00b" providerId="Windows Live" clId="Web-{FDD5CE67-5170-4FCA-8B8F-EB1712C1A882}" dt="2019-06-27T10:08:37.867" v="164"/>
          <ac:spMkLst>
            <pc:docMk/>
            <pc:sldMk cId="3601082625" sldId="256"/>
            <ac:spMk id="10" creationId="{692296C6-28F7-4BD7-9EFB-22A268E3D42B}"/>
          </ac:spMkLst>
        </pc:spChg>
        <pc:spChg chg="add del">
          <ac:chgData name="Andrada Tapuc" userId="ec46341a5102a00b" providerId="Windows Live" clId="Web-{FDD5CE67-5170-4FCA-8B8F-EB1712C1A882}" dt="2019-06-27T10:08:29.243" v="160"/>
          <ac:spMkLst>
            <pc:docMk/>
            <pc:sldMk cId="3601082625" sldId="256"/>
            <ac:spMk id="11" creationId="{CBB17300-EE76-409B-97FE-4836C5093DB3}"/>
          </ac:spMkLst>
        </pc:spChg>
        <pc:spChg chg="add del">
          <ac:chgData name="Andrada Tapuc" userId="ec46341a5102a00b" providerId="Windows Live" clId="Web-{FDD5CE67-5170-4FCA-8B8F-EB1712C1A882}" dt="2019-06-27T10:08:37.867" v="164"/>
          <ac:spMkLst>
            <pc:docMk/>
            <pc:sldMk cId="3601082625" sldId="256"/>
            <ac:spMk id="12" creationId="{CBB17300-EE76-409B-97FE-4836C5093DB3}"/>
          </ac:spMkLst>
        </pc:spChg>
        <pc:spChg chg="add del">
          <ac:chgData name="Andrada Tapuc" userId="ec46341a5102a00b" providerId="Windows Live" clId="Web-{FDD5CE67-5170-4FCA-8B8F-EB1712C1A882}" dt="2019-06-27T10:08:29.243" v="160"/>
          <ac:spMkLst>
            <pc:docMk/>
            <pc:sldMk cId="3601082625" sldId="256"/>
            <ac:spMk id="13" creationId="{AEABCDF0-66B8-40A9-98EB-B6837EF185E2}"/>
          </ac:spMkLst>
        </pc:spChg>
        <pc:spChg chg="add del">
          <ac:chgData name="Andrada Tapuc" userId="ec46341a5102a00b" providerId="Windows Live" clId="Web-{FDD5CE67-5170-4FCA-8B8F-EB1712C1A882}" dt="2019-06-27T10:08:37.867" v="164"/>
          <ac:spMkLst>
            <pc:docMk/>
            <pc:sldMk cId="3601082625" sldId="256"/>
            <ac:spMk id="14" creationId="{AEABCDF0-66B8-40A9-98EB-B6837EF185E2}"/>
          </ac:spMkLst>
        </pc:spChg>
        <pc:picChg chg="add mod">
          <ac:chgData name="Andrada Tapuc" userId="ec46341a5102a00b" providerId="Windows Live" clId="Web-{FDD5CE67-5170-4FCA-8B8F-EB1712C1A882}" dt="2019-06-27T10:08:52.274" v="181" actId="1076"/>
          <ac:picMkLst>
            <pc:docMk/>
            <pc:sldMk cId="3601082625" sldId="256"/>
            <ac:picMk id="4" creationId="{7D5DD912-896A-43EB-A591-1FEA0F0F145B}"/>
          </ac:picMkLst>
        </pc:picChg>
      </pc:sldChg>
      <pc:sldChg chg="modSp new">
        <pc:chgData name="Andrada Tapuc" userId="ec46341a5102a00b" providerId="Windows Live" clId="Web-{FDD5CE67-5170-4FCA-8B8F-EB1712C1A882}" dt="2019-06-27T10:09:12.883" v="182" actId="20577"/>
        <pc:sldMkLst>
          <pc:docMk/>
          <pc:sldMk cId="277846020" sldId="257"/>
        </pc:sldMkLst>
        <pc:spChg chg="mod">
          <ac:chgData name="Andrada Tapuc" userId="ec46341a5102a00b" providerId="Windows Live" clId="Web-{FDD5CE67-5170-4FCA-8B8F-EB1712C1A882}" dt="2019-06-27T10:09:12.883" v="182" actId="20577"/>
          <ac:spMkLst>
            <pc:docMk/>
            <pc:sldMk cId="277846020" sldId="257"/>
            <ac:spMk id="2" creationId="{6456E94F-57A3-4D16-9F34-DA76B71475D8}"/>
          </ac:spMkLst>
        </pc:spChg>
        <pc:spChg chg="mod">
          <ac:chgData name="Andrada Tapuc" userId="ec46341a5102a00b" providerId="Windows Live" clId="Web-{FDD5CE67-5170-4FCA-8B8F-EB1712C1A882}" dt="2019-06-27T10:03:13.932" v="138" actId="20577"/>
          <ac:spMkLst>
            <pc:docMk/>
            <pc:sldMk cId="277846020" sldId="257"/>
            <ac:spMk id="3" creationId="{AE059A6F-B0FF-4806-B601-6EAA65C176C1}"/>
          </ac:spMkLst>
        </pc:spChg>
      </pc:sldChg>
    </pc:docChg>
  </pc:docChgLst>
  <pc:docChgLst>
    <pc:chgData name="Andrada Tapuc" userId="ec46341a5102a00b" providerId="Windows Live" clId="Web-{A254348F-6F31-4070-AC2B-B024B304109D}"/>
    <pc:docChg chg="addSld delSld modSld sldOrd">
      <pc:chgData name="Andrada Tapuc" userId="ec46341a5102a00b" providerId="Windows Live" clId="Web-{A254348F-6F31-4070-AC2B-B024B304109D}" dt="2019-07-05T16:58:44.112" v="233"/>
      <pc:docMkLst>
        <pc:docMk/>
      </pc:docMkLst>
      <pc:sldChg chg="modSp">
        <pc:chgData name="Andrada Tapuc" userId="ec46341a5102a00b" providerId="Windows Live" clId="Web-{A254348F-6F31-4070-AC2B-B024B304109D}" dt="2019-07-05T16:45:41.913" v="18" actId="14100"/>
        <pc:sldMkLst>
          <pc:docMk/>
          <pc:sldMk cId="277846020" sldId="257"/>
        </pc:sldMkLst>
        <pc:spChg chg="mod">
          <ac:chgData name="Andrada Tapuc" userId="ec46341a5102a00b" providerId="Windows Live" clId="Web-{A254348F-6F31-4070-AC2B-B024B304109D}" dt="2019-07-05T16:42:43.280" v="4" actId="20577"/>
          <ac:spMkLst>
            <pc:docMk/>
            <pc:sldMk cId="277846020" sldId="257"/>
            <ac:spMk id="5" creationId="{63EF8591-00FA-436B-9EA4-BB875FFF5C69}"/>
          </ac:spMkLst>
        </pc:spChg>
        <pc:picChg chg="mod">
          <ac:chgData name="Andrada Tapuc" userId="ec46341a5102a00b" providerId="Windows Live" clId="Web-{A254348F-6F31-4070-AC2B-B024B304109D}" dt="2019-07-05T16:45:41.913" v="18" actId="14100"/>
          <ac:picMkLst>
            <pc:docMk/>
            <pc:sldMk cId="277846020" sldId="257"/>
            <ac:picMk id="8" creationId="{F7E84FBD-09FE-4904-BC57-BB28CEF46AFF}"/>
          </ac:picMkLst>
        </pc:picChg>
      </pc:sldChg>
      <pc:sldChg chg="del mod modShow">
        <pc:chgData name="Andrada Tapuc" userId="ec46341a5102a00b" providerId="Windows Live" clId="Web-{A254348F-6F31-4070-AC2B-B024B304109D}" dt="2019-07-05T16:58:44.112" v="233"/>
        <pc:sldMkLst>
          <pc:docMk/>
          <pc:sldMk cId="1639386380" sldId="259"/>
        </pc:sldMkLst>
      </pc:sldChg>
      <pc:sldChg chg="modSp">
        <pc:chgData name="Andrada Tapuc" userId="ec46341a5102a00b" providerId="Windows Live" clId="Web-{A254348F-6F31-4070-AC2B-B024B304109D}" dt="2019-07-05T16:48:54.264" v="63" actId="20577"/>
        <pc:sldMkLst>
          <pc:docMk/>
          <pc:sldMk cId="2315358024" sldId="261"/>
        </pc:sldMkLst>
        <pc:spChg chg="mod">
          <ac:chgData name="Andrada Tapuc" userId="ec46341a5102a00b" providerId="Windows Live" clId="Web-{A254348F-6F31-4070-AC2B-B024B304109D}" dt="2019-07-05T16:47:56.251" v="32" actId="20577"/>
          <ac:spMkLst>
            <pc:docMk/>
            <pc:sldMk cId="2315358024" sldId="261"/>
            <ac:spMk id="3" creationId="{48A322F3-D74A-48E1-BD87-D0AB99704D98}"/>
          </ac:spMkLst>
        </pc:spChg>
        <pc:spChg chg="mod">
          <ac:chgData name="Andrada Tapuc" userId="ec46341a5102a00b" providerId="Windows Live" clId="Web-{A254348F-6F31-4070-AC2B-B024B304109D}" dt="2019-07-05T16:48:54.264" v="63" actId="20577"/>
          <ac:spMkLst>
            <pc:docMk/>
            <pc:sldMk cId="2315358024" sldId="261"/>
            <ac:spMk id="4" creationId="{8DC7DA5D-FD4C-4B63-98C9-C46948FDDD9C}"/>
          </ac:spMkLst>
        </pc:spChg>
      </pc:sldChg>
      <pc:sldChg chg="modSp">
        <pc:chgData name="Andrada Tapuc" userId="ec46341a5102a00b" providerId="Windows Live" clId="Web-{A254348F-6F31-4070-AC2B-B024B304109D}" dt="2019-07-05T16:58:08.426" v="232" actId="20577"/>
        <pc:sldMkLst>
          <pc:docMk/>
          <pc:sldMk cId="2890292718" sldId="264"/>
        </pc:sldMkLst>
        <pc:spChg chg="mod">
          <ac:chgData name="Andrada Tapuc" userId="ec46341a5102a00b" providerId="Windows Live" clId="Web-{A254348F-6F31-4070-AC2B-B024B304109D}" dt="2019-07-05T16:58:08.426" v="232" actId="20577"/>
          <ac:spMkLst>
            <pc:docMk/>
            <pc:sldMk cId="2890292718" sldId="264"/>
            <ac:spMk id="3" creationId="{18832854-5E5C-4234-B1EA-9CD51DB171FC}"/>
          </ac:spMkLst>
        </pc:spChg>
      </pc:sldChg>
      <pc:sldChg chg="addSp delSp modSp new ord">
        <pc:chgData name="Andrada Tapuc" userId="ec46341a5102a00b" providerId="Windows Live" clId="Web-{A254348F-6F31-4070-AC2B-B024B304109D}" dt="2019-07-05T16:53:03.174" v="170" actId="14100"/>
        <pc:sldMkLst>
          <pc:docMk/>
          <pc:sldMk cId="574463720" sldId="266"/>
        </pc:sldMkLst>
        <pc:spChg chg="mod">
          <ac:chgData name="Andrada Tapuc" userId="ec46341a5102a00b" providerId="Windows Live" clId="Web-{A254348F-6F31-4070-AC2B-B024B304109D}" dt="2019-07-05T16:52:49.191" v="167" actId="1076"/>
          <ac:spMkLst>
            <pc:docMk/>
            <pc:sldMk cId="574463720" sldId="266"/>
            <ac:spMk id="2" creationId="{8D96F7C6-B1B9-4C33-AD8D-C9B067F906D9}"/>
          </ac:spMkLst>
        </pc:spChg>
        <pc:spChg chg="del">
          <ac:chgData name="Andrada Tapuc" userId="ec46341a5102a00b" providerId="Windows Live" clId="Web-{A254348F-6F31-4070-AC2B-B024B304109D}" dt="2019-07-05T16:50:38.509" v="129"/>
          <ac:spMkLst>
            <pc:docMk/>
            <pc:sldMk cId="574463720" sldId="266"/>
            <ac:spMk id="3" creationId="{D784BBB9-AEC8-4337-9C80-F54C91DC8E63}"/>
          </ac:spMkLst>
        </pc:spChg>
        <pc:spChg chg="add del mod">
          <ac:chgData name="Andrada Tapuc" userId="ec46341a5102a00b" providerId="Windows Live" clId="Web-{A254348F-6F31-4070-AC2B-B024B304109D}" dt="2019-07-05T16:51:15.757" v="139"/>
          <ac:spMkLst>
            <pc:docMk/>
            <pc:sldMk cId="574463720" sldId="266"/>
            <ac:spMk id="6" creationId="{0B02EA31-9E70-429C-BAC0-C584DE0774C5}"/>
          </ac:spMkLst>
        </pc:spChg>
        <pc:picChg chg="add mod ord">
          <ac:chgData name="Andrada Tapuc" userId="ec46341a5102a00b" providerId="Windows Live" clId="Web-{A254348F-6F31-4070-AC2B-B024B304109D}" dt="2019-07-05T16:53:03.174" v="170" actId="14100"/>
          <ac:picMkLst>
            <pc:docMk/>
            <pc:sldMk cId="574463720" sldId="266"/>
            <ac:picMk id="4" creationId="{D5B7CA54-900D-48A2-8627-7BEA9C29C667}"/>
          </ac:picMkLst>
        </pc:picChg>
      </pc:sldChg>
    </pc:docChg>
  </pc:docChgLst>
  <pc:docChgLst>
    <pc:chgData name="Andrada Tapuc" userId="ec46341a5102a00b" providerId="Windows Live" clId="Web-{B1374520-E81A-48DB-AC22-65BF9588D403}"/>
    <pc:docChg chg="addSld modSld sldOrd">
      <pc:chgData name="Andrada Tapuc" userId="ec46341a5102a00b" providerId="Windows Live" clId="Web-{B1374520-E81A-48DB-AC22-65BF9588D403}" dt="2019-06-27T12:47:04.905" v="1730" actId="20577"/>
      <pc:docMkLst>
        <pc:docMk/>
      </pc:docMkLst>
      <pc:sldChg chg="modSp">
        <pc:chgData name="Andrada Tapuc" userId="ec46341a5102a00b" providerId="Windows Live" clId="Web-{B1374520-E81A-48DB-AC22-65BF9588D403}" dt="2019-06-27T12:46:17.921" v="1725" actId="20577"/>
        <pc:sldMkLst>
          <pc:docMk/>
          <pc:sldMk cId="3601082625" sldId="256"/>
        </pc:sldMkLst>
        <pc:spChg chg="mod">
          <ac:chgData name="Andrada Tapuc" userId="ec46341a5102a00b" providerId="Windows Live" clId="Web-{B1374520-E81A-48DB-AC22-65BF9588D403}" dt="2019-06-27T12:25:52.329" v="1010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Andrada Tapuc" userId="ec46341a5102a00b" providerId="Windows Live" clId="Web-{B1374520-E81A-48DB-AC22-65BF9588D403}" dt="2019-06-27T12:46:17.921" v="1725" actId="20577"/>
          <ac:spMkLst>
            <pc:docMk/>
            <pc:sldMk cId="3601082625" sldId="256"/>
            <ac:spMk id="3" creationId="{00000000-0000-0000-0000-000000000000}"/>
          </ac:spMkLst>
        </pc:spChg>
        <pc:picChg chg="mod">
          <ac:chgData name="Andrada Tapuc" userId="ec46341a5102a00b" providerId="Windows Live" clId="Web-{B1374520-E81A-48DB-AC22-65BF9588D403}" dt="2019-06-27T12:09:01.238" v="262" actId="1076"/>
          <ac:picMkLst>
            <pc:docMk/>
            <pc:sldMk cId="3601082625" sldId="256"/>
            <ac:picMk id="4" creationId="{7D5DD912-896A-43EB-A591-1FEA0F0F145B}"/>
          </ac:picMkLst>
        </pc:picChg>
      </pc:sldChg>
      <pc:sldChg chg="addSp delSp modSp mod modClrScheme chgLayout">
        <pc:chgData name="Andrada Tapuc" userId="ec46341a5102a00b" providerId="Windows Live" clId="Web-{B1374520-E81A-48DB-AC22-65BF9588D403}" dt="2019-06-27T12:26:02.782" v="1015" actId="20577"/>
        <pc:sldMkLst>
          <pc:docMk/>
          <pc:sldMk cId="277846020" sldId="257"/>
        </pc:sldMkLst>
        <pc:spChg chg="mod ord">
          <ac:chgData name="Andrada Tapuc" userId="ec46341a5102a00b" providerId="Windows Live" clId="Web-{B1374520-E81A-48DB-AC22-65BF9588D403}" dt="2019-06-27T12:26:02.782" v="1015" actId="20577"/>
          <ac:spMkLst>
            <pc:docMk/>
            <pc:sldMk cId="277846020" sldId="257"/>
            <ac:spMk id="2" creationId="{6456E94F-57A3-4D16-9F34-DA76B71475D8}"/>
          </ac:spMkLst>
        </pc:spChg>
        <pc:spChg chg="mod ord">
          <ac:chgData name="Andrada Tapuc" userId="ec46341a5102a00b" providerId="Windows Live" clId="Web-{B1374520-E81A-48DB-AC22-65BF9588D403}" dt="2019-06-27T12:05:05.631" v="217" actId="14100"/>
          <ac:spMkLst>
            <pc:docMk/>
            <pc:sldMk cId="277846020" sldId="257"/>
            <ac:spMk id="3" creationId="{AE059A6F-B0FF-4806-B601-6EAA65C176C1}"/>
          </ac:spMkLst>
        </pc:spChg>
        <pc:spChg chg="add del mod">
          <ac:chgData name="Andrada Tapuc" userId="ec46341a5102a00b" providerId="Windows Live" clId="Web-{B1374520-E81A-48DB-AC22-65BF9588D403}" dt="2019-06-27T11:58:59.946" v="6"/>
          <ac:spMkLst>
            <pc:docMk/>
            <pc:sldMk cId="277846020" sldId="257"/>
            <ac:spMk id="4" creationId="{A03B037C-B316-4E15-B02E-FCA07E8EE7F8}"/>
          </ac:spMkLst>
        </pc:spChg>
        <pc:spChg chg="add mod ord">
          <ac:chgData name="Andrada Tapuc" userId="ec46341a5102a00b" providerId="Windows Live" clId="Web-{B1374520-E81A-48DB-AC22-65BF9588D403}" dt="2019-06-27T12:06:45.552" v="225" actId="20577"/>
          <ac:spMkLst>
            <pc:docMk/>
            <pc:sldMk cId="277846020" sldId="257"/>
            <ac:spMk id="5" creationId="{63EF8591-00FA-436B-9EA4-BB875FFF5C69}"/>
          </ac:spMkLst>
        </pc:spChg>
        <pc:picChg chg="add mod">
          <ac:chgData name="Andrada Tapuc" userId="ec46341a5102a00b" providerId="Windows Live" clId="Web-{B1374520-E81A-48DB-AC22-65BF9588D403}" dt="2019-06-27T12:04:59.193" v="216" actId="1076"/>
          <ac:picMkLst>
            <pc:docMk/>
            <pc:sldMk cId="277846020" sldId="257"/>
            <ac:picMk id="6" creationId="{56C65991-E050-4FAB-8761-384D7084C1D0}"/>
          </ac:picMkLst>
        </pc:picChg>
        <pc:picChg chg="add mod">
          <ac:chgData name="Andrada Tapuc" userId="ec46341a5102a00b" providerId="Windows Live" clId="Web-{B1374520-E81A-48DB-AC22-65BF9588D403}" dt="2019-06-27T12:07:01.489" v="231" actId="1076"/>
          <ac:picMkLst>
            <pc:docMk/>
            <pc:sldMk cId="277846020" sldId="257"/>
            <ac:picMk id="8" creationId="{F7E84FBD-09FE-4904-BC57-BB28CEF46AFF}"/>
          </ac:picMkLst>
        </pc:picChg>
      </pc:sldChg>
      <pc:sldChg chg="modSp new">
        <pc:chgData name="Andrada Tapuc" userId="ec46341a5102a00b" providerId="Windows Live" clId="Web-{B1374520-E81A-48DB-AC22-65BF9588D403}" dt="2019-06-27T12:29:00.141" v="1047" actId="20577"/>
        <pc:sldMkLst>
          <pc:docMk/>
          <pc:sldMk cId="1877155490" sldId="258"/>
        </pc:sldMkLst>
        <pc:spChg chg="mod">
          <ac:chgData name="Andrada Tapuc" userId="ec46341a5102a00b" providerId="Windows Live" clId="Web-{B1374520-E81A-48DB-AC22-65BF9588D403}" dt="2019-06-27T12:29:00.141" v="1047" actId="20577"/>
          <ac:spMkLst>
            <pc:docMk/>
            <pc:sldMk cId="1877155490" sldId="258"/>
            <ac:spMk id="2" creationId="{68ECFCDC-470B-4CC8-A6D4-4A8AE66DD4A1}"/>
          </ac:spMkLst>
        </pc:spChg>
        <pc:spChg chg="mod">
          <ac:chgData name="Andrada Tapuc" userId="ec46341a5102a00b" providerId="Windows Live" clId="Web-{B1374520-E81A-48DB-AC22-65BF9588D403}" dt="2019-06-27T12:28:52.313" v="1044" actId="20577"/>
          <ac:spMkLst>
            <pc:docMk/>
            <pc:sldMk cId="1877155490" sldId="258"/>
            <ac:spMk id="3" creationId="{195AF50C-8B7F-4C9B-9875-6BF49BC98F84}"/>
          </ac:spMkLst>
        </pc:spChg>
      </pc:sldChg>
      <pc:sldChg chg="addSp modSp new mod setBg">
        <pc:chgData name="Andrada Tapuc" userId="ec46341a5102a00b" providerId="Windows Live" clId="Web-{B1374520-E81A-48DB-AC22-65BF9588D403}" dt="2019-06-27T12:47:01.609" v="1728" actId="20577"/>
        <pc:sldMkLst>
          <pc:docMk/>
          <pc:sldMk cId="1639386380" sldId="259"/>
        </pc:sldMkLst>
        <pc:spChg chg="mod">
          <ac:chgData name="Andrada Tapuc" userId="ec46341a5102a00b" providerId="Windows Live" clId="Web-{B1374520-E81A-48DB-AC22-65BF9588D403}" dt="2019-06-27T12:27:39.891" v="1021"/>
          <ac:spMkLst>
            <pc:docMk/>
            <pc:sldMk cId="1639386380" sldId="259"/>
            <ac:spMk id="2" creationId="{AD0A38E0-63EF-4AB4-B2F6-3F26B6CFDED2}"/>
          </ac:spMkLst>
        </pc:spChg>
        <pc:spChg chg="mod">
          <ac:chgData name="Andrada Tapuc" userId="ec46341a5102a00b" providerId="Windows Live" clId="Web-{B1374520-E81A-48DB-AC22-65BF9588D403}" dt="2019-06-27T12:47:01.609" v="1728" actId="20577"/>
          <ac:spMkLst>
            <pc:docMk/>
            <pc:sldMk cId="1639386380" sldId="259"/>
            <ac:spMk id="3" creationId="{B43BAC32-4FE9-4CDD-AF78-322BD9F2AA8C}"/>
          </ac:spMkLst>
        </pc:spChg>
        <pc:spChg chg="add">
          <ac:chgData name="Andrada Tapuc" userId="ec46341a5102a00b" providerId="Windows Live" clId="Web-{B1374520-E81A-48DB-AC22-65BF9588D403}" dt="2019-06-27T12:27:39.891" v="1021"/>
          <ac:spMkLst>
            <pc:docMk/>
            <pc:sldMk cId="1639386380" sldId="259"/>
            <ac:spMk id="9" creationId="{B9F89C22-0475-4427-B7C8-0269AD40E3EC}"/>
          </ac:spMkLst>
        </pc:spChg>
        <pc:picChg chg="add mod">
          <ac:chgData name="Andrada Tapuc" userId="ec46341a5102a00b" providerId="Windows Live" clId="Web-{B1374520-E81A-48DB-AC22-65BF9588D403}" dt="2019-06-27T12:28:23.063" v="1036" actId="1076"/>
          <ac:picMkLst>
            <pc:docMk/>
            <pc:sldMk cId="1639386380" sldId="259"/>
            <ac:picMk id="4" creationId="{8D7318BA-3ED6-4B20-9BCC-9E7F337D7E99}"/>
          </ac:picMkLst>
        </pc:picChg>
      </pc:sldChg>
      <pc:sldChg chg="addSp modSp new">
        <pc:chgData name="Andrada Tapuc" userId="ec46341a5102a00b" providerId="Windows Live" clId="Web-{B1374520-E81A-48DB-AC22-65BF9588D403}" dt="2019-06-27T12:34:33.266" v="1146" actId="20577"/>
        <pc:sldMkLst>
          <pc:docMk/>
          <pc:sldMk cId="10399009" sldId="260"/>
        </pc:sldMkLst>
        <pc:spChg chg="mod">
          <ac:chgData name="Andrada Tapuc" userId="ec46341a5102a00b" providerId="Windows Live" clId="Web-{B1374520-E81A-48DB-AC22-65BF9588D403}" dt="2019-06-27T12:28:32.547" v="1037" actId="20577"/>
          <ac:spMkLst>
            <pc:docMk/>
            <pc:sldMk cId="10399009" sldId="260"/>
            <ac:spMk id="2" creationId="{A6108B9C-C864-4F60-9037-643EAB0D6A4E}"/>
          </ac:spMkLst>
        </pc:spChg>
        <pc:spChg chg="mod">
          <ac:chgData name="Andrada Tapuc" userId="ec46341a5102a00b" providerId="Windows Live" clId="Web-{B1374520-E81A-48DB-AC22-65BF9588D403}" dt="2019-06-27T12:34:33.266" v="1146" actId="20577"/>
          <ac:spMkLst>
            <pc:docMk/>
            <pc:sldMk cId="10399009" sldId="260"/>
            <ac:spMk id="3" creationId="{4448C676-6B2D-4C23-9DDC-F7C701D8B3EA}"/>
          </ac:spMkLst>
        </pc:spChg>
        <pc:spChg chg="add mod">
          <ac:chgData name="Andrada Tapuc" userId="ec46341a5102a00b" providerId="Windows Live" clId="Web-{B1374520-E81A-48DB-AC22-65BF9588D403}" dt="2019-06-27T12:33:44.813" v="1121" actId="1076"/>
          <ac:spMkLst>
            <pc:docMk/>
            <pc:sldMk cId="10399009" sldId="260"/>
            <ac:spMk id="4" creationId="{8F1F79B6-AEF0-4EC7-BCA6-69A051E3100D}"/>
          </ac:spMkLst>
        </pc:spChg>
        <pc:spChg chg="add mod">
          <ac:chgData name="Andrada Tapuc" userId="ec46341a5102a00b" providerId="Windows Live" clId="Web-{B1374520-E81A-48DB-AC22-65BF9588D403}" dt="2019-06-27T12:33:47.813" v="1122" actId="1076"/>
          <ac:spMkLst>
            <pc:docMk/>
            <pc:sldMk cId="10399009" sldId="260"/>
            <ac:spMk id="5" creationId="{4560F2D0-A34F-4311-93D8-1B535E5EAED3}"/>
          </ac:spMkLst>
        </pc:spChg>
        <pc:spChg chg="add mod">
          <ac:chgData name="Andrada Tapuc" userId="ec46341a5102a00b" providerId="Windows Live" clId="Web-{B1374520-E81A-48DB-AC22-65BF9588D403}" dt="2019-06-27T12:34:25.735" v="1143" actId="1076"/>
          <ac:spMkLst>
            <pc:docMk/>
            <pc:sldMk cId="10399009" sldId="260"/>
            <ac:spMk id="6" creationId="{3D5ADD8F-494A-442F-88AE-EE69035182CB}"/>
          </ac:spMkLst>
        </pc:spChg>
      </pc:sldChg>
      <pc:sldChg chg="addSp modSp new mod ord modClrScheme chgLayout">
        <pc:chgData name="Andrada Tapuc" userId="ec46341a5102a00b" providerId="Windows Live" clId="Web-{B1374520-E81A-48DB-AC22-65BF9588D403}" dt="2019-06-27T12:41:41.890" v="1443" actId="20577"/>
        <pc:sldMkLst>
          <pc:docMk/>
          <pc:sldMk cId="2315358024" sldId="261"/>
        </pc:sldMkLst>
        <pc:spChg chg="mod ord">
          <ac:chgData name="Andrada Tapuc" userId="ec46341a5102a00b" providerId="Windows Live" clId="Web-{B1374520-E81A-48DB-AC22-65BF9588D403}" dt="2019-06-27T12:37:12.641" v="1253"/>
          <ac:spMkLst>
            <pc:docMk/>
            <pc:sldMk cId="2315358024" sldId="261"/>
            <ac:spMk id="2" creationId="{7A90B968-EAD8-412C-A3C9-56DB4617D970}"/>
          </ac:spMkLst>
        </pc:spChg>
        <pc:spChg chg="mod ord">
          <ac:chgData name="Andrada Tapuc" userId="ec46341a5102a00b" providerId="Windows Live" clId="Web-{B1374520-E81A-48DB-AC22-65BF9588D403}" dt="2019-06-27T12:37:12.641" v="1253"/>
          <ac:spMkLst>
            <pc:docMk/>
            <pc:sldMk cId="2315358024" sldId="261"/>
            <ac:spMk id="3" creationId="{48A322F3-D74A-48E1-BD87-D0AB99704D98}"/>
          </ac:spMkLst>
        </pc:spChg>
        <pc:spChg chg="add mod ord">
          <ac:chgData name="Andrada Tapuc" userId="ec46341a5102a00b" providerId="Windows Live" clId="Web-{B1374520-E81A-48DB-AC22-65BF9588D403}" dt="2019-06-27T12:41:41.890" v="1443" actId="20577"/>
          <ac:spMkLst>
            <pc:docMk/>
            <pc:sldMk cId="2315358024" sldId="261"/>
            <ac:spMk id="4" creationId="{8DC7DA5D-FD4C-4B63-98C9-C46948FDDD9C}"/>
          </ac:spMkLst>
        </pc:spChg>
      </pc:sldChg>
      <pc:sldChg chg="modSp new">
        <pc:chgData name="Andrada Tapuc" userId="ec46341a5102a00b" providerId="Windows Live" clId="Web-{B1374520-E81A-48DB-AC22-65BF9588D403}" dt="2019-06-27T12:25:33.329" v="1002" actId="20577"/>
        <pc:sldMkLst>
          <pc:docMk/>
          <pc:sldMk cId="1097962073" sldId="262"/>
        </pc:sldMkLst>
        <pc:spChg chg="mod">
          <ac:chgData name="Andrada Tapuc" userId="ec46341a5102a00b" providerId="Windows Live" clId="Web-{B1374520-E81A-48DB-AC22-65BF9588D403}" dt="2019-06-27T12:10:40.424" v="321" actId="20577"/>
          <ac:spMkLst>
            <pc:docMk/>
            <pc:sldMk cId="1097962073" sldId="262"/>
            <ac:spMk id="2" creationId="{1D3FF07C-F0DD-46D2-A3EC-7C81D75E7162}"/>
          </ac:spMkLst>
        </pc:spChg>
        <pc:spChg chg="mod">
          <ac:chgData name="Andrada Tapuc" userId="ec46341a5102a00b" providerId="Windows Live" clId="Web-{B1374520-E81A-48DB-AC22-65BF9588D403}" dt="2019-06-27T12:25:33.329" v="1002" actId="20577"/>
          <ac:spMkLst>
            <pc:docMk/>
            <pc:sldMk cId="1097962073" sldId="262"/>
            <ac:spMk id="3" creationId="{2D6A6FB3-1218-4F27-BC43-331A287DDC2A}"/>
          </ac:spMkLst>
        </pc:spChg>
      </pc:sldChg>
      <pc:sldChg chg="addSp delSp modSp new mod modClrScheme chgLayout">
        <pc:chgData name="Andrada Tapuc" userId="ec46341a5102a00b" providerId="Windows Live" clId="Web-{B1374520-E81A-48DB-AC22-65BF9588D403}" dt="2019-06-27T12:29:12.454" v="1053" actId="20577"/>
        <pc:sldMkLst>
          <pc:docMk/>
          <pc:sldMk cId="654135505" sldId="263"/>
        </pc:sldMkLst>
        <pc:spChg chg="mod ord">
          <ac:chgData name="Andrada Tapuc" userId="ec46341a5102a00b" providerId="Windows Live" clId="Web-{B1374520-E81A-48DB-AC22-65BF9588D403}" dt="2019-06-27T12:29:12.454" v="1053" actId="20577"/>
          <ac:spMkLst>
            <pc:docMk/>
            <pc:sldMk cId="654135505" sldId="263"/>
            <ac:spMk id="2" creationId="{C2505E27-E054-470D-984D-67C3984DD2CE}"/>
          </ac:spMkLst>
        </pc:spChg>
        <pc:spChg chg="mod ord">
          <ac:chgData name="Andrada Tapuc" userId="ec46341a5102a00b" providerId="Windows Live" clId="Web-{B1374520-E81A-48DB-AC22-65BF9588D403}" dt="2019-06-27T12:12:21.845" v="328" actId="14100"/>
          <ac:spMkLst>
            <pc:docMk/>
            <pc:sldMk cId="654135505" sldId="263"/>
            <ac:spMk id="3" creationId="{8E6FFCB9-F30A-4844-9590-F3BF703D9284}"/>
          </ac:spMkLst>
        </pc:spChg>
        <pc:spChg chg="add del mod ord">
          <ac:chgData name="Andrada Tapuc" userId="ec46341a5102a00b" providerId="Windows Live" clId="Web-{B1374520-E81A-48DB-AC22-65BF9588D403}" dt="2019-06-27T12:12:12.908" v="327"/>
          <ac:spMkLst>
            <pc:docMk/>
            <pc:sldMk cId="654135505" sldId="263"/>
            <ac:spMk id="4" creationId="{6FFB6F7F-5E50-4B4E-B7EB-BDC42B2153FD}"/>
          </ac:spMkLst>
        </pc:spChg>
      </pc:sldChg>
      <pc:sldChg chg="modSp new">
        <pc:chgData name="Andrada Tapuc" userId="ec46341a5102a00b" providerId="Windows Live" clId="Web-{B1374520-E81A-48DB-AC22-65BF9588D403}" dt="2019-06-27T12:44:58.421" v="1710" actId="20577"/>
        <pc:sldMkLst>
          <pc:docMk/>
          <pc:sldMk cId="2890292718" sldId="264"/>
        </pc:sldMkLst>
        <pc:spChg chg="mod">
          <ac:chgData name="Andrada Tapuc" userId="ec46341a5102a00b" providerId="Windows Live" clId="Web-{B1374520-E81A-48DB-AC22-65BF9588D403}" dt="2019-06-27T12:29:05.688" v="1050" actId="20577"/>
          <ac:spMkLst>
            <pc:docMk/>
            <pc:sldMk cId="2890292718" sldId="264"/>
            <ac:spMk id="2" creationId="{E00F41FF-90F6-4AAD-AC39-42D711E335BE}"/>
          </ac:spMkLst>
        </pc:spChg>
        <pc:spChg chg="mod">
          <ac:chgData name="Andrada Tapuc" userId="ec46341a5102a00b" providerId="Windows Live" clId="Web-{B1374520-E81A-48DB-AC22-65BF9588D403}" dt="2019-06-27T12:44:58.421" v="1710" actId="20577"/>
          <ac:spMkLst>
            <pc:docMk/>
            <pc:sldMk cId="2890292718" sldId="264"/>
            <ac:spMk id="3" creationId="{18832854-5E5C-4234-B1EA-9CD51DB171FC}"/>
          </ac:spMkLst>
        </pc:spChg>
      </pc:sldChg>
      <pc:sldChg chg="delSp modSp new">
        <pc:chgData name="Andrada Tapuc" userId="ec46341a5102a00b" providerId="Windows Live" clId="Web-{B1374520-E81A-48DB-AC22-65BF9588D403}" dt="2019-06-27T12:43:38.140" v="1608" actId="1076"/>
        <pc:sldMkLst>
          <pc:docMk/>
          <pc:sldMk cId="3026395554" sldId="265"/>
        </pc:sldMkLst>
        <pc:spChg chg="mod">
          <ac:chgData name="Andrada Tapuc" userId="ec46341a5102a00b" providerId="Windows Live" clId="Web-{B1374520-E81A-48DB-AC22-65BF9588D403}" dt="2019-06-27T12:43:38.140" v="1608" actId="1076"/>
          <ac:spMkLst>
            <pc:docMk/>
            <pc:sldMk cId="3026395554" sldId="265"/>
            <ac:spMk id="2" creationId="{331254F5-DC29-49F0-99FB-E2865430522E}"/>
          </ac:spMkLst>
        </pc:spChg>
        <pc:spChg chg="del">
          <ac:chgData name="Andrada Tapuc" userId="ec46341a5102a00b" providerId="Windows Live" clId="Web-{B1374520-E81A-48DB-AC22-65BF9588D403}" dt="2019-06-27T12:43:33.921" v="1607"/>
          <ac:spMkLst>
            <pc:docMk/>
            <pc:sldMk cId="3026395554" sldId="265"/>
            <ac:spMk id="3" creationId="{33918A72-B2DF-435C-B731-F3F09A0EF060}"/>
          </ac:spMkLst>
        </pc:spChg>
      </pc:sldChg>
    </pc:docChg>
  </pc:docChgLst>
  <pc:docChgLst>
    <pc:chgData name="Andrada Tapuc" userId="ec46341a5102a00b" providerId="Windows Live" clId="Web-{F4ABF732-71F9-4EF3-BF4E-73FB3CF84D7C}"/>
    <pc:docChg chg="modSld">
      <pc:chgData name="Andrada Tapuc" userId="ec46341a5102a00b" providerId="Windows Live" clId="Web-{F4ABF732-71F9-4EF3-BF4E-73FB3CF84D7C}" dt="2019-07-05T21:33:34.014" v="24" actId="20577"/>
      <pc:docMkLst>
        <pc:docMk/>
      </pc:docMkLst>
      <pc:sldChg chg="delSp modSp">
        <pc:chgData name="Andrada Tapuc" userId="ec46341a5102a00b" providerId="Windows Live" clId="Web-{F4ABF732-71F9-4EF3-BF4E-73FB3CF84D7C}" dt="2019-07-05T21:33:33.748" v="22" actId="20577"/>
        <pc:sldMkLst>
          <pc:docMk/>
          <pc:sldMk cId="654135505" sldId="263"/>
        </pc:sldMkLst>
        <pc:spChg chg="mod">
          <ac:chgData name="Andrada Tapuc" userId="ec46341a5102a00b" providerId="Windows Live" clId="Web-{F4ABF732-71F9-4EF3-BF4E-73FB3CF84D7C}" dt="2019-07-05T21:33:33.748" v="22" actId="20577"/>
          <ac:spMkLst>
            <pc:docMk/>
            <pc:sldMk cId="654135505" sldId="263"/>
            <ac:spMk id="2" creationId="{C2505E27-E054-470D-984D-67C3984DD2CE}"/>
          </ac:spMkLst>
        </pc:spChg>
        <pc:spChg chg="del mod">
          <ac:chgData name="Andrada Tapuc" userId="ec46341a5102a00b" providerId="Windows Live" clId="Web-{F4ABF732-71F9-4EF3-BF4E-73FB3CF84D7C}" dt="2019-07-05T21:33:05.249" v="8"/>
          <ac:spMkLst>
            <pc:docMk/>
            <pc:sldMk cId="654135505" sldId="263"/>
            <ac:spMk id="3" creationId="{8E6FFCB9-F30A-4844-9590-F3BF703D9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senitexmobile.com.whattowearweather&amp;hl=en_US" TargetMode="External"/><Relationship Id="rId2" Type="http://schemas.openxmlformats.org/officeDocument/2006/relationships/hyperlink" Target="https://dailydress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changemystyle.weatherproo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management.ro/5-aplicatii-care-te-ajuta-la-organizarea-timpului/" TargetMode="External"/><Relationship Id="rId2" Type="http://schemas.openxmlformats.org/officeDocument/2006/relationships/hyperlink" Target="https://neclintit.wordpress.com/2013/11/15/visul-realitatii-virtuale-sa-devina-mai-buna-decat-viata-rea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iare.com/internet-si-tehnologie/mail/cum-redactam-corect-un-e-mail-11188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My outfit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Absolvent: </a:t>
            </a:r>
            <a:r>
              <a:rPr lang="en-US" b="1" dirty="0" err="1">
                <a:latin typeface="Times New Roman"/>
                <a:cs typeface="Times New Roman"/>
              </a:rPr>
              <a:t>Țăpuc</a:t>
            </a:r>
            <a:r>
              <a:rPr lang="en-US" b="1" dirty="0">
                <a:latin typeface="Times New Roman"/>
                <a:cs typeface="Times New Roman"/>
              </a:rPr>
              <a:t> Andrada-Ionela</a:t>
            </a:r>
          </a:p>
          <a:p>
            <a:r>
              <a:rPr lang="en-US" dirty="0" err="1">
                <a:latin typeface="Times New Roman"/>
                <a:cs typeface="Times New Roman"/>
              </a:rPr>
              <a:t>Coordonator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științific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b="1" dirty="0">
                <a:latin typeface="Times New Roman"/>
                <a:cs typeface="Times New Roman"/>
              </a:rPr>
              <a:t>Prof. </a:t>
            </a:r>
            <a:r>
              <a:rPr lang="en-US" b="1" dirty="0" err="1">
                <a:latin typeface="Times New Roman"/>
                <a:cs typeface="Times New Roman"/>
              </a:rPr>
              <a:t>Colab</a:t>
            </a:r>
            <a:r>
              <a:rPr lang="en-US" b="1" dirty="0">
                <a:latin typeface="Times New Roman"/>
                <a:cs typeface="Times New Roman"/>
              </a:rPr>
              <a:t>.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Florin </a:t>
            </a:r>
            <a:r>
              <a:rPr lang="en-US" b="1" dirty="0" err="1">
                <a:latin typeface="Times New Roman"/>
                <a:cs typeface="Times New Roman"/>
              </a:rPr>
              <a:t>Olariu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" name="Picture 4" descr="O imagine care conține miniatură&#10;&#10;Descrierea a fost generată cu un grad mare de încredere">
            <a:extLst>
              <a:ext uri="{FF2B5EF4-FFF2-40B4-BE49-F238E27FC236}">
                <a16:creationId xmlns:a16="http://schemas.microsoft.com/office/drawing/2014/main" id="{7D5DD912-896A-43EB-A591-1FEA0F0F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74" y="1227325"/>
            <a:ext cx="145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54F5-DC29-49F0-99FB-E28654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241" y="2320416"/>
            <a:ext cx="8361229" cy="2098226"/>
          </a:xfrm>
        </p:spPr>
        <p:txBody>
          <a:bodyPr/>
          <a:lstStyle/>
          <a:p>
            <a:r>
              <a:rPr lang="ro-RO" dirty="0">
                <a:latin typeface="Times New Roman"/>
                <a:cs typeface="Times New Roman"/>
              </a:rPr>
              <a:t>Vă 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30263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94F-57A3-4D16-9F34-DA76B71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Motivație</a:t>
            </a:r>
            <a:endParaRPr lang="ro-RO" sz="6000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9A6F-B0FF-4806-B601-6EAA65C17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83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Secolul tehnologiei și dependența de viața online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F8591-00FA-436B-9EA4-BB875FFF5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Eficiența și buna organizare a timpului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</p:txBody>
      </p:sp>
      <p:pic>
        <p:nvPicPr>
          <p:cNvPr id="6" name="Picture 6" descr="O imagine care conține persoană, perete, bărbat, interior&#10;&#10;Descrierea a fost generată cu un grad mare de încredere">
            <a:extLst>
              <a:ext uri="{FF2B5EF4-FFF2-40B4-BE49-F238E27FC236}">
                <a16:creationId xmlns:a16="http://schemas.microsoft.com/office/drawing/2014/main" id="{56C65991-E050-4FAB-8761-384D7084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26" y="3360860"/>
            <a:ext cx="3193805" cy="2398834"/>
          </a:xfrm>
          <a:prstGeom prst="rect">
            <a:avLst/>
          </a:prstGeom>
        </p:spPr>
      </p:pic>
      <p:pic>
        <p:nvPicPr>
          <p:cNvPr id="8" name="Picture 8" descr="O imagine care conține obiect, ceas&#10;&#10;Descrierea a fost generată cu un grad foarte mare de încredere">
            <a:extLst>
              <a:ext uri="{FF2B5EF4-FFF2-40B4-BE49-F238E27FC236}">
                <a16:creationId xmlns:a16="http://schemas.microsoft.com/office/drawing/2014/main" id="{F7E84FBD-09FE-4904-BC57-BB28CEF4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68" y="3356025"/>
            <a:ext cx="3050238" cy="24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8B9C-C864-4F60-9037-643EAB0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6000" b="1" u="sng" dirty="0">
                <a:latin typeface="Times New Roman"/>
                <a:cs typeface="Times New Roman"/>
              </a:rPr>
              <a:t>Aplicații similare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C676-6B2D-4C23-9DDC-F7C701D8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Daily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Dress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Me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        </a:t>
            </a:r>
            <a:r>
              <a:rPr lang="ro-RO" sz="2400" dirty="0">
                <a:latin typeface="Times New Roman"/>
                <a:ea typeface="+mn-lt"/>
                <a:cs typeface="+mn-lt"/>
              </a:rPr>
              <a:t> </a:t>
            </a:r>
            <a:r>
              <a:rPr lang="ro-RO" sz="2400" dirty="0">
                <a:latin typeface="Times New Roman"/>
                <a:ea typeface="+mn-lt"/>
                <a:cs typeface="+mn-lt"/>
                <a:hlinkClick r:id="rId2"/>
              </a:rPr>
              <a:t>https://dailydressme.com/</a:t>
            </a:r>
            <a:endParaRPr lang="ro-RO" sz="2400" dirty="0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What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To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Wear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o-RO" sz="2400" b="1" dirty="0" err="1">
                <a:latin typeface="Times New Roman"/>
                <a:ea typeface="+mn-lt"/>
                <a:cs typeface="+mn-lt"/>
              </a:rPr>
              <a:t>Weather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  </a:t>
            </a:r>
            <a:r>
              <a:rPr lang="ro-RO" sz="2400" dirty="0">
                <a:latin typeface="Times New Roman"/>
                <a:ea typeface="+mn-lt"/>
                <a:cs typeface="+mn-lt"/>
              </a:rPr>
              <a:t>      </a:t>
            </a:r>
            <a:r>
              <a:rPr lang="ro-RO" sz="2400" dirty="0">
                <a:latin typeface="Times New Roman"/>
                <a:ea typeface="+mn-lt"/>
                <a:cs typeface="+mn-lt"/>
                <a:hlinkClick r:id="rId3"/>
              </a:rPr>
              <a:t>https://play.google.com/store/apps/details? id=senitexmobile.com.whattowearweather&amp;hl=en_US</a:t>
            </a:r>
            <a:endParaRPr lang="ro-RO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b="1" dirty="0" err="1">
                <a:latin typeface="Times New Roman"/>
                <a:ea typeface="+mn-lt"/>
                <a:cs typeface="+mn-lt"/>
              </a:rPr>
              <a:t>Weatherproof</a:t>
            </a:r>
            <a:r>
              <a:rPr lang="ro-RO" sz="2400" b="1" dirty="0">
                <a:latin typeface="Times New Roman"/>
                <a:ea typeface="+mn-lt"/>
                <a:cs typeface="+mn-lt"/>
              </a:rPr>
              <a:t>         </a:t>
            </a:r>
            <a:r>
              <a:rPr lang="ro-RO" sz="2400" dirty="0">
                <a:latin typeface="Times New Roman"/>
                <a:ea typeface="+mn-lt"/>
                <a:cs typeface="+mn-lt"/>
                <a:hlinkClick r:id="rId4"/>
              </a:rPr>
              <a:t>https://play.google.com/store/apps/details?id=com.changemystyle.weatherproof</a:t>
            </a:r>
            <a:endParaRPr lang="ro-RO" sz="2400" dirty="0">
              <a:latin typeface="Times New Roman"/>
              <a:cs typeface="Times New Roman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1F79B6-AEF0-4EC7-BCA6-69A051E3100D}"/>
              </a:ext>
            </a:extLst>
          </p:cNvPr>
          <p:cNvSpPr/>
          <p:nvPr/>
        </p:nvSpPr>
        <p:spPr>
          <a:xfrm>
            <a:off x="3994447" y="2391553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60F2D0-A34F-4311-93D8-1B535E5EAED3}"/>
              </a:ext>
            </a:extLst>
          </p:cNvPr>
          <p:cNvSpPr/>
          <p:nvPr/>
        </p:nvSpPr>
        <p:spPr>
          <a:xfrm>
            <a:off x="5076708" y="3385466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5ADD8F-494A-442F-88AE-EE69035182CB}"/>
              </a:ext>
            </a:extLst>
          </p:cNvPr>
          <p:cNvSpPr/>
          <p:nvPr/>
        </p:nvSpPr>
        <p:spPr>
          <a:xfrm>
            <a:off x="3850881" y="4699640"/>
            <a:ext cx="430696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07C-F0DD-46D2-A3EC-7C81D7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/>
              <a:t>Elemente de noutate</a:t>
            </a:r>
            <a:endParaRPr lang="ro-RO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6FB3-1218-4F27-BC43-331A287D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Folosirea Inteligenței Artificiale, mai exact a </a:t>
            </a:r>
            <a:r>
              <a:rPr lang="ro-RO" sz="2400" err="1">
                <a:latin typeface="Times New Roman"/>
                <a:cs typeface="Times New Roman"/>
              </a:rPr>
              <a:t>Machine</a:t>
            </a:r>
            <a:r>
              <a:rPr lang="ro-RO" sz="2400" dirty="0">
                <a:latin typeface="Times New Roman"/>
                <a:cs typeface="Times New Roman"/>
              </a:rPr>
              <a:t> </a:t>
            </a:r>
            <a:r>
              <a:rPr lang="ro-RO" sz="2400" err="1">
                <a:latin typeface="Times New Roman"/>
                <a:cs typeface="Times New Roman"/>
              </a:rPr>
              <a:t>Learning</a:t>
            </a:r>
            <a:r>
              <a:rPr lang="ro-RO" sz="2400" dirty="0">
                <a:latin typeface="Times New Roman"/>
                <a:cs typeface="Times New Roman"/>
              </a:rPr>
              <a:t>-ului pentru oferirea unei preziceri corecte și folositoare;</a:t>
            </a:r>
          </a:p>
          <a:p>
            <a:pPr marL="0" indent="0">
              <a:buNone/>
            </a:pPr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Trimiterea e-mail-urilor zilnice către abonați;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Opțiunea de selecție a genului și, totodată, a activității la care se ia parte.</a:t>
            </a:r>
          </a:p>
        </p:txBody>
      </p:sp>
    </p:spTree>
    <p:extLst>
      <p:ext uri="{BB962C8B-B14F-4D97-AF65-F5344CB8AC3E}">
        <p14:creationId xmlns:p14="http://schemas.microsoft.com/office/powerpoint/2010/main" val="10979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B968-EAD8-412C-A3C9-56DB461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6000" b="1" u="sng" dirty="0">
                <a:latin typeface="Times New Roman"/>
                <a:cs typeface="Times New Roman"/>
              </a:rPr>
              <a:t>Tehnologii utilizate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22F3-D74A-48E1-BD87-D0AB99704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b="1" dirty="0"/>
              <a:t>FRONT-END: </a:t>
            </a:r>
            <a:endParaRPr lang="ro-RO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HTML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JavaScript</a:t>
            </a:r>
            <a:endParaRPr lang="ro-RO" i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CSS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Bootstrap</a:t>
            </a:r>
            <a:endParaRPr lang="ro-RO" i="0"/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b="1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DA5D-FD4C-4B63-98C9-C46948FD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7744" y="2285999"/>
            <a:ext cx="5971784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b="1" dirty="0"/>
              <a:t>BACK-END</a:t>
            </a:r>
            <a:endParaRPr lang="ro-RO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Wamp</a:t>
            </a:r>
            <a:r>
              <a:rPr lang="ro-RO" i="0" dirty="0"/>
              <a:t> (Apache, PHP, </a:t>
            </a:r>
            <a:r>
              <a:rPr lang="ro-RO" i="0" dirty="0" err="1"/>
              <a:t>MySQL</a:t>
            </a:r>
            <a:r>
              <a:rPr lang="ro-RO" i="0" dirty="0"/>
              <a:t>, </a:t>
            </a:r>
            <a:r>
              <a:rPr lang="ro-RO" i="0" dirty="0" err="1"/>
              <a:t>phpMyAdmin</a:t>
            </a:r>
            <a:r>
              <a:rPr lang="ro-RO" i="0" dirty="0"/>
              <a:t>)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Python</a:t>
            </a:r>
            <a:endParaRPr lang="ro-RO" i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API: ipinfo.ro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API: </a:t>
            </a:r>
            <a:r>
              <a:rPr lang="ro-RO" i="0" dirty="0">
                <a:ea typeface="+mn-lt"/>
                <a:cs typeface="+mn-lt"/>
              </a:rPr>
              <a:t>fcc-weather-api.glitch.me</a:t>
            </a: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ML.net &amp; .NET Core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 err="1"/>
              <a:t>PHPMailer</a:t>
            </a: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/>
              <a:t>SMTP: </a:t>
            </a:r>
            <a:r>
              <a:rPr lang="ro-RO" i="0" dirty="0" err="1"/>
              <a:t>Sendgrid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r>
              <a:rPr lang="ro-RO" i="0" dirty="0">
                <a:ea typeface="+mn-lt"/>
                <a:cs typeface="+mn-lt"/>
              </a:rPr>
              <a:t>API: </a:t>
            </a:r>
            <a:r>
              <a:rPr lang="ro-RO" i="0" dirty="0" err="1">
                <a:ea typeface="+mn-lt"/>
                <a:cs typeface="+mn-lt"/>
              </a:rPr>
              <a:t>Leaflet</a:t>
            </a:r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i="0" dirty="0"/>
          </a:p>
          <a:p>
            <a:pPr lvl="1" indent="-383540">
              <a:buFont typeface="Wingdings" panose="020B0503020102020204" pitchFamily="34" charset="0"/>
              <a:buChar char="Ø"/>
            </a:pPr>
            <a:endParaRPr lang="ro-RO" i="0" dirty="0"/>
          </a:p>
          <a:p>
            <a:pPr marL="0" indent="0">
              <a:buNone/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3153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F7C6-B1B9-4C33-AD8D-C9B067F9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89" y="495299"/>
            <a:ext cx="9601200" cy="1275348"/>
          </a:xfrm>
        </p:spPr>
        <p:txBody>
          <a:bodyPr>
            <a:normAutofit fontScale="90000"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Structura</a:t>
            </a:r>
            <a:br>
              <a:rPr lang="ro-RO" sz="6000" b="1" u="sng" dirty="0">
                <a:latin typeface="Times New Roman"/>
                <a:cs typeface="Times New Roman"/>
              </a:rPr>
            </a:br>
            <a:r>
              <a:rPr lang="ro-RO" sz="6000" b="1" dirty="0">
                <a:latin typeface="Times New Roman"/>
                <a:cs typeface="Times New Roman"/>
              </a:rPr>
              <a:t>      </a:t>
            </a:r>
            <a:r>
              <a:rPr lang="ro-RO" sz="6000" b="1" u="sng" dirty="0">
                <a:latin typeface="Times New Roman"/>
                <a:cs typeface="Times New Roman"/>
              </a:rPr>
              <a:t>aplicației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B7CA54-900D-48A2-8627-7BEA9C29C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708" y="50132"/>
            <a:ext cx="6278692" cy="67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E27-E054-470D-984D-67C3984D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52357"/>
          </a:xfrm>
        </p:spPr>
        <p:txBody>
          <a:bodyPr>
            <a:normAutofit/>
          </a:bodyPr>
          <a:lstStyle/>
          <a:p>
            <a:pPr algn="ctr"/>
            <a:br>
              <a:rPr lang="ro-RO" sz="7200" b="1" u="sng" dirty="0">
                <a:latin typeface="Times New Roman"/>
                <a:cs typeface="Times New Roman"/>
              </a:rPr>
            </a:br>
            <a:br>
              <a:rPr lang="ro-RO" sz="7200" b="1" u="sng" dirty="0">
                <a:latin typeface="Times New Roman"/>
                <a:cs typeface="Times New Roman"/>
              </a:rPr>
            </a:br>
            <a:r>
              <a:rPr lang="ro-RO" sz="7200" b="1" u="sng" dirty="0" err="1">
                <a:latin typeface="Times New Roman"/>
                <a:cs typeface="Times New Roman"/>
              </a:rPr>
              <a:t>Demo</a:t>
            </a:r>
            <a:endParaRPr lang="ro-RO" sz="7200" dirty="0" err="1">
              <a:ea typeface="+mj-lt"/>
              <a:cs typeface="+mj-lt"/>
            </a:endParaRPr>
          </a:p>
          <a:p>
            <a:endParaRPr lang="ro-RO" sz="60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41FF-90F6-4AAD-AC39-42D711E3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Elemente de dezvoltare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2854-5E5C-4234-B1EA-9CD51DB1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81936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Dezvoltarea proiectului ca aplicație mobilă;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Adăugarea opțiunii de  creare a profilurilor personale;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Implementarea unei funcționalități ale aplicației prin care utilizatorii își pot distribui </a:t>
            </a:r>
            <a:r>
              <a:rPr lang="ro-RO" sz="2400" dirty="0" err="1">
                <a:latin typeface="Times New Roman"/>
                <a:cs typeface="Times New Roman"/>
              </a:rPr>
              <a:t>outfit</a:t>
            </a:r>
            <a:r>
              <a:rPr lang="ro-RO" sz="2400" dirty="0">
                <a:latin typeface="Times New Roman"/>
                <a:cs typeface="Times New Roman"/>
              </a:rPr>
              <a:t>-urile;</a:t>
            </a:r>
          </a:p>
          <a:p>
            <a:pPr marL="383540" indent="-383540"/>
            <a:endParaRPr lang="ro-RO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ro-RO" sz="2400" dirty="0">
                <a:latin typeface="Times New Roman"/>
                <a:cs typeface="Times New Roman"/>
              </a:rPr>
              <a:t>Integrarea cu rețelele de socializare.</a:t>
            </a:r>
          </a:p>
        </p:txBody>
      </p:sp>
    </p:spTree>
    <p:extLst>
      <p:ext uri="{BB962C8B-B14F-4D97-AF65-F5344CB8AC3E}">
        <p14:creationId xmlns:p14="http://schemas.microsoft.com/office/powerpoint/2010/main" val="28902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FCDC-470B-4CC8-A6D4-4A8AE66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u="sng" dirty="0">
                <a:latin typeface="Times New Roman"/>
                <a:cs typeface="Times New Roman"/>
              </a:rPr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F50C-8B7F-4C9B-9875-6BF49BC9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2"/>
              </a:rPr>
              <a:t>https://neclintit.wordpress.com/2013/11/15/visul-realitatii-virtuale-sa-devina-mai-buna-decat-viata-reala/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3"/>
              </a:rPr>
              <a:t>https://portalmanagement.ro/5-aplicatii-care-te-ajuta-la-organizarea-timpului/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r>
              <a:rPr lang="ro-RO" dirty="0">
                <a:latin typeface="Times New Roman"/>
                <a:ea typeface="+mn-lt"/>
                <a:cs typeface="+mn-lt"/>
                <a:hlinkClick r:id="rId4"/>
              </a:rPr>
              <a:t>http://www.ziare.com/internet-si-tehnologie/mail/cum-redactam-corect-un-e-mail-1118803</a:t>
            </a:r>
            <a:endParaRPr lang="ro-RO">
              <a:latin typeface="Times New Roman"/>
              <a:ea typeface="+mn-lt"/>
              <a:cs typeface="+mn-lt"/>
            </a:endParaRPr>
          </a:p>
          <a:p>
            <a:pPr marL="383540" indent="-383540"/>
            <a:endParaRPr lang="ro-RO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71554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 My outfit</vt:lpstr>
      <vt:lpstr>Motivație</vt:lpstr>
      <vt:lpstr>Aplicații similare</vt:lpstr>
      <vt:lpstr>Elemente de noutate</vt:lpstr>
      <vt:lpstr>Tehnologii utilizate</vt:lpstr>
      <vt:lpstr>Structura       aplicației</vt:lpstr>
      <vt:lpstr>  Demo </vt:lpstr>
      <vt:lpstr>Elemente de dezvoltare</vt:lpstr>
      <vt:lpstr>Bibliografie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417</cp:revision>
  <dcterms:created xsi:type="dcterms:W3CDTF">2015-09-21T23:24:45Z</dcterms:created>
  <dcterms:modified xsi:type="dcterms:W3CDTF">2019-07-05T21:33:36Z</dcterms:modified>
</cp:coreProperties>
</file>