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0"/>
  </p:notesMasterIdLst>
  <p:sldIdLst>
    <p:sldId id="256" r:id="rId2"/>
    <p:sldId id="262" r:id="rId3"/>
    <p:sldId id="259" r:id="rId4"/>
    <p:sldId id="263" r:id="rId5"/>
    <p:sldId id="257" r:id="rId6"/>
    <p:sldId id="271" r:id="rId7"/>
    <p:sldId id="270" r:id="rId8"/>
    <p:sldId id="258" r:id="rId9"/>
  </p:sldIdLst>
  <p:sldSz cx="9144000" cy="5143500" type="screen16x9"/>
  <p:notesSz cx="6858000" cy="9144000"/>
  <p:embeddedFontLst>
    <p:embeddedFont>
      <p:font typeface="Archivo" panose="020B0604020202020204" charset="0"/>
      <p:regular r:id="rId11"/>
      <p:bold r:id="rId12"/>
      <p:italic r:id="rId13"/>
      <p:boldItalic r:id="rId14"/>
    </p:embeddedFont>
    <p:embeddedFont>
      <p:font typeface="Chelsea Market" panose="020B0604020202020204" charset="0"/>
      <p:regular r:id="rId15"/>
    </p:embeddedFon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Paytone One" panose="020B0604020202020204" charset="0"/>
      <p:regular r:id="rId20"/>
    </p:embeddedFont>
    <p:embeddedFont>
      <p:font typeface="Roboto Condensed Light" panose="02000000000000000000" pitchFamily="2" charset="0"/>
      <p:regular r:id="rId21"/>
      <p:italic r:id="rId22"/>
    </p:embeddedFont>
    <p:embeddedFont>
      <p:font typeface="Signika Negative Light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CB3C93-2D61-41A2-9048-E0DBE7D98EFD}">
  <a:tblStyle styleId="{41CB3C93-2D61-41A2-9048-E0DBE7D98E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95" d="100"/>
          <a:sy n="95" d="100"/>
        </p:scale>
        <p:origin x="8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7040f09d0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7040f09d0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9ceea14e23_0_1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9ceea14e23_0_1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9ceea14e23_0_4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9ceea14e23_0_4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g6320de4b7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" name="Google Shape;1728;g6320de4b7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>
          <a:extLst>
            <a:ext uri="{FF2B5EF4-FFF2-40B4-BE49-F238E27FC236}">
              <a16:creationId xmlns:a16="http://schemas.microsoft.com/office/drawing/2014/main" id="{87AAE98B-A9C8-8353-CEA5-ACBFB05C5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63da1a4385_0_16383:notes">
            <a:extLst>
              <a:ext uri="{FF2B5EF4-FFF2-40B4-BE49-F238E27FC236}">
                <a16:creationId xmlns:a16="http://schemas.microsoft.com/office/drawing/2014/main" id="{F37D90F8-46B3-D384-7580-0FC6AA29CD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63da1a4385_0_16383:notes">
            <a:extLst>
              <a:ext uri="{FF2B5EF4-FFF2-40B4-BE49-F238E27FC236}">
                <a16:creationId xmlns:a16="http://schemas.microsoft.com/office/drawing/2014/main" id="{48770B9D-BBCC-819E-E1D5-3774E1EF48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961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g9ceea14e23_0_5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5" name="Google Shape;1985;g9ceea14e23_0_5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204670">
            <a:off x="851406" y="522992"/>
            <a:ext cx="7311366" cy="4103675"/>
            <a:chOff x="238125" y="847975"/>
            <a:chExt cx="7143400" cy="4009400"/>
          </a:xfrm>
        </p:grpSpPr>
        <p:sp>
          <p:nvSpPr>
            <p:cNvPr id="10" name="Google Shape;10;p2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956058" y="542208"/>
            <a:ext cx="7231978" cy="4059117"/>
            <a:chOff x="238125" y="847975"/>
            <a:chExt cx="7143400" cy="4009400"/>
          </a:xfrm>
        </p:grpSpPr>
        <p:sp>
          <p:nvSpPr>
            <p:cNvPr id="41" name="Google Shape;41;p2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2"/>
          <p:cNvSpPr txBox="1">
            <a:spLocks noGrp="1"/>
          </p:cNvSpPr>
          <p:nvPr>
            <p:ph type="ctrTitle"/>
          </p:nvPr>
        </p:nvSpPr>
        <p:spPr>
          <a:xfrm rot="950">
            <a:off x="2943300" y="1260050"/>
            <a:ext cx="3257400" cy="149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2" name="Google Shape;72;p2"/>
          <p:cNvSpPr txBox="1">
            <a:spLocks noGrp="1"/>
          </p:cNvSpPr>
          <p:nvPr>
            <p:ph type="subTitle" idx="1"/>
          </p:nvPr>
        </p:nvSpPr>
        <p:spPr>
          <a:xfrm rot="1327">
            <a:off x="3017300" y="2994525"/>
            <a:ext cx="31092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7"/>
          <p:cNvGrpSpPr/>
          <p:nvPr/>
        </p:nvGrpSpPr>
        <p:grpSpPr>
          <a:xfrm>
            <a:off x="603841" y="344530"/>
            <a:ext cx="7936317" cy="4454443"/>
            <a:chOff x="238125" y="847975"/>
            <a:chExt cx="7143400" cy="4009400"/>
          </a:xfrm>
        </p:grpSpPr>
        <p:sp>
          <p:nvSpPr>
            <p:cNvPr id="184" name="Google Shape;184;p7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subTitle" idx="1"/>
          </p:nvPr>
        </p:nvSpPr>
        <p:spPr>
          <a:xfrm flipH="1">
            <a:off x="1065575" y="1286575"/>
            <a:ext cx="7013100" cy="31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15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5"/>
          <p:cNvGrpSpPr/>
          <p:nvPr/>
        </p:nvGrpSpPr>
        <p:grpSpPr>
          <a:xfrm>
            <a:off x="603841" y="344530"/>
            <a:ext cx="7936317" cy="4454443"/>
            <a:chOff x="238125" y="847975"/>
            <a:chExt cx="7143400" cy="4009400"/>
          </a:xfrm>
        </p:grpSpPr>
        <p:sp>
          <p:nvSpPr>
            <p:cNvPr id="237" name="Google Shape;237;p15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15"/>
          <p:cNvSpPr txBox="1">
            <a:spLocks noGrp="1"/>
          </p:cNvSpPr>
          <p:nvPr>
            <p:ph type="title" hasCustomPrompt="1"/>
          </p:nvPr>
        </p:nvSpPr>
        <p:spPr>
          <a:xfrm flipH="1">
            <a:off x="6452199" y="1840365"/>
            <a:ext cx="1209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500" b="0">
                <a:solidFill>
                  <a:schemeClr val="accent3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5"/>
          <p:cNvSpPr txBox="1">
            <a:spLocks noGrp="1"/>
          </p:cNvSpPr>
          <p:nvPr>
            <p:ph type="subTitle" idx="1"/>
          </p:nvPr>
        </p:nvSpPr>
        <p:spPr>
          <a:xfrm flipH="1">
            <a:off x="1015950" y="3455700"/>
            <a:ext cx="21381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subTitle" idx="2"/>
          </p:nvPr>
        </p:nvSpPr>
        <p:spPr>
          <a:xfrm>
            <a:off x="5987950" y="3480349"/>
            <a:ext cx="21381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subTitle" idx="3"/>
          </p:nvPr>
        </p:nvSpPr>
        <p:spPr>
          <a:xfrm flipH="1">
            <a:off x="3502939" y="3455700"/>
            <a:ext cx="21381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subTitle" idx="4"/>
          </p:nvPr>
        </p:nvSpPr>
        <p:spPr>
          <a:xfrm flipH="1">
            <a:off x="1015963" y="3041175"/>
            <a:ext cx="2138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00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272" name="Google Shape;272;p15"/>
          <p:cNvSpPr txBox="1">
            <a:spLocks noGrp="1"/>
          </p:cNvSpPr>
          <p:nvPr>
            <p:ph type="subTitle" idx="5"/>
          </p:nvPr>
        </p:nvSpPr>
        <p:spPr>
          <a:xfrm>
            <a:off x="5987925" y="3041175"/>
            <a:ext cx="2138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00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subTitle" idx="6"/>
          </p:nvPr>
        </p:nvSpPr>
        <p:spPr>
          <a:xfrm flipH="1">
            <a:off x="3502950" y="3041175"/>
            <a:ext cx="2138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00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title" idx="7" hasCustomPrompt="1"/>
          </p:nvPr>
        </p:nvSpPr>
        <p:spPr>
          <a:xfrm rot="477559">
            <a:off x="3910109" y="1840413"/>
            <a:ext cx="1323752" cy="57768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5"/>
          <p:cNvSpPr txBox="1">
            <a:spLocks noGrp="1"/>
          </p:cNvSpPr>
          <p:nvPr>
            <p:ph type="title" idx="8" hasCustomPrompt="1"/>
          </p:nvPr>
        </p:nvSpPr>
        <p:spPr>
          <a:xfrm rot="-498617">
            <a:off x="1545286" y="1840312"/>
            <a:ext cx="1079333" cy="57785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4500" b="0">
                <a:solidFill>
                  <a:schemeClr val="accent3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15"/>
          <p:cNvSpPr txBox="1">
            <a:spLocks noGrp="1"/>
          </p:cNvSpPr>
          <p:nvPr>
            <p:ph type="title" idx="9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9_2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16"/>
          <p:cNvGrpSpPr/>
          <p:nvPr/>
        </p:nvGrpSpPr>
        <p:grpSpPr>
          <a:xfrm>
            <a:off x="603841" y="344530"/>
            <a:ext cx="7936317" cy="4454443"/>
            <a:chOff x="238125" y="847975"/>
            <a:chExt cx="7143400" cy="4009400"/>
          </a:xfrm>
        </p:grpSpPr>
        <p:sp>
          <p:nvSpPr>
            <p:cNvPr id="279" name="Google Shape;279;p16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16"/>
          <p:cNvSpPr txBox="1">
            <a:spLocks noGrp="1"/>
          </p:cNvSpPr>
          <p:nvPr>
            <p:ph type="title" hasCustomPrompt="1"/>
          </p:nvPr>
        </p:nvSpPr>
        <p:spPr>
          <a:xfrm flipH="1">
            <a:off x="1373174" y="3592465"/>
            <a:ext cx="1209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 b="0">
                <a:solidFill>
                  <a:schemeClr val="accent3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0" name="Google Shape;310;p16"/>
          <p:cNvSpPr txBox="1">
            <a:spLocks noGrp="1"/>
          </p:cNvSpPr>
          <p:nvPr>
            <p:ph type="subTitle" idx="1"/>
          </p:nvPr>
        </p:nvSpPr>
        <p:spPr>
          <a:xfrm flipH="1">
            <a:off x="5484325" y="1634875"/>
            <a:ext cx="23250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6"/>
          <p:cNvSpPr txBox="1">
            <a:spLocks noGrp="1"/>
          </p:cNvSpPr>
          <p:nvPr>
            <p:ph type="subTitle" idx="2"/>
          </p:nvPr>
        </p:nvSpPr>
        <p:spPr>
          <a:xfrm>
            <a:off x="5484375" y="3526525"/>
            <a:ext cx="23250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3"/>
          </p:nvPr>
        </p:nvSpPr>
        <p:spPr>
          <a:xfrm flipH="1">
            <a:off x="5484325" y="2580711"/>
            <a:ext cx="23250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subTitle" idx="4"/>
          </p:nvPr>
        </p:nvSpPr>
        <p:spPr>
          <a:xfrm flipH="1">
            <a:off x="2975063" y="1625733"/>
            <a:ext cx="213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00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5"/>
          </p:nvPr>
        </p:nvSpPr>
        <p:spPr>
          <a:xfrm>
            <a:off x="2975075" y="3502981"/>
            <a:ext cx="2138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00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subTitle" idx="6"/>
          </p:nvPr>
        </p:nvSpPr>
        <p:spPr>
          <a:xfrm flipH="1">
            <a:off x="2975075" y="2564338"/>
            <a:ext cx="2138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ytone One"/>
              <a:buNone/>
              <a:defRPr sz="200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aytone One"/>
              <a:buNone/>
              <a:defRPr>
                <a:solidFill>
                  <a:schemeClr val="lt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title" idx="7" hasCustomPrompt="1"/>
          </p:nvPr>
        </p:nvSpPr>
        <p:spPr>
          <a:xfrm rot="477559">
            <a:off x="1368296" y="2657263"/>
            <a:ext cx="1323752" cy="57768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16"/>
          <p:cNvSpPr txBox="1">
            <a:spLocks noGrp="1"/>
          </p:cNvSpPr>
          <p:nvPr>
            <p:ph type="title" idx="8" hasCustomPrompt="1"/>
          </p:nvPr>
        </p:nvSpPr>
        <p:spPr>
          <a:xfrm rot="-498617">
            <a:off x="1438311" y="1646899"/>
            <a:ext cx="1079333" cy="57785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5500" b="0">
                <a:solidFill>
                  <a:schemeClr val="accent3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8" name="Google Shape;318;p16"/>
          <p:cNvSpPr txBox="1">
            <a:spLocks noGrp="1"/>
          </p:cNvSpPr>
          <p:nvPr>
            <p:ph type="title" idx="9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3_1"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" name="Google Shape;768;p28"/>
          <p:cNvGrpSpPr/>
          <p:nvPr/>
        </p:nvGrpSpPr>
        <p:grpSpPr>
          <a:xfrm>
            <a:off x="600641" y="344530"/>
            <a:ext cx="7936317" cy="4454443"/>
            <a:chOff x="238125" y="847975"/>
            <a:chExt cx="7143400" cy="4009400"/>
          </a:xfrm>
        </p:grpSpPr>
        <p:sp>
          <p:nvSpPr>
            <p:cNvPr id="769" name="Google Shape;769;p28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9" name="Google Shape;799;p28"/>
          <p:cNvSpPr txBox="1">
            <a:spLocks noGrp="1"/>
          </p:cNvSpPr>
          <p:nvPr>
            <p:ph type="ctrTitle"/>
          </p:nvPr>
        </p:nvSpPr>
        <p:spPr>
          <a:xfrm flipH="1">
            <a:off x="2465407" y="1458789"/>
            <a:ext cx="1560600" cy="5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0" name="Google Shape;800;p28"/>
          <p:cNvSpPr txBox="1">
            <a:spLocks noGrp="1"/>
          </p:cNvSpPr>
          <p:nvPr>
            <p:ph type="subTitle" idx="1"/>
          </p:nvPr>
        </p:nvSpPr>
        <p:spPr>
          <a:xfrm flipH="1">
            <a:off x="3976525" y="1512950"/>
            <a:ext cx="38439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01" name="Google Shape;801;p28"/>
          <p:cNvSpPr txBox="1">
            <a:spLocks noGrp="1"/>
          </p:cNvSpPr>
          <p:nvPr>
            <p:ph type="ctrTitle" idx="2"/>
          </p:nvPr>
        </p:nvSpPr>
        <p:spPr>
          <a:xfrm flipH="1">
            <a:off x="2465400" y="1924000"/>
            <a:ext cx="1560600" cy="5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2" name="Google Shape;802;p28"/>
          <p:cNvSpPr txBox="1">
            <a:spLocks noGrp="1"/>
          </p:cNvSpPr>
          <p:nvPr>
            <p:ph type="subTitle" idx="3"/>
          </p:nvPr>
        </p:nvSpPr>
        <p:spPr>
          <a:xfrm flipH="1">
            <a:off x="3976372" y="1978155"/>
            <a:ext cx="38439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03" name="Google Shape;803;p28"/>
          <p:cNvSpPr txBox="1">
            <a:spLocks noGrp="1"/>
          </p:cNvSpPr>
          <p:nvPr>
            <p:ph type="ctrTitle" idx="4"/>
          </p:nvPr>
        </p:nvSpPr>
        <p:spPr>
          <a:xfrm flipH="1">
            <a:off x="2465407" y="2389203"/>
            <a:ext cx="1560600" cy="5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4" name="Google Shape;804;p28"/>
          <p:cNvSpPr txBox="1">
            <a:spLocks noGrp="1"/>
          </p:cNvSpPr>
          <p:nvPr>
            <p:ph type="subTitle" idx="5"/>
          </p:nvPr>
        </p:nvSpPr>
        <p:spPr>
          <a:xfrm flipH="1">
            <a:off x="3976372" y="2443360"/>
            <a:ext cx="38439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05" name="Google Shape;805;p28"/>
          <p:cNvSpPr txBox="1">
            <a:spLocks noGrp="1"/>
          </p:cNvSpPr>
          <p:nvPr>
            <p:ph type="ctrTitle" idx="6"/>
          </p:nvPr>
        </p:nvSpPr>
        <p:spPr>
          <a:xfrm flipH="1">
            <a:off x="2465407" y="2854410"/>
            <a:ext cx="1560600" cy="5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6" name="Google Shape;806;p28"/>
          <p:cNvSpPr txBox="1">
            <a:spLocks noGrp="1"/>
          </p:cNvSpPr>
          <p:nvPr>
            <p:ph type="subTitle" idx="7"/>
          </p:nvPr>
        </p:nvSpPr>
        <p:spPr>
          <a:xfrm flipH="1">
            <a:off x="3976372" y="2908565"/>
            <a:ext cx="38439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07" name="Google Shape;807;p28"/>
          <p:cNvSpPr txBox="1">
            <a:spLocks noGrp="1"/>
          </p:cNvSpPr>
          <p:nvPr>
            <p:ph type="ctrTitle" idx="8"/>
          </p:nvPr>
        </p:nvSpPr>
        <p:spPr>
          <a:xfrm flipH="1">
            <a:off x="2465407" y="3319617"/>
            <a:ext cx="1560600" cy="5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8" name="Google Shape;808;p28"/>
          <p:cNvSpPr txBox="1">
            <a:spLocks noGrp="1"/>
          </p:cNvSpPr>
          <p:nvPr>
            <p:ph type="subTitle" idx="9"/>
          </p:nvPr>
        </p:nvSpPr>
        <p:spPr>
          <a:xfrm flipH="1">
            <a:off x="3976372" y="3373769"/>
            <a:ext cx="38439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09" name="Google Shape;809;p28"/>
          <p:cNvSpPr txBox="1">
            <a:spLocks noGrp="1"/>
          </p:cNvSpPr>
          <p:nvPr>
            <p:ph type="ctrTitle" idx="13"/>
          </p:nvPr>
        </p:nvSpPr>
        <p:spPr>
          <a:xfrm flipH="1">
            <a:off x="2465407" y="3784824"/>
            <a:ext cx="1560600" cy="5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10" name="Google Shape;810;p28"/>
          <p:cNvSpPr txBox="1">
            <a:spLocks noGrp="1"/>
          </p:cNvSpPr>
          <p:nvPr>
            <p:ph type="subTitle" idx="14"/>
          </p:nvPr>
        </p:nvSpPr>
        <p:spPr>
          <a:xfrm flipH="1">
            <a:off x="3976372" y="3838974"/>
            <a:ext cx="38439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11" name="Google Shape;811;p28"/>
          <p:cNvSpPr txBox="1">
            <a:spLocks noGrp="1"/>
          </p:cNvSpPr>
          <p:nvPr>
            <p:ph type="title" idx="15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812" name="Google Shape;812;p28"/>
          <p:cNvSpPr txBox="1">
            <a:spLocks noGrp="1"/>
          </p:cNvSpPr>
          <p:nvPr>
            <p:ph type="title" idx="16" hasCustomPrompt="1"/>
          </p:nvPr>
        </p:nvSpPr>
        <p:spPr>
          <a:xfrm>
            <a:off x="1640323" y="1583575"/>
            <a:ext cx="629700" cy="2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2000" b="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13" name="Google Shape;813;p28"/>
          <p:cNvSpPr txBox="1">
            <a:spLocks noGrp="1"/>
          </p:cNvSpPr>
          <p:nvPr>
            <p:ph type="title" idx="17" hasCustomPrompt="1"/>
          </p:nvPr>
        </p:nvSpPr>
        <p:spPr>
          <a:xfrm>
            <a:off x="1640323" y="2049055"/>
            <a:ext cx="629700" cy="2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2000" b="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14" name="Google Shape;814;p28"/>
          <p:cNvSpPr txBox="1">
            <a:spLocks noGrp="1"/>
          </p:cNvSpPr>
          <p:nvPr>
            <p:ph type="title" idx="18" hasCustomPrompt="1"/>
          </p:nvPr>
        </p:nvSpPr>
        <p:spPr>
          <a:xfrm>
            <a:off x="1640323" y="2514535"/>
            <a:ext cx="629700" cy="2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2000" b="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15" name="Google Shape;815;p28"/>
          <p:cNvSpPr txBox="1">
            <a:spLocks noGrp="1"/>
          </p:cNvSpPr>
          <p:nvPr>
            <p:ph type="title" idx="19" hasCustomPrompt="1"/>
          </p:nvPr>
        </p:nvSpPr>
        <p:spPr>
          <a:xfrm>
            <a:off x="1640323" y="2980015"/>
            <a:ext cx="629700" cy="2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2000" b="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16" name="Google Shape;816;p28"/>
          <p:cNvSpPr txBox="1">
            <a:spLocks noGrp="1"/>
          </p:cNvSpPr>
          <p:nvPr>
            <p:ph type="title" idx="20" hasCustomPrompt="1"/>
          </p:nvPr>
        </p:nvSpPr>
        <p:spPr>
          <a:xfrm>
            <a:off x="1640323" y="3445495"/>
            <a:ext cx="629700" cy="2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2000" b="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17" name="Google Shape;817;p28"/>
          <p:cNvSpPr txBox="1">
            <a:spLocks noGrp="1"/>
          </p:cNvSpPr>
          <p:nvPr>
            <p:ph type="title" idx="21" hasCustomPrompt="1"/>
          </p:nvPr>
        </p:nvSpPr>
        <p:spPr>
          <a:xfrm>
            <a:off x="1640323" y="3910975"/>
            <a:ext cx="629700" cy="2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2000" b="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17"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8" name="Google Shape;1298;p39"/>
          <p:cNvGrpSpPr/>
          <p:nvPr/>
        </p:nvGrpSpPr>
        <p:grpSpPr>
          <a:xfrm>
            <a:off x="603816" y="344530"/>
            <a:ext cx="7936317" cy="4454443"/>
            <a:chOff x="238125" y="847975"/>
            <a:chExt cx="7143400" cy="4009400"/>
          </a:xfrm>
        </p:grpSpPr>
        <p:sp>
          <p:nvSpPr>
            <p:cNvPr id="1299" name="Google Shape;1299;p39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9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9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9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9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9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9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9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9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9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9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9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9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9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9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9" name="Google Shape;1329;p39"/>
          <p:cNvSpPr txBox="1">
            <a:spLocks noGrp="1"/>
          </p:cNvSpPr>
          <p:nvPr>
            <p:ph type="ctrTitle"/>
          </p:nvPr>
        </p:nvSpPr>
        <p:spPr>
          <a:xfrm flipH="1">
            <a:off x="2139699" y="3546032"/>
            <a:ext cx="1775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0" name="Google Shape;1330;p39"/>
          <p:cNvSpPr txBox="1">
            <a:spLocks noGrp="1"/>
          </p:cNvSpPr>
          <p:nvPr>
            <p:ph type="subTitle" idx="1"/>
          </p:nvPr>
        </p:nvSpPr>
        <p:spPr>
          <a:xfrm flipH="1">
            <a:off x="4486925" y="3271824"/>
            <a:ext cx="2849100" cy="10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31" name="Google Shape;1331;p39"/>
          <p:cNvSpPr txBox="1">
            <a:spLocks noGrp="1"/>
          </p:cNvSpPr>
          <p:nvPr>
            <p:ph type="ctrTitle" idx="2"/>
          </p:nvPr>
        </p:nvSpPr>
        <p:spPr>
          <a:xfrm flipH="1">
            <a:off x="2066229" y="2211739"/>
            <a:ext cx="1817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2" name="Google Shape;1332;p39"/>
          <p:cNvSpPr txBox="1">
            <a:spLocks noGrp="1"/>
          </p:cNvSpPr>
          <p:nvPr>
            <p:ph type="subTitle" idx="3"/>
          </p:nvPr>
        </p:nvSpPr>
        <p:spPr>
          <a:xfrm flipH="1">
            <a:off x="4486925" y="1927064"/>
            <a:ext cx="2849100" cy="10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33" name="Google Shape;1333;p39"/>
          <p:cNvSpPr txBox="1">
            <a:spLocks noGrp="1"/>
          </p:cNvSpPr>
          <p:nvPr>
            <p:ph type="title" idx="4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text">
  <p:cSld name="SECTION_HEADER_1"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1" name="Google Shape;1401;p41"/>
          <p:cNvGrpSpPr/>
          <p:nvPr/>
        </p:nvGrpSpPr>
        <p:grpSpPr>
          <a:xfrm rot="243592">
            <a:off x="1092807" y="853714"/>
            <a:ext cx="6898576" cy="3556674"/>
            <a:chOff x="2016900" y="1269275"/>
            <a:chExt cx="6591250" cy="2916825"/>
          </a:xfrm>
        </p:grpSpPr>
        <p:sp>
          <p:nvSpPr>
            <p:cNvPr id="1402" name="Google Shape;1402;p41"/>
            <p:cNvSpPr/>
            <p:nvPr/>
          </p:nvSpPr>
          <p:spPr>
            <a:xfrm>
              <a:off x="2028525" y="1278000"/>
              <a:ext cx="6579625" cy="2908100"/>
            </a:xfrm>
            <a:custGeom>
              <a:avLst/>
              <a:gdLst/>
              <a:ahLst/>
              <a:cxnLst/>
              <a:rect l="l" t="t" r="r" b="b"/>
              <a:pathLst>
                <a:path w="263185" h="116324" extrusionOk="0">
                  <a:moveTo>
                    <a:pt x="1" y="0"/>
                  </a:moveTo>
                  <a:lnTo>
                    <a:pt x="1" y="116324"/>
                  </a:lnTo>
                  <a:lnTo>
                    <a:pt x="263184" y="116324"/>
                  </a:lnTo>
                  <a:lnTo>
                    <a:pt x="263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00013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2016900" y="1730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chemeClr val="lt2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1"/>
            <p:cNvSpPr/>
            <p:nvPr/>
          </p:nvSpPr>
          <p:spPr>
            <a:xfrm>
              <a:off x="2016900" y="1875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chemeClr val="lt2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1"/>
            <p:cNvSpPr/>
            <p:nvPr/>
          </p:nvSpPr>
          <p:spPr>
            <a:xfrm>
              <a:off x="2016900" y="21620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chemeClr val="lt2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1"/>
            <p:cNvSpPr/>
            <p:nvPr/>
          </p:nvSpPr>
          <p:spPr>
            <a:xfrm>
              <a:off x="2016900" y="23074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chemeClr val="lt2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1"/>
            <p:cNvSpPr/>
            <p:nvPr/>
          </p:nvSpPr>
          <p:spPr>
            <a:xfrm>
              <a:off x="2016900" y="2595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chemeClr val="lt2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1"/>
            <p:cNvSpPr/>
            <p:nvPr/>
          </p:nvSpPr>
          <p:spPr>
            <a:xfrm>
              <a:off x="2016900" y="27407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chemeClr val="lt2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2016900" y="3027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chemeClr val="lt2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1"/>
            <p:cNvSpPr/>
            <p:nvPr/>
          </p:nvSpPr>
          <p:spPr>
            <a:xfrm>
              <a:off x="2016900" y="3172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chemeClr val="lt2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2016900" y="34605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chemeClr val="lt2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2016900" y="360592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chemeClr val="lt2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2016900" y="3892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chemeClr val="lt2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2016900" y="403777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chemeClr val="lt2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2892250" y="1269275"/>
              <a:ext cx="25" cy="2916825"/>
            </a:xfrm>
            <a:custGeom>
              <a:avLst/>
              <a:gdLst/>
              <a:ahLst/>
              <a:cxnLst/>
              <a:rect l="l" t="t" r="r" b="b"/>
              <a:pathLst>
                <a:path w="1" h="116673" fill="none" extrusionOk="0">
                  <a:moveTo>
                    <a:pt x="0" y="0"/>
                  </a:moveTo>
                  <a:lnTo>
                    <a:pt x="0" y="116673"/>
                  </a:lnTo>
                </a:path>
              </a:pathLst>
            </a:custGeom>
            <a:solidFill>
              <a:srgbClr val="E72D53"/>
            </a:solidFill>
            <a:ln w="18900" cap="flat" cmpd="sng">
              <a:solidFill>
                <a:srgbClr val="E72D53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6" name="Google Shape;1416;p41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17" name="Google Shape;1417;p41"/>
          <p:cNvSpPr txBox="1">
            <a:spLocks noGrp="1"/>
          </p:cNvSpPr>
          <p:nvPr>
            <p:ph type="subTitle" idx="1"/>
          </p:nvPr>
        </p:nvSpPr>
        <p:spPr>
          <a:xfrm rot="251627" flipH="1">
            <a:off x="3954550" y="1653916"/>
            <a:ext cx="2875700" cy="2012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helsea Market"/>
              <a:buNone/>
              <a:defRPr sz="3000" b="1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ignika Negative Light"/>
              <a:buChar char="●"/>
              <a:defRPr sz="18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Negative Light"/>
              <a:buChar char="○"/>
              <a:defRPr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1" r:id="rId3"/>
    <p:sldLayoutId id="2147483662" r:id="rId4"/>
    <p:sldLayoutId id="2147483674" r:id="rId5"/>
    <p:sldLayoutId id="2147483685" r:id="rId6"/>
    <p:sldLayoutId id="2147483687" r:id="rId7"/>
    <p:sldLayoutId id="2147483693" r:id="rId8"/>
    <p:sldLayoutId id="214748369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51"/>
          <p:cNvSpPr txBox="1">
            <a:spLocks noGrp="1"/>
          </p:cNvSpPr>
          <p:nvPr>
            <p:ph type="ctrTitle"/>
          </p:nvPr>
        </p:nvSpPr>
        <p:spPr>
          <a:xfrm rot="950">
            <a:off x="2789380" y="1275354"/>
            <a:ext cx="3689558" cy="149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Educational Platform</a:t>
            </a:r>
            <a:endParaRPr dirty="0"/>
          </a:p>
        </p:txBody>
      </p:sp>
      <p:sp>
        <p:nvSpPr>
          <p:cNvPr id="1576" name="Google Shape;1576;p51"/>
          <p:cNvSpPr txBox="1">
            <a:spLocks noGrp="1"/>
          </p:cNvSpPr>
          <p:nvPr>
            <p:ph type="subTitle" idx="1"/>
          </p:nvPr>
        </p:nvSpPr>
        <p:spPr>
          <a:xfrm rot="1327">
            <a:off x="2916000" y="3034319"/>
            <a:ext cx="3311999" cy="11003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+mn-lt"/>
              </a:rPr>
              <a:t>Cojocaru Andrada-Ioana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+mn-lt"/>
              </a:rPr>
              <a:t>Grigore Iulia-Andreea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+mn-lt"/>
              </a:rPr>
              <a:t>V</a:t>
            </a:r>
            <a:r>
              <a:rPr lang="en-GB" sz="2000" dirty="0">
                <a:latin typeface="+mn-lt"/>
              </a:rPr>
              <a:t>î</a:t>
            </a:r>
            <a:r>
              <a:rPr lang="en" sz="2000" dirty="0">
                <a:latin typeface="+mn-lt"/>
              </a:rPr>
              <a:t>rlan Adrian</a:t>
            </a:r>
            <a:endParaRPr sz="2000" dirty="0">
              <a:latin typeface="+mn-lt"/>
            </a:endParaRPr>
          </a:p>
        </p:txBody>
      </p:sp>
      <p:grpSp>
        <p:nvGrpSpPr>
          <p:cNvPr id="1577" name="Google Shape;1577;p51"/>
          <p:cNvGrpSpPr/>
          <p:nvPr/>
        </p:nvGrpSpPr>
        <p:grpSpPr>
          <a:xfrm>
            <a:off x="6738608" y="460630"/>
            <a:ext cx="1801551" cy="1889496"/>
            <a:chOff x="6738608" y="460630"/>
            <a:chExt cx="1801551" cy="1889496"/>
          </a:xfrm>
        </p:grpSpPr>
        <p:grpSp>
          <p:nvGrpSpPr>
            <p:cNvPr id="1578" name="Google Shape;1578;p51"/>
            <p:cNvGrpSpPr/>
            <p:nvPr/>
          </p:nvGrpSpPr>
          <p:grpSpPr>
            <a:xfrm>
              <a:off x="6738608" y="542575"/>
              <a:ext cx="1801551" cy="1807551"/>
              <a:chOff x="6966933" y="849500"/>
              <a:chExt cx="1801551" cy="1807551"/>
            </a:xfrm>
          </p:grpSpPr>
          <p:grpSp>
            <p:nvGrpSpPr>
              <p:cNvPr id="1579" name="Google Shape;1579;p51"/>
              <p:cNvGrpSpPr/>
              <p:nvPr/>
            </p:nvGrpSpPr>
            <p:grpSpPr>
              <a:xfrm rot="475911">
                <a:off x="7069452" y="952018"/>
                <a:ext cx="1596514" cy="1596514"/>
                <a:chOff x="1189525" y="238125"/>
                <a:chExt cx="5208300" cy="5208300"/>
              </a:xfrm>
            </p:grpSpPr>
            <p:sp>
              <p:nvSpPr>
                <p:cNvPr id="1580" name="Google Shape;1580;p51"/>
                <p:cNvSpPr/>
                <p:nvPr/>
              </p:nvSpPr>
              <p:spPr>
                <a:xfrm>
                  <a:off x="1189525" y="238125"/>
                  <a:ext cx="5208300" cy="520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32" h="208332" extrusionOk="0">
                      <a:moveTo>
                        <a:pt x="208332" y="0"/>
                      </a:moveTo>
                      <a:lnTo>
                        <a:pt x="208332" y="170651"/>
                      </a:lnTo>
                      <a:cubicBezTo>
                        <a:pt x="208332" y="170912"/>
                        <a:pt x="208332" y="171086"/>
                        <a:pt x="208332" y="171260"/>
                      </a:cubicBezTo>
                      <a:cubicBezTo>
                        <a:pt x="208245" y="171695"/>
                        <a:pt x="208158" y="172043"/>
                        <a:pt x="208071" y="172391"/>
                      </a:cubicBezTo>
                      <a:cubicBezTo>
                        <a:pt x="207984" y="172565"/>
                        <a:pt x="207984" y="172740"/>
                        <a:pt x="207897" y="172914"/>
                      </a:cubicBezTo>
                      <a:cubicBezTo>
                        <a:pt x="207897" y="173001"/>
                        <a:pt x="207810" y="173175"/>
                        <a:pt x="207723" y="173349"/>
                      </a:cubicBezTo>
                      <a:cubicBezTo>
                        <a:pt x="207635" y="173523"/>
                        <a:pt x="207548" y="173697"/>
                        <a:pt x="207461" y="173871"/>
                      </a:cubicBezTo>
                      <a:cubicBezTo>
                        <a:pt x="207287" y="174219"/>
                        <a:pt x="207113" y="174480"/>
                        <a:pt x="206852" y="174741"/>
                      </a:cubicBezTo>
                      <a:cubicBezTo>
                        <a:pt x="206765" y="174915"/>
                        <a:pt x="206678" y="175002"/>
                        <a:pt x="206591" y="175176"/>
                      </a:cubicBezTo>
                      <a:cubicBezTo>
                        <a:pt x="206330" y="175350"/>
                        <a:pt x="206156" y="175611"/>
                        <a:pt x="205895" y="175785"/>
                      </a:cubicBezTo>
                      <a:cubicBezTo>
                        <a:pt x="205808" y="175872"/>
                        <a:pt x="205721" y="175959"/>
                        <a:pt x="205547" y="176046"/>
                      </a:cubicBezTo>
                      <a:cubicBezTo>
                        <a:pt x="205460" y="176133"/>
                        <a:pt x="205373" y="176220"/>
                        <a:pt x="205199" y="176307"/>
                      </a:cubicBezTo>
                      <a:lnTo>
                        <a:pt x="204851" y="176569"/>
                      </a:lnTo>
                      <a:cubicBezTo>
                        <a:pt x="204416" y="176743"/>
                        <a:pt x="204068" y="176917"/>
                        <a:pt x="203632" y="177091"/>
                      </a:cubicBezTo>
                      <a:cubicBezTo>
                        <a:pt x="203458" y="177091"/>
                        <a:pt x="203371" y="177178"/>
                        <a:pt x="203197" y="177178"/>
                      </a:cubicBezTo>
                      <a:lnTo>
                        <a:pt x="202849" y="177265"/>
                      </a:lnTo>
                      <a:cubicBezTo>
                        <a:pt x="202675" y="177265"/>
                        <a:pt x="202588" y="177265"/>
                        <a:pt x="202414" y="177265"/>
                      </a:cubicBezTo>
                      <a:cubicBezTo>
                        <a:pt x="202327" y="177265"/>
                        <a:pt x="202240" y="177265"/>
                        <a:pt x="202153" y="177265"/>
                      </a:cubicBezTo>
                      <a:lnTo>
                        <a:pt x="201892" y="177265"/>
                      </a:lnTo>
                      <a:lnTo>
                        <a:pt x="201283" y="177265"/>
                      </a:lnTo>
                      <a:cubicBezTo>
                        <a:pt x="200848" y="177265"/>
                        <a:pt x="200500" y="177178"/>
                        <a:pt x="200065" y="177091"/>
                      </a:cubicBezTo>
                      <a:cubicBezTo>
                        <a:pt x="199978" y="177004"/>
                        <a:pt x="199890" y="177004"/>
                        <a:pt x="199716" y="176917"/>
                      </a:cubicBezTo>
                      <a:cubicBezTo>
                        <a:pt x="194147" y="175089"/>
                        <a:pt x="189187" y="166996"/>
                        <a:pt x="189187" y="166996"/>
                      </a:cubicBezTo>
                      <a:cubicBezTo>
                        <a:pt x="189187" y="166996"/>
                        <a:pt x="120178" y="208332"/>
                        <a:pt x="37594" y="208332"/>
                      </a:cubicBezTo>
                      <a:lnTo>
                        <a:pt x="0" y="2083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100013" dist="19050" dir="5400000" algn="bl" rotWithShape="0">
                    <a:srgbClr val="999999">
                      <a:alpha val="48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51"/>
                <p:cNvSpPr/>
                <p:nvPr/>
              </p:nvSpPr>
              <p:spPr>
                <a:xfrm>
                  <a:off x="6221575" y="4671900"/>
                  <a:ext cx="218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" h="1" extrusionOk="0">
                      <a:moveTo>
                        <a:pt x="871" y="1"/>
                      </a:moveTo>
                      <a:cubicBezTo>
                        <a:pt x="784" y="1"/>
                        <a:pt x="697" y="1"/>
                        <a:pt x="610" y="1"/>
                      </a:cubicBezTo>
                      <a:cubicBezTo>
                        <a:pt x="349" y="1"/>
                        <a:pt x="175" y="1"/>
                        <a:pt x="1" y="1"/>
                      </a:cubicBezTo>
                      <a:lnTo>
                        <a:pt x="610" y="1"/>
                      </a:lnTo>
                      <a:close/>
                    </a:path>
                  </a:pathLst>
                </a:custGeom>
                <a:solidFill>
                  <a:srgbClr val="F0DC7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3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51"/>
                <p:cNvSpPr/>
                <p:nvPr/>
              </p:nvSpPr>
              <p:spPr>
                <a:xfrm>
                  <a:off x="1189525" y="238125"/>
                  <a:ext cx="5208300" cy="96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32" h="38638" extrusionOk="0">
                      <a:moveTo>
                        <a:pt x="0" y="0"/>
                      </a:moveTo>
                      <a:lnTo>
                        <a:pt x="208332" y="0"/>
                      </a:lnTo>
                      <a:lnTo>
                        <a:pt x="208332" y="38638"/>
                      </a:lnTo>
                      <a:lnTo>
                        <a:pt x="0" y="3863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E49E"/>
                    </a:gs>
                    <a:gs pos="100000">
                      <a:srgbClr val="DAC489">
                        <a:alpha val="3098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51"/>
                <p:cNvSpPr/>
                <p:nvPr/>
              </p:nvSpPr>
              <p:spPr>
                <a:xfrm>
                  <a:off x="2129350" y="4406475"/>
                  <a:ext cx="4268475" cy="103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739" h="41598" extrusionOk="0">
                      <a:moveTo>
                        <a:pt x="170739" y="3917"/>
                      </a:moveTo>
                      <a:lnTo>
                        <a:pt x="170739" y="8877"/>
                      </a:lnTo>
                      <a:cubicBezTo>
                        <a:pt x="170042" y="20973"/>
                        <a:pt x="153073" y="25760"/>
                        <a:pt x="133928" y="30894"/>
                      </a:cubicBezTo>
                      <a:cubicBezTo>
                        <a:pt x="115392" y="35854"/>
                        <a:pt x="63179" y="41598"/>
                        <a:pt x="44121" y="41598"/>
                      </a:cubicBezTo>
                      <a:lnTo>
                        <a:pt x="1" y="41598"/>
                      </a:lnTo>
                      <a:cubicBezTo>
                        <a:pt x="82585" y="41598"/>
                        <a:pt x="151594" y="1"/>
                        <a:pt x="151594" y="1"/>
                      </a:cubicBezTo>
                      <a:cubicBezTo>
                        <a:pt x="151594" y="1"/>
                        <a:pt x="156554" y="8442"/>
                        <a:pt x="162123" y="10183"/>
                      </a:cubicBezTo>
                      <a:cubicBezTo>
                        <a:pt x="162297" y="10270"/>
                        <a:pt x="162385" y="10270"/>
                        <a:pt x="162472" y="10357"/>
                      </a:cubicBezTo>
                      <a:cubicBezTo>
                        <a:pt x="162733" y="10357"/>
                        <a:pt x="162907" y="10444"/>
                        <a:pt x="163081" y="10444"/>
                      </a:cubicBezTo>
                      <a:cubicBezTo>
                        <a:pt x="163342" y="10531"/>
                        <a:pt x="163516" y="10531"/>
                        <a:pt x="163690" y="10531"/>
                      </a:cubicBezTo>
                      <a:cubicBezTo>
                        <a:pt x="163864" y="10531"/>
                        <a:pt x="164038" y="10531"/>
                        <a:pt x="164212" y="10531"/>
                      </a:cubicBezTo>
                      <a:lnTo>
                        <a:pt x="164560" y="10531"/>
                      </a:lnTo>
                      <a:cubicBezTo>
                        <a:pt x="164647" y="10531"/>
                        <a:pt x="164734" y="10531"/>
                        <a:pt x="164821" y="10531"/>
                      </a:cubicBezTo>
                      <a:cubicBezTo>
                        <a:pt x="164995" y="10531"/>
                        <a:pt x="165082" y="10531"/>
                        <a:pt x="165256" y="10531"/>
                      </a:cubicBezTo>
                      <a:lnTo>
                        <a:pt x="165604" y="10444"/>
                      </a:lnTo>
                      <a:cubicBezTo>
                        <a:pt x="165778" y="10444"/>
                        <a:pt x="165865" y="10444"/>
                        <a:pt x="166039" y="10357"/>
                      </a:cubicBezTo>
                      <a:cubicBezTo>
                        <a:pt x="166475" y="10270"/>
                        <a:pt x="166823" y="10096"/>
                        <a:pt x="167258" y="9835"/>
                      </a:cubicBezTo>
                      <a:cubicBezTo>
                        <a:pt x="167345" y="9747"/>
                        <a:pt x="167519" y="9660"/>
                        <a:pt x="167606" y="9573"/>
                      </a:cubicBezTo>
                      <a:cubicBezTo>
                        <a:pt x="167780" y="9573"/>
                        <a:pt x="167867" y="9486"/>
                        <a:pt x="167954" y="9312"/>
                      </a:cubicBezTo>
                      <a:cubicBezTo>
                        <a:pt x="168128" y="9225"/>
                        <a:pt x="168215" y="9138"/>
                        <a:pt x="168302" y="9051"/>
                      </a:cubicBezTo>
                      <a:cubicBezTo>
                        <a:pt x="168563" y="8877"/>
                        <a:pt x="168737" y="8616"/>
                        <a:pt x="168998" y="8442"/>
                      </a:cubicBezTo>
                      <a:cubicBezTo>
                        <a:pt x="169085" y="8268"/>
                        <a:pt x="169172" y="8181"/>
                        <a:pt x="169259" y="8007"/>
                      </a:cubicBezTo>
                      <a:cubicBezTo>
                        <a:pt x="169520" y="7746"/>
                        <a:pt x="169694" y="7485"/>
                        <a:pt x="169868" y="7137"/>
                      </a:cubicBezTo>
                      <a:cubicBezTo>
                        <a:pt x="169955" y="6963"/>
                        <a:pt x="170042" y="6789"/>
                        <a:pt x="170130" y="6615"/>
                      </a:cubicBezTo>
                      <a:cubicBezTo>
                        <a:pt x="170217" y="6441"/>
                        <a:pt x="170217" y="6267"/>
                        <a:pt x="170304" y="6180"/>
                      </a:cubicBezTo>
                      <a:cubicBezTo>
                        <a:pt x="170391" y="6006"/>
                        <a:pt x="170391" y="5831"/>
                        <a:pt x="170478" y="5657"/>
                      </a:cubicBezTo>
                      <a:cubicBezTo>
                        <a:pt x="170565" y="5309"/>
                        <a:pt x="170652" y="4961"/>
                        <a:pt x="170739" y="4526"/>
                      </a:cubicBezTo>
                      <a:cubicBezTo>
                        <a:pt x="170739" y="4352"/>
                        <a:pt x="170739" y="4178"/>
                        <a:pt x="170739" y="39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783F04">
                      <a:alpha val="3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84" name="Google Shape;1584;p51"/>
              <p:cNvSpPr/>
              <p:nvPr/>
            </p:nvSpPr>
            <p:spPr>
              <a:xfrm rot="475911">
                <a:off x="7268000" y="2249519"/>
                <a:ext cx="1308427" cy="318779"/>
              </a:xfrm>
              <a:custGeom>
                <a:avLst/>
                <a:gdLst/>
                <a:ahLst/>
                <a:cxnLst/>
                <a:rect l="l" t="t" r="r" b="b"/>
                <a:pathLst>
                  <a:path w="170739" h="41598" extrusionOk="0">
                    <a:moveTo>
                      <a:pt x="170739" y="3917"/>
                    </a:moveTo>
                    <a:lnTo>
                      <a:pt x="170739" y="8877"/>
                    </a:lnTo>
                    <a:cubicBezTo>
                      <a:pt x="170042" y="20973"/>
                      <a:pt x="153073" y="25760"/>
                      <a:pt x="133928" y="30894"/>
                    </a:cubicBezTo>
                    <a:cubicBezTo>
                      <a:pt x="115392" y="35854"/>
                      <a:pt x="63179" y="41598"/>
                      <a:pt x="44121" y="41598"/>
                    </a:cubicBezTo>
                    <a:lnTo>
                      <a:pt x="1" y="41598"/>
                    </a:lnTo>
                    <a:cubicBezTo>
                      <a:pt x="82585" y="41598"/>
                      <a:pt x="151594" y="1"/>
                      <a:pt x="151594" y="1"/>
                    </a:cubicBezTo>
                    <a:cubicBezTo>
                      <a:pt x="151594" y="1"/>
                      <a:pt x="156554" y="8442"/>
                      <a:pt x="162123" y="10183"/>
                    </a:cubicBezTo>
                    <a:cubicBezTo>
                      <a:pt x="162297" y="10270"/>
                      <a:pt x="162385" y="10270"/>
                      <a:pt x="162472" y="10357"/>
                    </a:cubicBezTo>
                    <a:cubicBezTo>
                      <a:pt x="162733" y="10357"/>
                      <a:pt x="162907" y="10444"/>
                      <a:pt x="163081" y="10444"/>
                    </a:cubicBezTo>
                    <a:cubicBezTo>
                      <a:pt x="163342" y="10531"/>
                      <a:pt x="163516" y="10531"/>
                      <a:pt x="163690" y="10531"/>
                    </a:cubicBezTo>
                    <a:cubicBezTo>
                      <a:pt x="163864" y="10531"/>
                      <a:pt x="164038" y="10531"/>
                      <a:pt x="164212" y="10531"/>
                    </a:cubicBezTo>
                    <a:lnTo>
                      <a:pt x="164560" y="10531"/>
                    </a:lnTo>
                    <a:cubicBezTo>
                      <a:pt x="164647" y="10531"/>
                      <a:pt x="164734" y="10531"/>
                      <a:pt x="164821" y="10531"/>
                    </a:cubicBezTo>
                    <a:cubicBezTo>
                      <a:pt x="164995" y="10531"/>
                      <a:pt x="165082" y="10531"/>
                      <a:pt x="165256" y="10531"/>
                    </a:cubicBezTo>
                    <a:lnTo>
                      <a:pt x="165604" y="10444"/>
                    </a:lnTo>
                    <a:cubicBezTo>
                      <a:pt x="165778" y="10444"/>
                      <a:pt x="165865" y="10444"/>
                      <a:pt x="166039" y="10357"/>
                    </a:cubicBezTo>
                    <a:cubicBezTo>
                      <a:pt x="166475" y="10270"/>
                      <a:pt x="166823" y="10096"/>
                      <a:pt x="167258" y="9835"/>
                    </a:cubicBezTo>
                    <a:cubicBezTo>
                      <a:pt x="167345" y="9747"/>
                      <a:pt x="167519" y="9660"/>
                      <a:pt x="167606" y="9573"/>
                    </a:cubicBezTo>
                    <a:cubicBezTo>
                      <a:pt x="167780" y="9573"/>
                      <a:pt x="167867" y="9486"/>
                      <a:pt x="167954" y="9312"/>
                    </a:cubicBezTo>
                    <a:cubicBezTo>
                      <a:pt x="168128" y="9225"/>
                      <a:pt x="168215" y="9138"/>
                      <a:pt x="168302" y="9051"/>
                    </a:cubicBezTo>
                    <a:cubicBezTo>
                      <a:pt x="168563" y="8877"/>
                      <a:pt x="168737" y="8616"/>
                      <a:pt x="168998" y="8442"/>
                    </a:cubicBezTo>
                    <a:cubicBezTo>
                      <a:pt x="169085" y="8268"/>
                      <a:pt x="169172" y="8181"/>
                      <a:pt x="169259" y="8007"/>
                    </a:cubicBezTo>
                    <a:cubicBezTo>
                      <a:pt x="169520" y="7746"/>
                      <a:pt x="169694" y="7485"/>
                      <a:pt x="169868" y="7137"/>
                    </a:cubicBezTo>
                    <a:cubicBezTo>
                      <a:pt x="169955" y="6963"/>
                      <a:pt x="170042" y="6789"/>
                      <a:pt x="170130" y="6615"/>
                    </a:cubicBezTo>
                    <a:cubicBezTo>
                      <a:pt x="170217" y="6441"/>
                      <a:pt x="170217" y="6267"/>
                      <a:pt x="170304" y="6180"/>
                    </a:cubicBezTo>
                    <a:cubicBezTo>
                      <a:pt x="170391" y="6006"/>
                      <a:pt x="170391" y="5831"/>
                      <a:pt x="170478" y="5657"/>
                    </a:cubicBezTo>
                    <a:cubicBezTo>
                      <a:pt x="170565" y="5309"/>
                      <a:pt x="170652" y="4961"/>
                      <a:pt x="170739" y="4526"/>
                    </a:cubicBezTo>
                    <a:cubicBezTo>
                      <a:pt x="170739" y="4352"/>
                      <a:pt x="170739" y="4178"/>
                      <a:pt x="170739" y="3917"/>
                    </a:cubicBezTo>
                    <a:close/>
                  </a:path>
                </a:pathLst>
              </a:custGeom>
              <a:solidFill>
                <a:srgbClr val="F7D3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5" name="Google Shape;1585;p51"/>
            <p:cNvSpPr/>
            <p:nvPr/>
          </p:nvSpPr>
          <p:spPr>
            <a:xfrm rot="5920567">
              <a:off x="7640148" y="284064"/>
              <a:ext cx="295463" cy="760102"/>
            </a:xfrm>
            <a:custGeom>
              <a:avLst/>
              <a:gdLst/>
              <a:ahLst/>
              <a:cxnLst/>
              <a:rect l="l" t="t" r="r" b="b"/>
              <a:pathLst>
                <a:path w="45249" h="87700" extrusionOk="0">
                  <a:moveTo>
                    <a:pt x="676" y="1"/>
                  </a:moveTo>
                  <a:lnTo>
                    <a:pt x="193" y="290"/>
                  </a:lnTo>
                  <a:lnTo>
                    <a:pt x="1" y="387"/>
                  </a:lnTo>
                  <a:lnTo>
                    <a:pt x="3088" y="82489"/>
                  </a:lnTo>
                  <a:lnTo>
                    <a:pt x="3667" y="82972"/>
                  </a:lnTo>
                  <a:lnTo>
                    <a:pt x="4149" y="82586"/>
                  </a:lnTo>
                  <a:lnTo>
                    <a:pt x="4631" y="82296"/>
                  </a:lnTo>
                  <a:lnTo>
                    <a:pt x="5114" y="82682"/>
                  </a:lnTo>
                  <a:lnTo>
                    <a:pt x="5693" y="83165"/>
                  </a:lnTo>
                  <a:lnTo>
                    <a:pt x="6175" y="82875"/>
                  </a:lnTo>
                  <a:lnTo>
                    <a:pt x="6657" y="82489"/>
                  </a:lnTo>
                  <a:lnTo>
                    <a:pt x="7236" y="82972"/>
                  </a:lnTo>
                  <a:lnTo>
                    <a:pt x="7719" y="83358"/>
                  </a:lnTo>
                  <a:lnTo>
                    <a:pt x="8201" y="83068"/>
                  </a:lnTo>
                  <a:lnTo>
                    <a:pt x="8683" y="82779"/>
                  </a:lnTo>
                  <a:lnTo>
                    <a:pt x="9262" y="83165"/>
                  </a:lnTo>
                  <a:lnTo>
                    <a:pt x="9745" y="83647"/>
                  </a:lnTo>
                  <a:lnTo>
                    <a:pt x="10227" y="83358"/>
                  </a:lnTo>
                  <a:lnTo>
                    <a:pt x="10806" y="82972"/>
                  </a:lnTo>
                  <a:lnTo>
                    <a:pt x="11288" y="83454"/>
                  </a:lnTo>
                  <a:lnTo>
                    <a:pt x="11771" y="83840"/>
                  </a:lnTo>
                  <a:lnTo>
                    <a:pt x="11867" y="83840"/>
                  </a:lnTo>
                  <a:lnTo>
                    <a:pt x="12350" y="83550"/>
                  </a:lnTo>
                  <a:lnTo>
                    <a:pt x="12832" y="83261"/>
                  </a:lnTo>
                  <a:lnTo>
                    <a:pt x="13314" y="83647"/>
                  </a:lnTo>
                  <a:lnTo>
                    <a:pt x="13797" y="84129"/>
                  </a:lnTo>
                  <a:lnTo>
                    <a:pt x="13893" y="84129"/>
                  </a:lnTo>
                  <a:lnTo>
                    <a:pt x="14376" y="83743"/>
                  </a:lnTo>
                  <a:lnTo>
                    <a:pt x="14858" y="83454"/>
                  </a:lnTo>
                  <a:lnTo>
                    <a:pt x="15340" y="83936"/>
                  </a:lnTo>
                  <a:lnTo>
                    <a:pt x="15919" y="84322"/>
                  </a:lnTo>
                  <a:lnTo>
                    <a:pt x="16402" y="84033"/>
                  </a:lnTo>
                  <a:lnTo>
                    <a:pt x="16884" y="83743"/>
                  </a:lnTo>
                  <a:lnTo>
                    <a:pt x="17366" y="84129"/>
                  </a:lnTo>
                  <a:lnTo>
                    <a:pt x="17945" y="84612"/>
                  </a:lnTo>
                  <a:lnTo>
                    <a:pt x="18428" y="84226"/>
                  </a:lnTo>
                  <a:lnTo>
                    <a:pt x="18910" y="83936"/>
                  </a:lnTo>
                  <a:lnTo>
                    <a:pt x="19392" y="84322"/>
                  </a:lnTo>
                  <a:lnTo>
                    <a:pt x="19971" y="84805"/>
                  </a:lnTo>
                  <a:lnTo>
                    <a:pt x="20454" y="84515"/>
                  </a:lnTo>
                  <a:lnTo>
                    <a:pt x="20936" y="84226"/>
                  </a:lnTo>
                  <a:lnTo>
                    <a:pt x="21515" y="84612"/>
                  </a:lnTo>
                  <a:lnTo>
                    <a:pt x="21997" y="85094"/>
                  </a:lnTo>
                  <a:lnTo>
                    <a:pt x="22480" y="84708"/>
                  </a:lnTo>
                  <a:lnTo>
                    <a:pt x="22962" y="84419"/>
                  </a:lnTo>
                  <a:lnTo>
                    <a:pt x="23541" y="84901"/>
                  </a:lnTo>
                  <a:lnTo>
                    <a:pt x="24023" y="85287"/>
                  </a:lnTo>
                  <a:lnTo>
                    <a:pt x="24120" y="85287"/>
                  </a:lnTo>
                  <a:lnTo>
                    <a:pt x="24602" y="84998"/>
                  </a:lnTo>
                  <a:lnTo>
                    <a:pt x="25085" y="84612"/>
                  </a:lnTo>
                  <a:lnTo>
                    <a:pt x="25567" y="85094"/>
                  </a:lnTo>
                  <a:lnTo>
                    <a:pt x="26049" y="85576"/>
                  </a:lnTo>
                  <a:lnTo>
                    <a:pt x="26146" y="85576"/>
                  </a:lnTo>
                  <a:lnTo>
                    <a:pt x="26628" y="85191"/>
                  </a:lnTo>
                  <a:lnTo>
                    <a:pt x="27111" y="84901"/>
                  </a:lnTo>
                  <a:lnTo>
                    <a:pt x="27593" y="85287"/>
                  </a:lnTo>
                  <a:lnTo>
                    <a:pt x="28075" y="85769"/>
                  </a:lnTo>
                  <a:lnTo>
                    <a:pt x="28172" y="85769"/>
                  </a:lnTo>
                  <a:lnTo>
                    <a:pt x="28654" y="85480"/>
                  </a:lnTo>
                  <a:lnTo>
                    <a:pt x="29137" y="85094"/>
                  </a:lnTo>
                  <a:lnTo>
                    <a:pt x="29619" y="85576"/>
                  </a:lnTo>
                  <a:lnTo>
                    <a:pt x="30198" y="85962"/>
                  </a:lnTo>
                  <a:lnTo>
                    <a:pt x="30680" y="85673"/>
                  </a:lnTo>
                  <a:lnTo>
                    <a:pt x="31163" y="85384"/>
                  </a:lnTo>
                  <a:lnTo>
                    <a:pt x="31645" y="85769"/>
                  </a:lnTo>
                  <a:lnTo>
                    <a:pt x="32224" y="86252"/>
                  </a:lnTo>
                  <a:lnTo>
                    <a:pt x="32706" y="85962"/>
                  </a:lnTo>
                  <a:lnTo>
                    <a:pt x="33189" y="85576"/>
                  </a:lnTo>
                  <a:lnTo>
                    <a:pt x="33768" y="86059"/>
                  </a:lnTo>
                  <a:lnTo>
                    <a:pt x="34250" y="86445"/>
                  </a:lnTo>
                  <a:lnTo>
                    <a:pt x="34732" y="86155"/>
                  </a:lnTo>
                  <a:lnTo>
                    <a:pt x="35215" y="85866"/>
                  </a:lnTo>
                  <a:lnTo>
                    <a:pt x="35794" y="86252"/>
                  </a:lnTo>
                  <a:lnTo>
                    <a:pt x="36276" y="86734"/>
                  </a:lnTo>
                  <a:lnTo>
                    <a:pt x="36855" y="86445"/>
                  </a:lnTo>
                  <a:lnTo>
                    <a:pt x="37337" y="86059"/>
                  </a:lnTo>
                  <a:lnTo>
                    <a:pt x="37820" y="86541"/>
                  </a:lnTo>
                  <a:lnTo>
                    <a:pt x="38302" y="86927"/>
                  </a:lnTo>
                  <a:lnTo>
                    <a:pt x="38398" y="86927"/>
                  </a:lnTo>
                  <a:lnTo>
                    <a:pt x="38881" y="86638"/>
                  </a:lnTo>
                  <a:lnTo>
                    <a:pt x="39363" y="86348"/>
                  </a:lnTo>
                  <a:lnTo>
                    <a:pt x="39846" y="86734"/>
                  </a:lnTo>
                  <a:lnTo>
                    <a:pt x="40328" y="87217"/>
                  </a:lnTo>
                  <a:lnTo>
                    <a:pt x="40424" y="87217"/>
                  </a:lnTo>
                  <a:lnTo>
                    <a:pt x="40907" y="86831"/>
                  </a:lnTo>
                  <a:lnTo>
                    <a:pt x="41389" y="86541"/>
                  </a:lnTo>
                  <a:lnTo>
                    <a:pt x="41872" y="87024"/>
                  </a:lnTo>
                  <a:lnTo>
                    <a:pt x="42450" y="87410"/>
                  </a:lnTo>
                  <a:lnTo>
                    <a:pt x="42933" y="87120"/>
                  </a:lnTo>
                  <a:lnTo>
                    <a:pt x="43415" y="86734"/>
                  </a:lnTo>
                  <a:lnTo>
                    <a:pt x="43898" y="87217"/>
                  </a:lnTo>
                  <a:lnTo>
                    <a:pt x="44477" y="87603"/>
                  </a:lnTo>
                  <a:lnTo>
                    <a:pt x="44477" y="87699"/>
                  </a:lnTo>
                  <a:lnTo>
                    <a:pt x="44959" y="87313"/>
                  </a:lnTo>
                  <a:lnTo>
                    <a:pt x="45248" y="87120"/>
                  </a:lnTo>
                  <a:lnTo>
                    <a:pt x="42258" y="5403"/>
                  </a:lnTo>
                  <a:lnTo>
                    <a:pt x="41968" y="5210"/>
                  </a:lnTo>
                  <a:lnTo>
                    <a:pt x="41486" y="4728"/>
                  </a:lnTo>
                  <a:lnTo>
                    <a:pt x="41003" y="5017"/>
                  </a:lnTo>
                  <a:lnTo>
                    <a:pt x="40521" y="5403"/>
                  </a:lnTo>
                  <a:lnTo>
                    <a:pt x="39942" y="4921"/>
                  </a:lnTo>
                  <a:lnTo>
                    <a:pt x="39460" y="4535"/>
                  </a:lnTo>
                  <a:lnTo>
                    <a:pt x="38977" y="4824"/>
                  </a:lnTo>
                  <a:lnTo>
                    <a:pt x="38398" y="5114"/>
                  </a:lnTo>
                  <a:lnTo>
                    <a:pt x="37916" y="4728"/>
                  </a:lnTo>
                  <a:lnTo>
                    <a:pt x="37434" y="4246"/>
                  </a:lnTo>
                  <a:lnTo>
                    <a:pt x="37337" y="4246"/>
                  </a:lnTo>
                  <a:lnTo>
                    <a:pt x="36855" y="4632"/>
                  </a:lnTo>
                  <a:lnTo>
                    <a:pt x="36372" y="4921"/>
                  </a:lnTo>
                  <a:lnTo>
                    <a:pt x="35890" y="4439"/>
                  </a:lnTo>
                  <a:lnTo>
                    <a:pt x="35408" y="4053"/>
                  </a:lnTo>
                  <a:lnTo>
                    <a:pt x="35311" y="4053"/>
                  </a:lnTo>
                  <a:lnTo>
                    <a:pt x="34829" y="4342"/>
                  </a:lnTo>
                  <a:lnTo>
                    <a:pt x="34346" y="4632"/>
                  </a:lnTo>
                  <a:lnTo>
                    <a:pt x="33864" y="4246"/>
                  </a:lnTo>
                  <a:lnTo>
                    <a:pt x="33382" y="3763"/>
                  </a:lnTo>
                  <a:lnTo>
                    <a:pt x="33285" y="3763"/>
                  </a:lnTo>
                  <a:lnTo>
                    <a:pt x="32803" y="4149"/>
                  </a:lnTo>
                  <a:lnTo>
                    <a:pt x="32320" y="4439"/>
                  </a:lnTo>
                  <a:lnTo>
                    <a:pt x="31838" y="3956"/>
                  </a:lnTo>
                  <a:lnTo>
                    <a:pt x="31259" y="3570"/>
                  </a:lnTo>
                  <a:lnTo>
                    <a:pt x="30777" y="3860"/>
                  </a:lnTo>
                  <a:lnTo>
                    <a:pt x="30294" y="4149"/>
                  </a:lnTo>
                  <a:lnTo>
                    <a:pt x="29812" y="3763"/>
                  </a:lnTo>
                  <a:lnTo>
                    <a:pt x="29233" y="3281"/>
                  </a:lnTo>
                  <a:lnTo>
                    <a:pt x="28751" y="3667"/>
                  </a:lnTo>
                  <a:lnTo>
                    <a:pt x="28268" y="3956"/>
                  </a:lnTo>
                  <a:lnTo>
                    <a:pt x="27689" y="3474"/>
                  </a:lnTo>
                  <a:lnTo>
                    <a:pt x="27207" y="3088"/>
                  </a:lnTo>
                  <a:lnTo>
                    <a:pt x="26725" y="3377"/>
                  </a:lnTo>
                  <a:lnTo>
                    <a:pt x="26242" y="3763"/>
                  </a:lnTo>
                  <a:lnTo>
                    <a:pt x="25663" y="3281"/>
                  </a:lnTo>
                  <a:lnTo>
                    <a:pt x="25181" y="2895"/>
                  </a:lnTo>
                  <a:lnTo>
                    <a:pt x="25085" y="2798"/>
                  </a:lnTo>
                  <a:lnTo>
                    <a:pt x="24602" y="3184"/>
                  </a:lnTo>
                  <a:lnTo>
                    <a:pt x="24120" y="3474"/>
                  </a:lnTo>
                  <a:lnTo>
                    <a:pt x="23637" y="3088"/>
                  </a:lnTo>
                  <a:lnTo>
                    <a:pt x="23155" y="2605"/>
                  </a:lnTo>
                  <a:lnTo>
                    <a:pt x="23059" y="2605"/>
                  </a:lnTo>
                  <a:lnTo>
                    <a:pt x="22576" y="2895"/>
                  </a:lnTo>
                  <a:lnTo>
                    <a:pt x="22094" y="3281"/>
                  </a:lnTo>
                  <a:lnTo>
                    <a:pt x="21611" y="2798"/>
                  </a:lnTo>
                  <a:lnTo>
                    <a:pt x="21129" y="2413"/>
                  </a:lnTo>
                  <a:lnTo>
                    <a:pt x="21033" y="2413"/>
                  </a:lnTo>
                  <a:lnTo>
                    <a:pt x="20550" y="2702"/>
                  </a:lnTo>
                  <a:lnTo>
                    <a:pt x="20068" y="2991"/>
                  </a:lnTo>
                  <a:lnTo>
                    <a:pt x="19585" y="2605"/>
                  </a:lnTo>
                  <a:lnTo>
                    <a:pt x="19007" y="2123"/>
                  </a:lnTo>
                  <a:lnTo>
                    <a:pt x="18524" y="2413"/>
                  </a:lnTo>
                  <a:lnTo>
                    <a:pt x="18042" y="2798"/>
                  </a:lnTo>
                  <a:lnTo>
                    <a:pt x="17559" y="2316"/>
                  </a:lnTo>
                  <a:lnTo>
                    <a:pt x="16981" y="1930"/>
                  </a:lnTo>
                  <a:lnTo>
                    <a:pt x="16498" y="2220"/>
                  </a:lnTo>
                  <a:lnTo>
                    <a:pt x="16016" y="2509"/>
                  </a:lnTo>
                  <a:lnTo>
                    <a:pt x="15437" y="2123"/>
                  </a:lnTo>
                  <a:lnTo>
                    <a:pt x="14955" y="1641"/>
                  </a:lnTo>
                  <a:lnTo>
                    <a:pt x="14472" y="2027"/>
                  </a:lnTo>
                  <a:lnTo>
                    <a:pt x="13990" y="2316"/>
                  </a:lnTo>
                  <a:lnTo>
                    <a:pt x="13411" y="1834"/>
                  </a:lnTo>
                  <a:lnTo>
                    <a:pt x="12928" y="1448"/>
                  </a:lnTo>
                  <a:lnTo>
                    <a:pt x="12350" y="1737"/>
                  </a:lnTo>
                  <a:lnTo>
                    <a:pt x="11867" y="2027"/>
                  </a:lnTo>
                  <a:lnTo>
                    <a:pt x="11385" y="1641"/>
                  </a:lnTo>
                  <a:lnTo>
                    <a:pt x="10902" y="1158"/>
                  </a:lnTo>
                  <a:lnTo>
                    <a:pt x="10806" y="1158"/>
                  </a:lnTo>
                  <a:lnTo>
                    <a:pt x="10324" y="1448"/>
                  </a:lnTo>
                  <a:lnTo>
                    <a:pt x="9841" y="1834"/>
                  </a:lnTo>
                  <a:lnTo>
                    <a:pt x="9359" y="1351"/>
                  </a:lnTo>
                  <a:lnTo>
                    <a:pt x="8876" y="965"/>
                  </a:lnTo>
                  <a:lnTo>
                    <a:pt x="8780" y="965"/>
                  </a:lnTo>
                  <a:lnTo>
                    <a:pt x="8298" y="1255"/>
                  </a:lnTo>
                  <a:lnTo>
                    <a:pt x="7815" y="1544"/>
                  </a:lnTo>
                  <a:lnTo>
                    <a:pt x="7333" y="1158"/>
                  </a:lnTo>
                  <a:lnTo>
                    <a:pt x="6754" y="676"/>
                  </a:lnTo>
                  <a:lnTo>
                    <a:pt x="6272" y="1062"/>
                  </a:lnTo>
                  <a:lnTo>
                    <a:pt x="5789" y="1351"/>
                  </a:lnTo>
                  <a:lnTo>
                    <a:pt x="5307" y="869"/>
                  </a:lnTo>
                  <a:lnTo>
                    <a:pt x="4728" y="483"/>
                  </a:lnTo>
                  <a:lnTo>
                    <a:pt x="4246" y="772"/>
                  </a:lnTo>
                  <a:lnTo>
                    <a:pt x="3763" y="1158"/>
                  </a:lnTo>
                  <a:lnTo>
                    <a:pt x="3184" y="676"/>
                  </a:lnTo>
                  <a:lnTo>
                    <a:pt x="2702" y="290"/>
                  </a:lnTo>
                  <a:lnTo>
                    <a:pt x="2702" y="194"/>
                  </a:lnTo>
                  <a:lnTo>
                    <a:pt x="2220" y="579"/>
                  </a:lnTo>
                  <a:lnTo>
                    <a:pt x="1737" y="869"/>
                  </a:lnTo>
                  <a:lnTo>
                    <a:pt x="1158" y="483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>
                <a:alpha val="6927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6" name="Google Shape;1586;p51"/>
          <p:cNvSpPr/>
          <p:nvPr/>
        </p:nvSpPr>
        <p:spPr>
          <a:xfrm>
            <a:off x="7087425" y="1039925"/>
            <a:ext cx="970549" cy="916227"/>
          </a:xfrm>
          <a:custGeom>
            <a:avLst/>
            <a:gdLst/>
            <a:ahLst/>
            <a:cxnLst/>
            <a:rect l="l" t="t" r="r" b="b"/>
            <a:pathLst>
              <a:path w="65445" h="61782" extrusionOk="0">
                <a:moveTo>
                  <a:pt x="33201" y="1250"/>
                </a:moveTo>
                <a:lnTo>
                  <a:pt x="33808" y="2605"/>
                </a:lnTo>
                <a:cubicBezTo>
                  <a:pt x="33552" y="2301"/>
                  <a:pt x="33271" y="1974"/>
                  <a:pt x="32968" y="1671"/>
                </a:cubicBezTo>
                <a:lnTo>
                  <a:pt x="33201" y="1250"/>
                </a:lnTo>
                <a:close/>
                <a:moveTo>
                  <a:pt x="34205" y="2651"/>
                </a:moveTo>
                <a:lnTo>
                  <a:pt x="34205" y="2651"/>
                </a:lnTo>
                <a:cubicBezTo>
                  <a:pt x="34859" y="3772"/>
                  <a:pt x="35489" y="4939"/>
                  <a:pt x="36050" y="6107"/>
                </a:cubicBezTo>
                <a:cubicBezTo>
                  <a:pt x="35653" y="5313"/>
                  <a:pt x="35209" y="4519"/>
                  <a:pt x="34696" y="3772"/>
                </a:cubicBezTo>
                <a:lnTo>
                  <a:pt x="34205" y="2651"/>
                </a:lnTo>
                <a:close/>
                <a:moveTo>
                  <a:pt x="36166" y="6317"/>
                </a:moveTo>
                <a:cubicBezTo>
                  <a:pt x="37100" y="8325"/>
                  <a:pt x="37964" y="10380"/>
                  <a:pt x="38711" y="12481"/>
                </a:cubicBezTo>
                <a:cubicBezTo>
                  <a:pt x="38805" y="12738"/>
                  <a:pt x="38898" y="12995"/>
                  <a:pt x="38992" y="13228"/>
                </a:cubicBezTo>
                <a:lnTo>
                  <a:pt x="37707" y="10426"/>
                </a:lnTo>
                <a:cubicBezTo>
                  <a:pt x="37427" y="9516"/>
                  <a:pt x="37124" y="8605"/>
                  <a:pt x="36774" y="7718"/>
                </a:cubicBezTo>
                <a:cubicBezTo>
                  <a:pt x="36563" y="7228"/>
                  <a:pt x="36377" y="6784"/>
                  <a:pt x="36166" y="6317"/>
                </a:cubicBezTo>
                <a:close/>
                <a:moveTo>
                  <a:pt x="33341" y="573"/>
                </a:moveTo>
                <a:cubicBezTo>
                  <a:pt x="35606" y="3469"/>
                  <a:pt x="37497" y="6644"/>
                  <a:pt x="38945" y="10029"/>
                </a:cubicBezTo>
                <a:cubicBezTo>
                  <a:pt x="40182" y="12995"/>
                  <a:pt x="41093" y="16053"/>
                  <a:pt x="41677" y="19205"/>
                </a:cubicBezTo>
                <a:lnTo>
                  <a:pt x="40673" y="16987"/>
                </a:lnTo>
                <a:cubicBezTo>
                  <a:pt x="40509" y="16497"/>
                  <a:pt x="40346" y="16007"/>
                  <a:pt x="40182" y="15516"/>
                </a:cubicBezTo>
                <a:cubicBezTo>
                  <a:pt x="39575" y="13672"/>
                  <a:pt x="38922" y="11851"/>
                  <a:pt x="38221" y="10053"/>
                </a:cubicBezTo>
                <a:cubicBezTo>
                  <a:pt x="36937" y="6737"/>
                  <a:pt x="35303" y="3585"/>
                  <a:pt x="33318" y="620"/>
                </a:cubicBezTo>
                <a:cubicBezTo>
                  <a:pt x="33318" y="597"/>
                  <a:pt x="33341" y="573"/>
                  <a:pt x="33341" y="573"/>
                </a:cubicBezTo>
                <a:close/>
                <a:moveTo>
                  <a:pt x="42260" y="19859"/>
                </a:moveTo>
                <a:lnTo>
                  <a:pt x="42260" y="19859"/>
                </a:lnTo>
                <a:cubicBezTo>
                  <a:pt x="42774" y="19999"/>
                  <a:pt x="43311" y="20116"/>
                  <a:pt x="43848" y="20209"/>
                </a:cubicBezTo>
                <a:lnTo>
                  <a:pt x="43848" y="20233"/>
                </a:lnTo>
                <a:cubicBezTo>
                  <a:pt x="43334" y="20233"/>
                  <a:pt x="42821" y="20256"/>
                  <a:pt x="42307" y="20256"/>
                </a:cubicBezTo>
                <a:cubicBezTo>
                  <a:pt x="42307" y="20139"/>
                  <a:pt x="42260" y="19999"/>
                  <a:pt x="42260" y="19859"/>
                </a:cubicBezTo>
                <a:close/>
                <a:moveTo>
                  <a:pt x="41630" y="19929"/>
                </a:moveTo>
                <a:lnTo>
                  <a:pt x="41630" y="19929"/>
                </a:lnTo>
                <a:cubicBezTo>
                  <a:pt x="41677" y="20046"/>
                  <a:pt x="41747" y="20162"/>
                  <a:pt x="41793" y="20279"/>
                </a:cubicBezTo>
                <a:lnTo>
                  <a:pt x="41723" y="20303"/>
                </a:lnTo>
                <a:cubicBezTo>
                  <a:pt x="41677" y="20162"/>
                  <a:pt x="41653" y="20046"/>
                  <a:pt x="41630" y="19929"/>
                </a:cubicBezTo>
                <a:close/>
                <a:moveTo>
                  <a:pt x="38385" y="12761"/>
                </a:moveTo>
                <a:lnTo>
                  <a:pt x="38385" y="12761"/>
                </a:lnTo>
                <a:cubicBezTo>
                  <a:pt x="38968" y="14069"/>
                  <a:pt x="39575" y="15376"/>
                  <a:pt x="40159" y="16684"/>
                </a:cubicBezTo>
                <a:lnTo>
                  <a:pt x="40859" y="18785"/>
                </a:lnTo>
                <a:cubicBezTo>
                  <a:pt x="40906" y="18972"/>
                  <a:pt x="40976" y="19159"/>
                  <a:pt x="41023" y="19322"/>
                </a:cubicBezTo>
                <a:lnTo>
                  <a:pt x="40906" y="19322"/>
                </a:lnTo>
                <a:cubicBezTo>
                  <a:pt x="40900" y="19320"/>
                  <a:pt x="40894" y="19319"/>
                  <a:pt x="40888" y="19319"/>
                </a:cubicBezTo>
                <a:cubicBezTo>
                  <a:pt x="40829" y="19319"/>
                  <a:pt x="40798" y="19417"/>
                  <a:pt x="40883" y="19439"/>
                </a:cubicBezTo>
                <a:lnTo>
                  <a:pt x="41093" y="19509"/>
                </a:lnTo>
                <a:cubicBezTo>
                  <a:pt x="41163" y="19766"/>
                  <a:pt x="41256" y="20046"/>
                  <a:pt x="41350" y="20303"/>
                </a:cubicBezTo>
                <a:cubicBezTo>
                  <a:pt x="41116" y="20326"/>
                  <a:pt x="40859" y="20326"/>
                  <a:pt x="40626" y="20349"/>
                </a:cubicBezTo>
                <a:cubicBezTo>
                  <a:pt x="40579" y="20256"/>
                  <a:pt x="40533" y="20162"/>
                  <a:pt x="40486" y="20046"/>
                </a:cubicBezTo>
                <a:cubicBezTo>
                  <a:pt x="40276" y="19462"/>
                  <a:pt x="40089" y="18878"/>
                  <a:pt x="39902" y="18271"/>
                </a:cubicBezTo>
                <a:cubicBezTo>
                  <a:pt x="39529" y="17057"/>
                  <a:pt x="39202" y="15843"/>
                  <a:pt x="38875" y="14629"/>
                </a:cubicBezTo>
                <a:cubicBezTo>
                  <a:pt x="38711" y="13999"/>
                  <a:pt x="38548" y="13368"/>
                  <a:pt x="38385" y="12761"/>
                </a:cubicBezTo>
                <a:close/>
                <a:moveTo>
                  <a:pt x="47521" y="19654"/>
                </a:moveTo>
                <a:cubicBezTo>
                  <a:pt x="49456" y="19654"/>
                  <a:pt x="51392" y="19713"/>
                  <a:pt x="53327" y="19836"/>
                </a:cubicBezTo>
                <a:lnTo>
                  <a:pt x="53327" y="19859"/>
                </a:lnTo>
                <a:cubicBezTo>
                  <a:pt x="55195" y="19976"/>
                  <a:pt x="57016" y="20162"/>
                  <a:pt x="58861" y="20396"/>
                </a:cubicBezTo>
                <a:cubicBezTo>
                  <a:pt x="59468" y="20466"/>
                  <a:pt x="60075" y="20559"/>
                  <a:pt x="60682" y="20653"/>
                </a:cubicBezTo>
                <a:cubicBezTo>
                  <a:pt x="57787" y="20396"/>
                  <a:pt x="54845" y="20419"/>
                  <a:pt x="51973" y="20349"/>
                </a:cubicBezTo>
                <a:cubicBezTo>
                  <a:pt x="50292" y="20326"/>
                  <a:pt x="48564" y="20256"/>
                  <a:pt x="46860" y="20233"/>
                </a:cubicBezTo>
                <a:cubicBezTo>
                  <a:pt x="45693" y="20116"/>
                  <a:pt x="44525" y="19952"/>
                  <a:pt x="43381" y="19742"/>
                </a:cubicBezTo>
                <a:cubicBezTo>
                  <a:pt x="44761" y="19684"/>
                  <a:pt x="46141" y="19654"/>
                  <a:pt x="47521" y="19654"/>
                </a:cubicBezTo>
                <a:close/>
                <a:moveTo>
                  <a:pt x="40766" y="20536"/>
                </a:moveTo>
                <a:lnTo>
                  <a:pt x="41420" y="20559"/>
                </a:lnTo>
                <a:cubicBezTo>
                  <a:pt x="41467" y="20723"/>
                  <a:pt x="41513" y="20910"/>
                  <a:pt x="41560" y="21073"/>
                </a:cubicBezTo>
                <a:cubicBezTo>
                  <a:pt x="41233" y="20980"/>
                  <a:pt x="40953" y="20816"/>
                  <a:pt x="40766" y="20536"/>
                </a:cubicBezTo>
                <a:close/>
                <a:moveTo>
                  <a:pt x="41933" y="20583"/>
                </a:moveTo>
                <a:lnTo>
                  <a:pt x="41980" y="20699"/>
                </a:lnTo>
                <a:lnTo>
                  <a:pt x="42004" y="20910"/>
                </a:lnTo>
                <a:cubicBezTo>
                  <a:pt x="42027" y="20980"/>
                  <a:pt x="42074" y="21026"/>
                  <a:pt x="42120" y="21026"/>
                </a:cubicBezTo>
                <a:cubicBezTo>
                  <a:pt x="42074" y="21050"/>
                  <a:pt x="42027" y="21096"/>
                  <a:pt x="42027" y="21166"/>
                </a:cubicBezTo>
                <a:lnTo>
                  <a:pt x="41980" y="21166"/>
                </a:lnTo>
                <a:cubicBezTo>
                  <a:pt x="41910" y="20980"/>
                  <a:pt x="41840" y="20770"/>
                  <a:pt x="41793" y="20583"/>
                </a:cubicBezTo>
                <a:close/>
                <a:moveTo>
                  <a:pt x="46440" y="20583"/>
                </a:moveTo>
                <a:cubicBezTo>
                  <a:pt x="48448" y="20793"/>
                  <a:pt x="50502" y="20840"/>
                  <a:pt x="52440" y="20910"/>
                </a:cubicBezTo>
                <a:cubicBezTo>
                  <a:pt x="53911" y="20980"/>
                  <a:pt x="55382" y="21003"/>
                  <a:pt x="56876" y="21073"/>
                </a:cubicBezTo>
                <a:cubicBezTo>
                  <a:pt x="52253" y="21096"/>
                  <a:pt x="47630" y="21143"/>
                  <a:pt x="43007" y="21190"/>
                </a:cubicBezTo>
                <a:lnTo>
                  <a:pt x="42447" y="21190"/>
                </a:lnTo>
                <a:lnTo>
                  <a:pt x="42377" y="21096"/>
                </a:lnTo>
                <a:lnTo>
                  <a:pt x="42330" y="21073"/>
                </a:lnTo>
                <a:cubicBezTo>
                  <a:pt x="42424" y="21003"/>
                  <a:pt x="42447" y="20910"/>
                  <a:pt x="42400" y="20816"/>
                </a:cubicBezTo>
                <a:lnTo>
                  <a:pt x="42400" y="20816"/>
                </a:lnTo>
                <a:lnTo>
                  <a:pt x="42424" y="20840"/>
                </a:lnTo>
                <a:lnTo>
                  <a:pt x="42354" y="20699"/>
                </a:lnTo>
                <a:lnTo>
                  <a:pt x="42354" y="20583"/>
                </a:lnTo>
                <a:close/>
                <a:moveTo>
                  <a:pt x="62923" y="20956"/>
                </a:moveTo>
                <a:cubicBezTo>
                  <a:pt x="63437" y="21003"/>
                  <a:pt x="63997" y="21096"/>
                  <a:pt x="64348" y="21353"/>
                </a:cubicBezTo>
                <a:cubicBezTo>
                  <a:pt x="63997" y="21307"/>
                  <a:pt x="63647" y="21237"/>
                  <a:pt x="63297" y="21190"/>
                </a:cubicBezTo>
                <a:cubicBezTo>
                  <a:pt x="63180" y="21096"/>
                  <a:pt x="63063" y="21003"/>
                  <a:pt x="62923" y="20956"/>
                </a:cubicBezTo>
                <a:close/>
                <a:moveTo>
                  <a:pt x="32804" y="550"/>
                </a:moveTo>
                <a:lnTo>
                  <a:pt x="32851" y="597"/>
                </a:lnTo>
                <a:cubicBezTo>
                  <a:pt x="29022" y="7765"/>
                  <a:pt x="25310" y="14979"/>
                  <a:pt x="21877" y="22334"/>
                </a:cubicBezTo>
                <a:cubicBezTo>
                  <a:pt x="21761" y="22311"/>
                  <a:pt x="21667" y="22287"/>
                  <a:pt x="21574" y="22264"/>
                </a:cubicBezTo>
                <a:cubicBezTo>
                  <a:pt x="22414" y="20746"/>
                  <a:pt x="23138" y="19159"/>
                  <a:pt x="23909" y="17594"/>
                </a:cubicBezTo>
                <a:lnTo>
                  <a:pt x="23885" y="17594"/>
                </a:lnTo>
                <a:cubicBezTo>
                  <a:pt x="24843" y="15633"/>
                  <a:pt x="25823" y="13695"/>
                  <a:pt x="26827" y="11780"/>
                </a:cubicBezTo>
                <a:cubicBezTo>
                  <a:pt x="28765" y="8021"/>
                  <a:pt x="30750" y="4262"/>
                  <a:pt x="32804" y="550"/>
                </a:cubicBezTo>
                <a:close/>
                <a:moveTo>
                  <a:pt x="63507" y="21633"/>
                </a:moveTo>
                <a:cubicBezTo>
                  <a:pt x="63741" y="21657"/>
                  <a:pt x="63997" y="21703"/>
                  <a:pt x="64254" y="21727"/>
                </a:cubicBezTo>
                <a:cubicBezTo>
                  <a:pt x="63951" y="21960"/>
                  <a:pt x="63647" y="22194"/>
                  <a:pt x="63344" y="22404"/>
                </a:cubicBezTo>
                <a:cubicBezTo>
                  <a:pt x="63390" y="22311"/>
                  <a:pt x="63437" y="22194"/>
                  <a:pt x="63460" y="22077"/>
                </a:cubicBezTo>
                <a:cubicBezTo>
                  <a:pt x="63507" y="21937"/>
                  <a:pt x="63507" y="21774"/>
                  <a:pt x="63507" y="21633"/>
                </a:cubicBezTo>
                <a:close/>
                <a:moveTo>
                  <a:pt x="29139" y="8558"/>
                </a:moveTo>
                <a:lnTo>
                  <a:pt x="29139" y="8558"/>
                </a:lnTo>
                <a:cubicBezTo>
                  <a:pt x="27294" y="12388"/>
                  <a:pt x="25566" y="16263"/>
                  <a:pt x="23932" y="20209"/>
                </a:cubicBezTo>
                <a:cubicBezTo>
                  <a:pt x="23629" y="20956"/>
                  <a:pt x="23395" y="21867"/>
                  <a:pt x="22975" y="22567"/>
                </a:cubicBezTo>
                <a:cubicBezTo>
                  <a:pt x="22951" y="22614"/>
                  <a:pt x="22928" y="22637"/>
                  <a:pt x="22905" y="22684"/>
                </a:cubicBezTo>
                <a:cubicBezTo>
                  <a:pt x="22881" y="22637"/>
                  <a:pt x="22835" y="22614"/>
                  <a:pt x="22811" y="22591"/>
                </a:cubicBezTo>
                <a:cubicBezTo>
                  <a:pt x="22578" y="22521"/>
                  <a:pt x="22368" y="22451"/>
                  <a:pt x="22134" y="22404"/>
                </a:cubicBezTo>
                <a:cubicBezTo>
                  <a:pt x="24469" y="17781"/>
                  <a:pt x="26804" y="13158"/>
                  <a:pt x="29139" y="8558"/>
                </a:cubicBezTo>
                <a:close/>
                <a:moveTo>
                  <a:pt x="6881" y="22365"/>
                </a:moveTo>
                <a:cubicBezTo>
                  <a:pt x="9140" y="22365"/>
                  <a:pt x="11396" y="22530"/>
                  <a:pt x="13636" y="22848"/>
                </a:cubicBezTo>
                <a:cubicBezTo>
                  <a:pt x="11931" y="22824"/>
                  <a:pt x="10227" y="22813"/>
                  <a:pt x="8522" y="22813"/>
                </a:cubicBezTo>
                <a:cubicBezTo>
                  <a:pt x="6818" y="22813"/>
                  <a:pt x="5114" y="22824"/>
                  <a:pt x="3409" y="22848"/>
                </a:cubicBezTo>
                <a:lnTo>
                  <a:pt x="3362" y="22801"/>
                </a:lnTo>
                <a:cubicBezTo>
                  <a:pt x="4133" y="22614"/>
                  <a:pt x="4903" y="22474"/>
                  <a:pt x="5674" y="22381"/>
                </a:cubicBezTo>
                <a:cubicBezTo>
                  <a:pt x="6076" y="22370"/>
                  <a:pt x="6478" y="22365"/>
                  <a:pt x="6881" y="22365"/>
                </a:cubicBezTo>
                <a:close/>
                <a:moveTo>
                  <a:pt x="12188" y="21797"/>
                </a:moveTo>
                <a:cubicBezTo>
                  <a:pt x="13939" y="21797"/>
                  <a:pt x="15690" y="21914"/>
                  <a:pt x="17418" y="22100"/>
                </a:cubicBezTo>
                <a:cubicBezTo>
                  <a:pt x="18655" y="22217"/>
                  <a:pt x="19893" y="22474"/>
                  <a:pt x="21130" y="22684"/>
                </a:cubicBezTo>
                <a:lnTo>
                  <a:pt x="21060" y="22848"/>
                </a:lnTo>
                <a:lnTo>
                  <a:pt x="20944" y="22848"/>
                </a:lnTo>
                <a:cubicBezTo>
                  <a:pt x="20407" y="22801"/>
                  <a:pt x="19870" y="22754"/>
                  <a:pt x="19333" y="22684"/>
                </a:cubicBezTo>
                <a:cubicBezTo>
                  <a:pt x="18212" y="22544"/>
                  <a:pt x="17068" y="22404"/>
                  <a:pt x="15947" y="22264"/>
                </a:cubicBezTo>
                <a:cubicBezTo>
                  <a:pt x="14243" y="22077"/>
                  <a:pt x="12538" y="21890"/>
                  <a:pt x="10857" y="21820"/>
                </a:cubicBezTo>
                <a:cubicBezTo>
                  <a:pt x="11301" y="21797"/>
                  <a:pt x="11744" y="21797"/>
                  <a:pt x="12188" y="21797"/>
                </a:cubicBezTo>
                <a:close/>
                <a:moveTo>
                  <a:pt x="21364" y="22707"/>
                </a:moveTo>
                <a:lnTo>
                  <a:pt x="21691" y="22754"/>
                </a:lnTo>
                <a:cubicBezTo>
                  <a:pt x="21691" y="22777"/>
                  <a:pt x="21667" y="22801"/>
                  <a:pt x="21667" y="22824"/>
                </a:cubicBezTo>
                <a:cubicBezTo>
                  <a:pt x="21667" y="22848"/>
                  <a:pt x="21667" y="22871"/>
                  <a:pt x="21667" y="22871"/>
                </a:cubicBezTo>
                <a:lnTo>
                  <a:pt x="21270" y="22871"/>
                </a:lnTo>
                <a:lnTo>
                  <a:pt x="21364" y="22707"/>
                </a:lnTo>
                <a:close/>
                <a:moveTo>
                  <a:pt x="9993" y="22124"/>
                </a:moveTo>
                <a:lnTo>
                  <a:pt x="9993" y="22124"/>
                </a:lnTo>
                <a:cubicBezTo>
                  <a:pt x="10857" y="22147"/>
                  <a:pt x="11698" y="22194"/>
                  <a:pt x="12538" y="22264"/>
                </a:cubicBezTo>
                <a:cubicBezTo>
                  <a:pt x="13075" y="22311"/>
                  <a:pt x="16811" y="22661"/>
                  <a:pt x="19496" y="22988"/>
                </a:cubicBezTo>
                <a:lnTo>
                  <a:pt x="18095" y="22941"/>
                </a:lnTo>
                <a:cubicBezTo>
                  <a:pt x="15620" y="22661"/>
                  <a:pt x="13122" y="22404"/>
                  <a:pt x="10647" y="22194"/>
                </a:cubicBezTo>
                <a:lnTo>
                  <a:pt x="9993" y="22124"/>
                </a:lnTo>
                <a:close/>
                <a:moveTo>
                  <a:pt x="21948" y="22777"/>
                </a:moveTo>
                <a:cubicBezTo>
                  <a:pt x="22204" y="22848"/>
                  <a:pt x="22461" y="22871"/>
                  <a:pt x="22718" y="22894"/>
                </a:cubicBezTo>
                <a:cubicBezTo>
                  <a:pt x="22601" y="22988"/>
                  <a:pt x="22461" y="23058"/>
                  <a:pt x="22321" y="23058"/>
                </a:cubicBezTo>
                <a:cubicBezTo>
                  <a:pt x="22251" y="23011"/>
                  <a:pt x="22204" y="22988"/>
                  <a:pt x="22158" y="22964"/>
                </a:cubicBezTo>
                <a:cubicBezTo>
                  <a:pt x="22064" y="22941"/>
                  <a:pt x="21971" y="22918"/>
                  <a:pt x="21877" y="22894"/>
                </a:cubicBezTo>
                <a:lnTo>
                  <a:pt x="21948" y="22777"/>
                </a:lnTo>
                <a:close/>
                <a:moveTo>
                  <a:pt x="2895" y="22567"/>
                </a:moveTo>
                <a:cubicBezTo>
                  <a:pt x="2849" y="22637"/>
                  <a:pt x="2849" y="22731"/>
                  <a:pt x="2895" y="22801"/>
                </a:cubicBezTo>
                <a:cubicBezTo>
                  <a:pt x="4226" y="24248"/>
                  <a:pt x="5580" y="25649"/>
                  <a:pt x="7005" y="27004"/>
                </a:cubicBezTo>
                <a:lnTo>
                  <a:pt x="1705" y="22777"/>
                </a:lnTo>
                <a:cubicBezTo>
                  <a:pt x="2055" y="22731"/>
                  <a:pt x="2382" y="22661"/>
                  <a:pt x="2732" y="22591"/>
                </a:cubicBezTo>
                <a:lnTo>
                  <a:pt x="2895" y="22567"/>
                </a:lnTo>
                <a:close/>
                <a:moveTo>
                  <a:pt x="64745" y="21844"/>
                </a:moveTo>
                <a:lnTo>
                  <a:pt x="64745" y="21844"/>
                </a:lnTo>
                <a:cubicBezTo>
                  <a:pt x="64791" y="21984"/>
                  <a:pt x="64698" y="22077"/>
                  <a:pt x="64464" y="22170"/>
                </a:cubicBezTo>
                <a:lnTo>
                  <a:pt x="64464" y="22147"/>
                </a:lnTo>
                <a:lnTo>
                  <a:pt x="63881" y="22614"/>
                </a:lnTo>
                <a:lnTo>
                  <a:pt x="62690" y="23548"/>
                </a:lnTo>
                <a:lnTo>
                  <a:pt x="60308" y="25392"/>
                </a:lnTo>
                <a:lnTo>
                  <a:pt x="55826" y="28848"/>
                </a:lnTo>
                <a:cubicBezTo>
                  <a:pt x="54238" y="30109"/>
                  <a:pt x="52580" y="31323"/>
                  <a:pt x="50969" y="32584"/>
                </a:cubicBezTo>
                <a:cubicBezTo>
                  <a:pt x="51716" y="31907"/>
                  <a:pt x="52440" y="31230"/>
                  <a:pt x="53211" y="30576"/>
                </a:cubicBezTo>
                <a:cubicBezTo>
                  <a:pt x="53608" y="30249"/>
                  <a:pt x="54004" y="29922"/>
                  <a:pt x="54378" y="29595"/>
                </a:cubicBezTo>
                <a:cubicBezTo>
                  <a:pt x="57834" y="27027"/>
                  <a:pt x="61289" y="24412"/>
                  <a:pt x="64745" y="21844"/>
                </a:cubicBezTo>
                <a:close/>
                <a:moveTo>
                  <a:pt x="1191" y="22871"/>
                </a:moveTo>
                <a:cubicBezTo>
                  <a:pt x="4460" y="25486"/>
                  <a:pt x="7729" y="28078"/>
                  <a:pt x="11021" y="30693"/>
                </a:cubicBezTo>
                <a:lnTo>
                  <a:pt x="11534" y="31089"/>
                </a:lnTo>
                <a:cubicBezTo>
                  <a:pt x="12888" y="32233"/>
                  <a:pt x="14289" y="33331"/>
                  <a:pt x="15714" y="34405"/>
                </a:cubicBezTo>
                <a:lnTo>
                  <a:pt x="15900" y="34568"/>
                </a:lnTo>
                <a:lnTo>
                  <a:pt x="16624" y="35152"/>
                </a:lnTo>
                <a:cubicBezTo>
                  <a:pt x="10857" y="31720"/>
                  <a:pt x="5487" y="27634"/>
                  <a:pt x="677" y="22988"/>
                </a:cubicBezTo>
                <a:cubicBezTo>
                  <a:pt x="841" y="22941"/>
                  <a:pt x="1004" y="22918"/>
                  <a:pt x="1191" y="22871"/>
                </a:cubicBezTo>
                <a:close/>
                <a:moveTo>
                  <a:pt x="61779" y="21400"/>
                </a:moveTo>
                <a:cubicBezTo>
                  <a:pt x="62176" y="21447"/>
                  <a:pt x="62550" y="21493"/>
                  <a:pt x="62947" y="21540"/>
                </a:cubicBezTo>
                <a:cubicBezTo>
                  <a:pt x="63414" y="22077"/>
                  <a:pt x="62830" y="22661"/>
                  <a:pt x="62386" y="23058"/>
                </a:cubicBezTo>
                <a:cubicBezTo>
                  <a:pt x="62083" y="23314"/>
                  <a:pt x="61756" y="23571"/>
                  <a:pt x="61429" y="23805"/>
                </a:cubicBezTo>
                <a:lnTo>
                  <a:pt x="60308" y="24622"/>
                </a:lnTo>
                <a:cubicBezTo>
                  <a:pt x="59515" y="25206"/>
                  <a:pt x="58697" y="25743"/>
                  <a:pt x="57950" y="26326"/>
                </a:cubicBezTo>
                <a:cubicBezTo>
                  <a:pt x="57763" y="26466"/>
                  <a:pt x="57600" y="26607"/>
                  <a:pt x="57437" y="26747"/>
                </a:cubicBezTo>
                <a:cubicBezTo>
                  <a:pt x="53537" y="29595"/>
                  <a:pt x="49638" y="32444"/>
                  <a:pt x="45809" y="35386"/>
                </a:cubicBezTo>
                <a:cubicBezTo>
                  <a:pt x="45786" y="35409"/>
                  <a:pt x="45786" y="35432"/>
                  <a:pt x="45763" y="35456"/>
                </a:cubicBezTo>
                <a:lnTo>
                  <a:pt x="45669" y="35292"/>
                </a:lnTo>
                <a:cubicBezTo>
                  <a:pt x="45833" y="35175"/>
                  <a:pt x="45996" y="35082"/>
                  <a:pt x="46113" y="34965"/>
                </a:cubicBezTo>
                <a:lnTo>
                  <a:pt x="54962" y="27821"/>
                </a:lnTo>
                <a:lnTo>
                  <a:pt x="59374" y="24248"/>
                </a:lnTo>
                <a:cubicBezTo>
                  <a:pt x="60332" y="23455"/>
                  <a:pt x="61546" y="22684"/>
                  <a:pt x="61779" y="21400"/>
                </a:cubicBezTo>
                <a:close/>
                <a:moveTo>
                  <a:pt x="50292" y="32607"/>
                </a:moveTo>
                <a:cubicBezTo>
                  <a:pt x="48938" y="33821"/>
                  <a:pt x="47630" y="35059"/>
                  <a:pt x="46370" y="36343"/>
                </a:cubicBezTo>
                <a:lnTo>
                  <a:pt x="45926" y="35712"/>
                </a:lnTo>
                <a:cubicBezTo>
                  <a:pt x="45973" y="35712"/>
                  <a:pt x="45996" y="35712"/>
                  <a:pt x="46043" y="35689"/>
                </a:cubicBezTo>
                <a:cubicBezTo>
                  <a:pt x="47467" y="34685"/>
                  <a:pt x="48891" y="33658"/>
                  <a:pt x="50292" y="32607"/>
                </a:cubicBezTo>
                <a:close/>
                <a:moveTo>
                  <a:pt x="45366" y="35549"/>
                </a:moveTo>
                <a:cubicBezTo>
                  <a:pt x="45366" y="35596"/>
                  <a:pt x="45366" y="35642"/>
                  <a:pt x="45412" y="35689"/>
                </a:cubicBezTo>
                <a:lnTo>
                  <a:pt x="45412" y="35712"/>
                </a:lnTo>
                <a:cubicBezTo>
                  <a:pt x="45622" y="36039"/>
                  <a:pt x="45833" y="36366"/>
                  <a:pt x="46066" y="36716"/>
                </a:cubicBezTo>
                <a:cubicBezTo>
                  <a:pt x="45973" y="36786"/>
                  <a:pt x="45879" y="36880"/>
                  <a:pt x="45786" y="36973"/>
                </a:cubicBezTo>
                <a:cubicBezTo>
                  <a:pt x="45552" y="36693"/>
                  <a:pt x="45179" y="36226"/>
                  <a:pt x="45179" y="36016"/>
                </a:cubicBezTo>
                <a:cubicBezTo>
                  <a:pt x="45179" y="35852"/>
                  <a:pt x="45249" y="35689"/>
                  <a:pt x="45366" y="35549"/>
                </a:cubicBezTo>
                <a:close/>
                <a:moveTo>
                  <a:pt x="31800" y="43301"/>
                </a:moveTo>
                <a:lnTo>
                  <a:pt x="32501" y="43674"/>
                </a:lnTo>
                <a:lnTo>
                  <a:pt x="31824" y="44281"/>
                </a:lnTo>
                <a:lnTo>
                  <a:pt x="31123" y="44048"/>
                </a:lnTo>
                <a:cubicBezTo>
                  <a:pt x="31333" y="43791"/>
                  <a:pt x="31567" y="43557"/>
                  <a:pt x="31800" y="43301"/>
                </a:cubicBezTo>
                <a:close/>
                <a:moveTo>
                  <a:pt x="32233" y="42746"/>
                </a:moveTo>
                <a:cubicBezTo>
                  <a:pt x="32717" y="42746"/>
                  <a:pt x="33741" y="43621"/>
                  <a:pt x="34065" y="43838"/>
                </a:cubicBezTo>
                <a:cubicBezTo>
                  <a:pt x="34789" y="44305"/>
                  <a:pt x="35489" y="44771"/>
                  <a:pt x="36213" y="45215"/>
                </a:cubicBezTo>
                <a:lnTo>
                  <a:pt x="36423" y="45355"/>
                </a:lnTo>
                <a:cubicBezTo>
                  <a:pt x="34929" y="44608"/>
                  <a:pt x="33435" y="43861"/>
                  <a:pt x="31917" y="43137"/>
                </a:cubicBezTo>
                <a:cubicBezTo>
                  <a:pt x="31917" y="43090"/>
                  <a:pt x="31894" y="43044"/>
                  <a:pt x="31870" y="43020"/>
                </a:cubicBezTo>
                <a:cubicBezTo>
                  <a:pt x="31917" y="42904"/>
                  <a:pt x="32011" y="42834"/>
                  <a:pt x="32127" y="42764"/>
                </a:cubicBezTo>
                <a:cubicBezTo>
                  <a:pt x="32159" y="42751"/>
                  <a:pt x="32194" y="42746"/>
                  <a:pt x="32233" y="42746"/>
                </a:cubicBezTo>
                <a:close/>
                <a:moveTo>
                  <a:pt x="46230" y="36973"/>
                </a:moveTo>
                <a:lnTo>
                  <a:pt x="46253" y="37020"/>
                </a:lnTo>
                <a:cubicBezTo>
                  <a:pt x="47304" y="38724"/>
                  <a:pt x="48378" y="40429"/>
                  <a:pt x="49405" y="42156"/>
                </a:cubicBezTo>
                <a:lnTo>
                  <a:pt x="49382" y="42133"/>
                </a:lnTo>
                <a:lnTo>
                  <a:pt x="49382" y="42133"/>
                </a:lnTo>
                <a:cubicBezTo>
                  <a:pt x="50105" y="43394"/>
                  <a:pt x="50829" y="44678"/>
                  <a:pt x="51506" y="45986"/>
                </a:cubicBezTo>
                <a:lnTo>
                  <a:pt x="51366" y="45775"/>
                </a:lnTo>
                <a:lnTo>
                  <a:pt x="49685" y="43277"/>
                </a:lnTo>
                <a:cubicBezTo>
                  <a:pt x="48915" y="41900"/>
                  <a:pt x="48097" y="40545"/>
                  <a:pt x="47257" y="39215"/>
                </a:cubicBezTo>
                <a:cubicBezTo>
                  <a:pt x="46837" y="38538"/>
                  <a:pt x="46393" y="37884"/>
                  <a:pt x="45973" y="37207"/>
                </a:cubicBezTo>
                <a:lnTo>
                  <a:pt x="46230" y="36973"/>
                </a:lnTo>
                <a:close/>
                <a:moveTo>
                  <a:pt x="32734" y="43791"/>
                </a:moveTo>
                <a:cubicBezTo>
                  <a:pt x="34415" y="44678"/>
                  <a:pt x="36096" y="45542"/>
                  <a:pt x="37778" y="46406"/>
                </a:cubicBezTo>
                <a:cubicBezTo>
                  <a:pt x="36026" y="45729"/>
                  <a:pt x="34252" y="45098"/>
                  <a:pt x="32477" y="44491"/>
                </a:cubicBezTo>
                <a:cubicBezTo>
                  <a:pt x="32571" y="44375"/>
                  <a:pt x="32454" y="44234"/>
                  <a:pt x="32291" y="44234"/>
                </a:cubicBezTo>
                <a:lnTo>
                  <a:pt x="32734" y="43791"/>
                </a:lnTo>
                <a:close/>
                <a:moveTo>
                  <a:pt x="30960" y="44281"/>
                </a:moveTo>
                <a:lnTo>
                  <a:pt x="31590" y="44515"/>
                </a:lnTo>
                <a:lnTo>
                  <a:pt x="31053" y="45028"/>
                </a:lnTo>
                <a:lnTo>
                  <a:pt x="30843" y="44912"/>
                </a:lnTo>
                <a:cubicBezTo>
                  <a:pt x="30826" y="44906"/>
                  <a:pt x="30810" y="44903"/>
                  <a:pt x="30794" y="44903"/>
                </a:cubicBezTo>
                <a:cubicBezTo>
                  <a:pt x="30683" y="44903"/>
                  <a:pt x="30624" y="45037"/>
                  <a:pt x="30726" y="45098"/>
                </a:cubicBezTo>
                <a:lnTo>
                  <a:pt x="30866" y="45168"/>
                </a:lnTo>
                <a:cubicBezTo>
                  <a:pt x="29886" y="46079"/>
                  <a:pt x="28882" y="46990"/>
                  <a:pt x="27901" y="47923"/>
                </a:cubicBezTo>
                <a:cubicBezTo>
                  <a:pt x="28368" y="47386"/>
                  <a:pt x="28835" y="46849"/>
                  <a:pt x="29279" y="46312"/>
                </a:cubicBezTo>
                <a:cubicBezTo>
                  <a:pt x="29792" y="45729"/>
                  <a:pt x="30283" y="45122"/>
                  <a:pt x="30773" y="44515"/>
                </a:cubicBezTo>
                <a:lnTo>
                  <a:pt x="30960" y="44281"/>
                </a:lnTo>
                <a:close/>
                <a:moveTo>
                  <a:pt x="19146" y="37183"/>
                </a:moveTo>
                <a:cubicBezTo>
                  <a:pt x="19309" y="37277"/>
                  <a:pt x="19449" y="37393"/>
                  <a:pt x="19589" y="37510"/>
                </a:cubicBezTo>
                <a:cubicBezTo>
                  <a:pt x="19543" y="37627"/>
                  <a:pt x="19636" y="37767"/>
                  <a:pt x="19776" y="37767"/>
                </a:cubicBezTo>
                <a:cubicBezTo>
                  <a:pt x="19496" y="38934"/>
                  <a:pt x="19192" y="40078"/>
                  <a:pt x="18866" y="41223"/>
                </a:cubicBezTo>
                <a:cubicBezTo>
                  <a:pt x="18702" y="41736"/>
                  <a:pt x="18539" y="42273"/>
                  <a:pt x="18375" y="42787"/>
                </a:cubicBezTo>
                <a:cubicBezTo>
                  <a:pt x="17698" y="44842"/>
                  <a:pt x="17068" y="46896"/>
                  <a:pt x="16414" y="48974"/>
                </a:cubicBezTo>
                <a:cubicBezTo>
                  <a:pt x="16227" y="49628"/>
                  <a:pt x="16017" y="50282"/>
                  <a:pt x="15830" y="50935"/>
                </a:cubicBezTo>
                <a:lnTo>
                  <a:pt x="15620" y="51566"/>
                </a:lnTo>
                <a:lnTo>
                  <a:pt x="15620" y="51566"/>
                </a:lnTo>
                <a:cubicBezTo>
                  <a:pt x="15854" y="50632"/>
                  <a:pt x="16087" y="49698"/>
                  <a:pt x="16344" y="48787"/>
                </a:cubicBezTo>
                <a:cubicBezTo>
                  <a:pt x="16858" y="46779"/>
                  <a:pt x="17371" y="44795"/>
                  <a:pt x="17862" y="42787"/>
                </a:cubicBezTo>
                <a:cubicBezTo>
                  <a:pt x="18329" y="40966"/>
                  <a:pt x="18936" y="39051"/>
                  <a:pt x="19146" y="37183"/>
                </a:cubicBezTo>
                <a:close/>
                <a:moveTo>
                  <a:pt x="51459" y="46499"/>
                </a:moveTo>
                <a:cubicBezTo>
                  <a:pt x="51833" y="47036"/>
                  <a:pt x="52230" y="47573"/>
                  <a:pt x="52604" y="48110"/>
                </a:cubicBezTo>
                <a:cubicBezTo>
                  <a:pt x="53234" y="49348"/>
                  <a:pt x="53818" y="50562"/>
                  <a:pt x="54378" y="51799"/>
                </a:cubicBezTo>
                <a:cubicBezTo>
                  <a:pt x="54682" y="52476"/>
                  <a:pt x="54985" y="53177"/>
                  <a:pt x="55289" y="53854"/>
                </a:cubicBezTo>
                <a:cubicBezTo>
                  <a:pt x="55312" y="54017"/>
                  <a:pt x="55335" y="54204"/>
                  <a:pt x="55359" y="54368"/>
                </a:cubicBezTo>
                <a:cubicBezTo>
                  <a:pt x="54658" y="54017"/>
                  <a:pt x="53958" y="53667"/>
                  <a:pt x="53281" y="53317"/>
                </a:cubicBezTo>
                <a:lnTo>
                  <a:pt x="53281" y="53317"/>
                </a:lnTo>
                <a:cubicBezTo>
                  <a:pt x="53724" y="53434"/>
                  <a:pt x="54168" y="53550"/>
                  <a:pt x="54635" y="53644"/>
                </a:cubicBezTo>
                <a:cubicBezTo>
                  <a:pt x="54645" y="53646"/>
                  <a:pt x="54655" y="53646"/>
                  <a:pt x="54666" y="53646"/>
                </a:cubicBezTo>
                <a:cubicBezTo>
                  <a:pt x="54791" y="53646"/>
                  <a:pt x="54886" y="53517"/>
                  <a:pt x="54822" y="53387"/>
                </a:cubicBezTo>
                <a:cubicBezTo>
                  <a:pt x="53771" y="51052"/>
                  <a:pt x="52650" y="48764"/>
                  <a:pt x="51459" y="46499"/>
                </a:cubicBezTo>
                <a:close/>
                <a:moveTo>
                  <a:pt x="55896" y="54157"/>
                </a:moveTo>
                <a:cubicBezTo>
                  <a:pt x="56012" y="54368"/>
                  <a:pt x="56129" y="54601"/>
                  <a:pt x="56223" y="54835"/>
                </a:cubicBezTo>
                <a:lnTo>
                  <a:pt x="56129" y="54788"/>
                </a:lnTo>
                <a:cubicBezTo>
                  <a:pt x="56059" y="54554"/>
                  <a:pt x="55966" y="54344"/>
                  <a:pt x="55896" y="54157"/>
                </a:cubicBezTo>
                <a:close/>
                <a:moveTo>
                  <a:pt x="50456" y="52476"/>
                </a:moveTo>
                <a:lnTo>
                  <a:pt x="50782" y="52593"/>
                </a:lnTo>
                <a:cubicBezTo>
                  <a:pt x="52323" y="53317"/>
                  <a:pt x="53864" y="54064"/>
                  <a:pt x="55382" y="54835"/>
                </a:cubicBezTo>
                <a:cubicBezTo>
                  <a:pt x="55382" y="54881"/>
                  <a:pt x="55382" y="54951"/>
                  <a:pt x="55382" y="54975"/>
                </a:cubicBezTo>
                <a:cubicBezTo>
                  <a:pt x="53748" y="54157"/>
                  <a:pt x="52090" y="53317"/>
                  <a:pt x="50456" y="52476"/>
                </a:cubicBezTo>
                <a:close/>
                <a:moveTo>
                  <a:pt x="31217" y="45355"/>
                </a:moveTo>
                <a:lnTo>
                  <a:pt x="31217" y="45355"/>
                </a:lnTo>
                <a:cubicBezTo>
                  <a:pt x="30119" y="46546"/>
                  <a:pt x="29092" y="47807"/>
                  <a:pt x="27948" y="48974"/>
                </a:cubicBezTo>
                <a:cubicBezTo>
                  <a:pt x="26477" y="50468"/>
                  <a:pt x="24936" y="51916"/>
                  <a:pt x="23325" y="53270"/>
                </a:cubicBezTo>
                <a:cubicBezTo>
                  <a:pt x="22344" y="54111"/>
                  <a:pt x="21340" y="54905"/>
                  <a:pt x="20290" y="55675"/>
                </a:cubicBezTo>
                <a:cubicBezTo>
                  <a:pt x="24002" y="52313"/>
                  <a:pt x="27668" y="48904"/>
                  <a:pt x="31217" y="45355"/>
                </a:cubicBezTo>
                <a:close/>
                <a:moveTo>
                  <a:pt x="32267" y="44771"/>
                </a:moveTo>
                <a:cubicBezTo>
                  <a:pt x="35559" y="46056"/>
                  <a:pt x="38852" y="47363"/>
                  <a:pt x="42074" y="48717"/>
                </a:cubicBezTo>
                <a:cubicBezTo>
                  <a:pt x="42891" y="49161"/>
                  <a:pt x="43708" y="49581"/>
                  <a:pt x="44548" y="50001"/>
                </a:cubicBezTo>
                <a:cubicBezTo>
                  <a:pt x="45482" y="50445"/>
                  <a:pt x="46393" y="50889"/>
                  <a:pt x="47350" y="51286"/>
                </a:cubicBezTo>
                <a:cubicBezTo>
                  <a:pt x="50059" y="52640"/>
                  <a:pt x="52767" y="54017"/>
                  <a:pt x="55475" y="55395"/>
                </a:cubicBezTo>
                <a:cubicBezTo>
                  <a:pt x="55499" y="55418"/>
                  <a:pt x="55522" y="55418"/>
                  <a:pt x="55545" y="55418"/>
                </a:cubicBezTo>
                <a:cubicBezTo>
                  <a:pt x="55312" y="56002"/>
                  <a:pt x="55452" y="55932"/>
                  <a:pt x="54962" y="55979"/>
                </a:cubicBezTo>
                <a:cubicBezTo>
                  <a:pt x="54752" y="55955"/>
                  <a:pt x="54541" y="55932"/>
                  <a:pt x="54331" y="55862"/>
                </a:cubicBezTo>
                <a:cubicBezTo>
                  <a:pt x="52767" y="55418"/>
                  <a:pt x="51203" y="54484"/>
                  <a:pt x="49732" y="53807"/>
                </a:cubicBezTo>
                <a:cubicBezTo>
                  <a:pt x="46767" y="52476"/>
                  <a:pt x="43801" y="51099"/>
                  <a:pt x="40859" y="49721"/>
                </a:cubicBezTo>
                <a:cubicBezTo>
                  <a:pt x="37824" y="48297"/>
                  <a:pt x="34836" y="46826"/>
                  <a:pt x="31824" y="45379"/>
                </a:cubicBezTo>
                <a:cubicBezTo>
                  <a:pt x="31964" y="45192"/>
                  <a:pt x="32104" y="44982"/>
                  <a:pt x="32267" y="44771"/>
                </a:cubicBezTo>
                <a:close/>
                <a:moveTo>
                  <a:pt x="32828" y="1974"/>
                </a:moveTo>
                <a:cubicBezTo>
                  <a:pt x="33411" y="2581"/>
                  <a:pt x="33948" y="3235"/>
                  <a:pt x="34415" y="3935"/>
                </a:cubicBezTo>
                <a:cubicBezTo>
                  <a:pt x="35396" y="6154"/>
                  <a:pt x="36400" y="8372"/>
                  <a:pt x="37404" y="10590"/>
                </a:cubicBezTo>
                <a:cubicBezTo>
                  <a:pt x="37497" y="10870"/>
                  <a:pt x="37591" y="11173"/>
                  <a:pt x="37661" y="11454"/>
                </a:cubicBezTo>
                <a:cubicBezTo>
                  <a:pt x="38174" y="13181"/>
                  <a:pt x="38595" y="14932"/>
                  <a:pt x="39085" y="16684"/>
                </a:cubicBezTo>
                <a:cubicBezTo>
                  <a:pt x="39318" y="17524"/>
                  <a:pt x="39552" y="18341"/>
                  <a:pt x="39832" y="19182"/>
                </a:cubicBezTo>
                <a:cubicBezTo>
                  <a:pt x="39949" y="19532"/>
                  <a:pt x="40066" y="19952"/>
                  <a:pt x="40229" y="20349"/>
                </a:cubicBezTo>
                <a:lnTo>
                  <a:pt x="40159" y="20349"/>
                </a:lnTo>
                <a:cubicBezTo>
                  <a:pt x="40066" y="20349"/>
                  <a:pt x="40066" y="20466"/>
                  <a:pt x="40159" y="20489"/>
                </a:cubicBezTo>
                <a:lnTo>
                  <a:pt x="40299" y="20489"/>
                </a:lnTo>
                <a:cubicBezTo>
                  <a:pt x="40520" y="21086"/>
                  <a:pt x="41097" y="21474"/>
                  <a:pt x="41752" y="21474"/>
                </a:cubicBezTo>
                <a:cubicBezTo>
                  <a:pt x="41789" y="21474"/>
                  <a:pt x="41826" y="21472"/>
                  <a:pt x="41863" y="21470"/>
                </a:cubicBezTo>
                <a:cubicBezTo>
                  <a:pt x="41922" y="21528"/>
                  <a:pt x="42004" y="21558"/>
                  <a:pt x="42085" y="21558"/>
                </a:cubicBezTo>
                <a:cubicBezTo>
                  <a:pt x="42167" y="21558"/>
                  <a:pt x="42249" y="21528"/>
                  <a:pt x="42307" y="21470"/>
                </a:cubicBezTo>
                <a:lnTo>
                  <a:pt x="42611" y="21470"/>
                </a:lnTo>
                <a:cubicBezTo>
                  <a:pt x="43848" y="21470"/>
                  <a:pt x="45085" y="21447"/>
                  <a:pt x="46346" y="21447"/>
                </a:cubicBezTo>
                <a:lnTo>
                  <a:pt x="53444" y="21400"/>
                </a:lnTo>
                <a:lnTo>
                  <a:pt x="60542" y="21330"/>
                </a:lnTo>
                <a:cubicBezTo>
                  <a:pt x="60659" y="21318"/>
                  <a:pt x="60781" y="21312"/>
                  <a:pt x="60907" y="21312"/>
                </a:cubicBezTo>
                <a:cubicBezTo>
                  <a:pt x="61032" y="21312"/>
                  <a:pt x="61161" y="21318"/>
                  <a:pt x="61289" y="21330"/>
                </a:cubicBezTo>
                <a:cubicBezTo>
                  <a:pt x="61546" y="21563"/>
                  <a:pt x="61312" y="21867"/>
                  <a:pt x="61172" y="22077"/>
                </a:cubicBezTo>
                <a:cubicBezTo>
                  <a:pt x="60869" y="22521"/>
                  <a:pt x="60472" y="22918"/>
                  <a:pt x="60028" y="23244"/>
                </a:cubicBezTo>
                <a:cubicBezTo>
                  <a:pt x="59094" y="24015"/>
                  <a:pt x="58160" y="24762"/>
                  <a:pt x="57226" y="25509"/>
                </a:cubicBezTo>
                <a:cubicBezTo>
                  <a:pt x="53047" y="28918"/>
                  <a:pt x="48868" y="32304"/>
                  <a:pt x="44712" y="35689"/>
                </a:cubicBezTo>
                <a:cubicBezTo>
                  <a:pt x="44665" y="35689"/>
                  <a:pt x="44665" y="35736"/>
                  <a:pt x="44665" y="35759"/>
                </a:cubicBezTo>
                <a:cubicBezTo>
                  <a:pt x="44572" y="35642"/>
                  <a:pt x="44502" y="35526"/>
                  <a:pt x="44432" y="35409"/>
                </a:cubicBezTo>
                <a:cubicBezTo>
                  <a:pt x="44391" y="35354"/>
                  <a:pt x="44334" y="35331"/>
                  <a:pt x="44277" y="35331"/>
                </a:cubicBezTo>
                <a:cubicBezTo>
                  <a:pt x="44140" y="35331"/>
                  <a:pt x="44006" y="35464"/>
                  <a:pt x="44105" y="35596"/>
                </a:cubicBezTo>
                <a:cubicBezTo>
                  <a:pt x="45879" y="38234"/>
                  <a:pt x="47654" y="40849"/>
                  <a:pt x="49405" y="43487"/>
                </a:cubicBezTo>
                <a:cubicBezTo>
                  <a:pt x="51226" y="46663"/>
                  <a:pt x="52884" y="49908"/>
                  <a:pt x="54401" y="53247"/>
                </a:cubicBezTo>
                <a:cubicBezTo>
                  <a:pt x="53444" y="53037"/>
                  <a:pt x="52510" y="52780"/>
                  <a:pt x="51576" y="52476"/>
                </a:cubicBezTo>
                <a:cubicBezTo>
                  <a:pt x="48237" y="50842"/>
                  <a:pt x="44829" y="49278"/>
                  <a:pt x="41396" y="47853"/>
                </a:cubicBezTo>
                <a:lnTo>
                  <a:pt x="40136" y="47223"/>
                </a:lnTo>
                <a:cubicBezTo>
                  <a:pt x="37451" y="45659"/>
                  <a:pt x="34859" y="43954"/>
                  <a:pt x="32244" y="42273"/>
                </a:cubicBezTo>
                <a:cubicBezTo>
                  <a:pt x="32221" y="42258"/>
                  <a:pt x="32195" y="42250"/>
                  <a:pt x="32169" y="42250"/>
                </a:cubicBezTo>
                <a:cubicBezTo>
                  <a:pt x="32117" y="42250"/>
                  <a:pt x="32065" y="42281"/>
                  <a:pt x="32034" y="42343"/>
                </a:cubicBezTo>
                <a:lnTo>
                  <a:pt x="31567" y="42950"/>
                </a:lnTo>
                <a:lnTo>
                  <a:pt x="31333" y="42834"/>
                </a:lnTo>
                <a:cubicBezTo>
                  <a:pt x="31319" y="42828"/>
                  <a:pt x="31305" y="42825"/>
                  <a:pt x="31292" y="42825"/>
                </a:cubicBezTo>
                <a:cubicBezTo>
                  <a:pt x="31197" y="42825"/>
                  <a:pt x="31138" y="42956"/>
                  <a:pt x="31240" y="42997"/>
                </a:cubicBezTo>
                <a:lnTo>
                  <a:pt x="31450" y="43114"/>
                </a:lnTo>
                <a:cubicBezTo>
                  <a:pt x="31077" y="43581"/>
                  <a:pt x="30703" y="44071"/>
                  <a:pt x="30306" y="44538"/>
                </a:cubicBezTo>
                <a:cubicBezTo>
                  <a:pt x="25800" y="49278"/>
                  <a:pt x="21037" y="53761"/>
                  <a:pt x="16017" y="57963"/>
                </a:cubicBezTo>
                <a:cubicBezTo>
                  <a:pt x="17885" y="51029"/>
                  <a:pt x="19753" y="44094"/>
                  <a:pt x="21621" y="37160"/>
                </a:cubicBezTo>
                <a:cubicBezTo>
                  <a:pt x="21644" y="37090"/>
                  <a:pt x="21621" y="37020"/>
                  <a:pt x="21551" y="36973"/>
                </a:cubicBezTo>
                <a:cubicBezTo>
                  <a:pt x="15480" y="32537"/>
                  <a:pt x="9550" y="27937"/>
                  <a:pt x="3759" y="23128"/>
                </a:cubicBezTo>
                <a:cubicBezTo>
                  <a:pt x="5127" y="23113"/>
                  <a:pt x="6492" y="23105"/>
                  <a:pt x="7857" y="23105"/>
                </a:cubicBezTo>
                <a:cubicBezTo>
                  <a:pt x="10802" y="23105"/>
                  <a:pt x="13742" y="23141"/>
                  <a:pt x="16694" y="23221"/>
                </a:cubicBezTo>
                <a:cubicBezTo>
                  <a:pt x="18235" y="23408"/>
                  <a:pt x="19753" y="23595"/>
                  <a:pt x="21270" y="23735"/>
                </a:cubicBezTo>
                <a:cubicBezTo>
                  <a:pt x="21457" y="23735"/>
                  <a:pt x="21527" y="23455"/>
                  <a:pt x="21387" y="23361"/>
                </a:cubicBezTo>
                <a:lnTo>
                  <a:pt x="21387" y="23361"/>
                </a:lnTo>
                <a:lnTo>
                  <a:pt x="21924" y="23385"/>
                </a:lnTo>
                <a:lnTo>
                  <a:pt x="21924" y="23408"/>
                </a:lnTo>
                <a:lnTo>
                  <a:pt x="21924" y="23501"/>
                </a:lnTo>
                <a:cubicBezTo>
                  <a:pt x="21924" y="23571"/>
                  <a:pt x="21948" y="23665"/>
                  <a:pt x="22018" y="23688"/>
                </a:cubicBezTo>
                <a:cubicBezTo>
                  <a:pt x="22117" y="23748"/>
                  <a:pt x="22207" y="23773"/>
                  <a:pt x="22284" y="23773"/>
                </a:cubicBezTo>
                <a:cubicBezTo>
                  <a:pt x="22478" y="23773"/>
                  <a:pt x="22588" y="23609"/>
                  <a:pt x="22555" y="23408"/>
                </a:cubicBezTo>
                <a:lnTo>
                  <a:pt x="22905" y="23408"/>
                </a:lnTo>
                <a:cubicBezTo>
                  <a:pt x="22975" y="23408"/>
                  <a:pt x="23022" y="23361"/>
                  <a:pt x="23045" y="23291"/>
                </a:cubicBezTo>
                <a:cubicBezTo>
                  <a:pt x="25450" y="17244"/>
                  <a:pt x="28111" y="11267"/>
                  <a:pt x="31030" y="5453"/>
                </a:cubicBezTo>
                <a:lnTo>
                  <a:pt x="31030" y="5453"/>
                </a:lnTo>
                <a:cubicBezTo>
                  <a:pt x="29092" y="10706"/>
                  <a:pt x="27154" y="15960"/>
                  <a:pt x="25240" y="21237"/>
                </a:cubicBezTo>
                <a:cubicBezTo>
                  <a:pt x="25211" y="21307"/>
                  <a:pt x="25269" y="21361"/>
                  <a:pt x="25334" y="21361"/>
                </a:cubicBezTo>
                <a:cubicBezTo>
                  <a:pt x="25377" y="21361"/>
                  <a:pt x="25422" y="21338"/>
                  <a:pt x="25450" y="21283"/>
                </a:cubicBezTo>
                <a:cubicBezTo>
                  <a:pt x="27714" y="15236"/>
                  <a:pt x="29956" y="9189"/>
                  <a:pt x="32221" y="3142"/>
                </a:cubicBezTo>
                <a:cubicBezTo>
                  <a:pt x="32407" y="2745"/>
                  <a:pt x="32618" y="2371"/>
                  <a:pt x="32828" y="1974"/>
                </a:cubicBezTo>
                <a:close/>
                <a:moveTo>
                  <a:pt x="27084" y="48297"/>
                </a:moveTo>
                <a:lnTo>
                  <a:pt x="27084" y="48297"/>
                </a:lnTo>
                <a:cubicBezTo>
                  <a:pt x="25987" y="49511"/>
                  <a:pt x="24866" y="50679"/>
                  <a:pt x="23699" y="51823"/>
                </a:cubicBezTo>
                <a:lnTo>
                  <a:pt x="20126" y="55161"/>
                </a:lnTo>
                <a:cubicBezTo>
                  <a:pt x="18725" y="56399"/>
                  <a:pt x="17278" y="57590"/>
                  <a:pt x="15807" y="58734"/>
                </a:cubicBezTo>
                <a:lnTo>
                  <a:pt x="15807" y="58734"/>
                </a:lnTo>
                <a:lnTo>
                  <a:pt x="15854" y="58594"/>
                </a:lnTo>
                <a:cubicBezTo>
                  <a:pt x="19753" y="55348"/>
                  <a:pt x="23512" y="51916"/>
                  <a:pt x="27084" y="48297"/>
                </a:cubicBezTo>
                <a:close/>
                <a:moveTo>
                  <a:pt x="5440" y="24949"/>
                </a:moveTo>
                <a:cubicBezTo>
                  <a:pt x="7612" y="26723"/>
                  <a:pt x="9807" y="28474"/>
                  <a:pt x="12025" y="30202"/>
                </a:cubicBezTo>
                <a:cubicBezTo>
                  <a:pt x="13472" y="31346"/>
                  <a:pt x="14920" y="32467"/>
                  <a:pt x="16391" y="33564"/>
                </a:cubicBezTo>
                <a:cubicBezTo>
                  <a:pt x="17068" y="34078"/>
                  <a:pt x="17745" y="34592"/>
                  <a:pt x="18445" y="35105"/>
                </a:cubicBezTo>
                <a:cubicBezTo>
                  <a:pt x="19192" y="35642"/>
                  <a:pt x="20126" y="36156"/>
                  <a:pt x="20780" y="36833"/>
                </a:cubicBezTo>
                <a:cubicBezTo>
                  <a:pt x="21270" y="37323"/>
                  <a:pt x="21200" y="37510"/>
                  <a:pt x="21014" y="38164"/>
                </a:cubicBezTo>
                <a:cubicBezTo>
                  <a:pt x="20897" y="38654"/>
                  <a:pt x="20757" y="39121"/>
                  <a:pt x="20640" y="39612"/>
                </a:cubicBezTo>
                <a:lnTo>
                  <a:pt x="19940" y="42133"/>
                </a:lnTo>
                <a:cubicBezTo>
                  <a:pt x="19426" y="44071"/>
                  <a:pt x="18912" y="45986"/>
                  <a:pt x="18399" y="47923"/>
                </a:cubicBezTo>
                <a:cubicBezTo>
                  <a:pt x="17441" y="51379"/>
                  <a:pt x="16507" y="54858"/>
                  <a:pt x="15573" y="58337"/>
                </a:cubicBezTo>
                <a:cubicBezTo>
                  <a:pt x="15363" y="58524"/>
                  <a:pt x="15130" y="58710"/>
                  <a:pt x="14920" y="58874"/>
                </a:cubicBezTo>
                <a:cubicBezTo>
                  <a:pt x="14079" y="57193"/>
                  <a:pt x="14943" y="55161"/>
                  <a:pt x="15433" y="53504"/>
                </a:cubicBezTo>
                <a:cubicBezTo>
                  <a:pt x="15573" y="53060"/>
                  <a:pt x="15690" y="52593"/>
                  <a:pt x="15830" y="52150"/>
                </a:cubicBezTo>
                <a:cubicBezTo>
                  <a:pt x="16181" y="51192"/>
                  <a:pt x="16531" y="50212"/>
                  <a:pt x="16858" y="49231"/>
                </a:cubicBezTo>
                <a:cubicBezTo>
                  <a:pt x="17675" y="46826"/>
                  <a:pt x="18422" y="44421"/>
                  <a:pt x="19099" y="41970"/>
                </a:cubicBezTo>
                <a:cubicBezTo>
                  <a:pt x="19543" y="40662"/>
                  <a:pt x="19986" y="39355"/>
                  <a:pt x="20360" y="38024"/>
                </a:cubicBezTo>
                <a:cubicBezTo>
                  <a:pt x="20477" y="38117"/>
                  <a:pt x="20593" y="38187"/>
                  <a:pt x="20710" y="38257"/>
                </a:cubicBezTo>
                <a:cubicBezTo>
                  <a:pt x="20728" y="38266"/>
                  <a:pt x="20744" y="38270"/>
                  <a:pt x="20759" y="38270"/>
                </a:cubicBezTo>
                <a:cubicBezTo>
                  <a:pt x="20825" y="38270"/>
                  <a:pt x="20860" y="38198"/>
                  <a:pt x="20803" y="38141"/>
                </a:cubicBezTo>
                <a:lnTo>
                  <a:pt x="20430" y="37767"/>
                </a:lnTo>
                <a:cubicBezTo>
                  <a:pt x="20430" y="37720"/>
                  <a:pt x="20453" y="37697"/>
                  <a:pt x="20453" y="37650"/>
                </a:cubicBezTo>
                <a:lnTo>
                  <a:pt x="20617" y="37744"/>
                </a:lnTo>
                <a:cubicBezTo>
                  <a:pt x="20637" y="37756"/>
                  <a:pt x="20656" y="37761"/>
                  <a:pt x="20673" y="37761"/>
                </a:cubicBezTo>
                <a:cubicBezTo>
                  <a:pt x="20759" y="37761"/>
                  <a:pt x="20807" y="37638"/>
                  <a:pt x="20710" y="37580"/>
                </a:cubicBezTo>
                <a:lnTo>
                  <a:pt x="20617" y="37510"/>
                </a:lnTo>
                <a:cubicBezTo>
                  <a:pt x="20617" y="37440"/>
                  <a:pt x="20593" y="37393"/>
                  <a:pt x="20547" y="37370"/>
                </a:cubicBezTo>
                <a:lnTo>
                  <a:pt x="20687" y="36903"/>
                </a:lnTo>
                <a:cubicBezTo>
                  <a:pt x="20730" y="36787"/>
                  <a:pt x="20629" y="36698"/>
                  <a:pt x="20530" y="36698"/>
                </a:cubicBezTo>
                <a:cubicBezTo>
                  <a:pt x="20469" y="36698"/>
                  <a:pt x="20410" y="36730"/>
                  <a:pt x="20383" y="36810"/>
                </a:cubicBezTo>
                <a:cubicBezTo>
                  <a:pt x="20348" y="36740"/>
                  <a:pt x="20284" y="36705"/>
                  <a:pt x="20217" y="36705"/>
                </a:cubicBezTo>
                <a:cubicBezTo>
                  <a:pt x="20150" y="36705"/>
                  <a:pt x="20080" y="36740"/>
                  <a:pt x="20033" y="36810"/>
                </a:cubicBezTo>
                <a:lnTo>
                  <a:pt x="19893" y="36997"/>
                </a:lnTo>
                <a:cubicBezTo>
                  <a:pt x="14733" y="33401"/>
                  <a:pt x="9900" y="29385"/>
                  <a:pt x="5440" y="24949"/>
                </a:cubicBezTo>
                <a:close/>
                <a:moveTo>
                  <a:pt x="14336" y="56282"/>
                </a:moveTo>
                <a:lnTo>
                  <a:pt x="14336" y="56282"/>
                </a:lnTo>
                <a:cubicBezTo>
                  <a:pt x="14149" y="57286"/>
                  <a:pt x="14149" y="58313"/>
                  <a:pt x="14710" y="59271"/>
                </a:cubicBezTo>
                <a:cubicBezTo>
                  <a:pt x="14736" y="59323"/>
                  <a:pt x="14791" y="59354"/>
                  <a:pt x="14852" y="59354"/>
                </a:cubicBezTo>
                <a:cubicBezTo>
                  <a:pt x="14899" y="59354"/>
                  <a:pt x="14949" y="59335"/>
                  <a:pt x="14990" y="59294"/>
                </a:cubicBezTo>
                <a:lnTo>
                  <a:pt x="15410" y="58944"/>
                </a:lnTo>
                <a:lnTo>
                  <a:pt x="15387" y="59084"/>
                </a:lnTo>
                <a:cubicBezTo>
                  <a:pt x="14710" y="59481"/>
                  <a:pt x="14056" y="59878"/>
                  <a:pt x="13402" y="60275"/>
                </a:cubicBezTo>
                <a:cubicBezTo>
                  <a:pt x="13379" y="60041"/>
                  <a:pt x="13379" y="59831"/>
                  <a:pt x="13402" y="59598"/>
                </a:cubicBezTo>
                <a:cubicBezTo>
                  <a:pt x="13706" y="58500"/>
                  <a:pt x="14009" y="57379"/>
                  <a:pt x="14336" y="56282"/>
                </a:cubicBezTo>
                <a:close/>
                <a:moveTo>
                  <a:pt x="15387" y="59528"/>
                </a:moveTo>
                <a:lnTo>
                  <a:pt x="15387" y="59528"/>
                </a:lnTo>
                <a:cubicBezTo>
                  <a:pt x="14780" y="60088"/>
                  <a:pt x="14173" y="60648"/>
                  <a:pt x="13542" y="61185"/>
                </a:cubicBezTo>
                <a:cubicBezTo>
                  <a:pt x="13496" y="61022"/>
                  <a:pt x="13472" y="60858"/>
                  <a:pt x="13449" y="60695"/>
                </a:cubicBezTo>
                <a:cubicBezTo>
                  <a:pt x="14103" y="60321"/>
                  <a:pt x="14733" y="59924"/>
                  <a:pt x="15387" y="59528"/>
                </a:cubicBezTo>
                <a:close/>
                <a:moveTo>
                  <a:pt x="33318" y="0"/>
                </a:moveTo>
                <a:cubicBezTo>
                  <a:pt x="33255" y="0"/>
                  <a:pt x="33194" y="31"/>
                  <a:pt x="33155" y="83"/>
                </a:cubicBezTo>
                <a:cubicBezTo>
                  <a:pt x="33131" y="153"/>
                  <a:pt x="33085" y="200"/>
                  <a:pt x="33061" y="246"/>
                </a:cubicBezTo>
                <a:cubicBezTo>
                  <a:pt x="33038" y="200"/>
                  <a:pt x="33015" y="176"/>
                  <a:pt x="32968" y="130"/>
                </a:cubicBezTo>
                <a:cubicBezTo>
                  <a:pt x="32933" y="71"/>
                  <a:pt x="32874" y="42"/>
                  <a:pt x="32816" y="42"/>
                </a:cubicBezTo>
                <a:cubicBezTo>
                  <a:pt x="32758" y="42"/>
                  <a:pt x="32699" y="71"/>
                  <a:pt x="32664" y="130"/>
                </a:cubicBezTo>
                <a:cubicBezTo>
                  <a:pt x="30540" y="3982"/>
                  <a:pt x="28485" y="7881"/>
                  <a:pt x="26477" y="11804"/>
                </a:cubicBezTo>
                <a:cubicBezTo>
                  <a:pt x="25496" y="13742"/>
                  <a:pt x="24516" y="15680"/>
                  <a:pt x="23559" y="17618"/>
                </a:cubicBezTo>
                <a:cubicBezTo>
                  <a:pt x="22811" y="19135"/>
                  <a:pt x="22018" y="20676"/>
                  <a:pt x="21340" y="22240"/>
                </a:cubicBezTo>
                <a:cubicBezTo>
                  <a:pt x="20033" y="21984"/>
                  <a:pt x="18702" y="21844"/>
                  <a:pt x="17418" y="21703"/>
                </a:cubicBezTo>
                <a:cubicBezTo>
                  <a:pt x="15620" y="21517"/>
                  <a:pt x="13822" y="21423"/>
                  <a:pt x="12025" y="21400"/>
                </a:cubicBezTo>
                <a:cubicBezTo>
                  <a:pt x="8943" y="21400"/>
                  <a:pt x="5861" y="21657"/>
                  <a:pt x="2825" y="22194"/>
                </a:cubicBezTo>
                <a:cubicBezTo>
                  <a:pt x="1938" y="22311"/>
                  <a:pt x="1074" y="22474"/>
                  <a:pt x="210" y="22684"/>
                </a:cubicBezTo>
                <a:cubicBezTo>
                  <a:pt x="47" y="22731"/>
                  <a:pt x="0" y="22918"/>
                  <a:pt x="117" y="23034"/>
                </a:cubicBezTo>
                <a:cubicBezTo>
                  <a:pt x="5487" y="28381"/>
                  <a:pt x="11628" y="32934"/>
                  <a:pt x="18305" y="36506"/>
                </a:cubicBezTo>
                <a:cubicBezTo>
                  <a:pt x="18562" y="36716"/>
                  <a:pt x="18796" y="36903"/>
                  <a:pt x="19052" y="37090"/>
                </a:cubicBezTo>
                <a:cubicBezTo>
                  <a:pt x="18352" y="38958"/>
                  <a:pt x="18002" y="40989"/>
                  <a:pt x="17488" y="42904"/>
                </a:cubicBezTo>
                <a:cubicBezTo>
                  <a:pt x="16974" y="44888"/>
                  <a:pt x="16461" y="46896"/>
                  <a:pt x="15947" y="48881"/>
                </a:cubicBezTo>
                <a:cubicBezTo>
                  <a:pt x="15363" y="51099"/>
                  <a:pt x="14756" y="53317"/>
                  <a:pt x="14126" y="55512"/>
                </a:cubicBezTo>
                <a:cubicBezTo>
                  <a:pt x="14079" y="55675"/>
                  <a:pt x="14009" y="55839"/>
                  <a:pt x="13939" y="56002"/>
                </a:cubicBezTo>
                <a:cubicBezTo>
                  <a:pt x="13472" y="57193"/>
                  <a:pt x="13029" y="58430"/>
                  <a:pt x="12958" y="59668"/>
                </a:cubicBezTo>
                <a:cubicBezTo>
                  <a:pt x="12865" y="60041"/>
                  <a:pt x="12748" y="60415"/>
                  <a:pt x="12655" y="60788"/>
                </a:cubicBezTo>
                <a:cubicBezTo>
                  <a:pt x="12619" y="60915"/>
                  <a:pt x="12724" y="61028"/>
                  <a:pt x="12849" y="61028"/>
                </a:cubicBezTo>
                <a:cubicBezTo>
                  <a:pt x="12885" y="61028"/>
                  <a:pt x="12922" y="61019"/>
                  <a:pt x="12958" y="60998"/>
                </a:cubicBezTo>
                <a:lnTo>
                  <a:pt x="13075" y="60928"/>
                </a:lnTo>
                <a:cubicBezTo>
                  <a:pt x="13122" y="61162"/>
                  <a:pt x="13169" y="61395"/>
                  <a:pt x="13262" y="61629"/>
                </a:cubicBezTo>
                <a:cubicBezTo>
                  <a:pt x="13292" y="61720"/>
                  <a:pt x="13382" y="61781"/>
                  <a:pt x="13473" y="61781"/>
                </a:cubicBezTo>
                <a:cubicBezTo>
                  <a:pt x="13522" y="61781"/>
                  <a:pt x="13571" y="61763"/>
                  <a:pt x="13612" y="61722"/>
                </a:cubicBezTo>
                <a:cubicBezTo>
                  <a:pt x="14966" y="60485"/>
                  <a:pt x="16344" y="59271"/>
                  <a:pt x="17722" y="58057"/>
                </a:cubicBezTo>
                <a:cubicBezTo>
                  <a:pt x="19706" y="56702"/>
                  <a:pt x="21644" y="55231"/>
                  <a:pt x="23488" y="53690"/>
                </a:cubicBezTo>
                <a:cubicBezTo>
                  <a:pt x="25146" y="52290"/>
                  <a:pt x="26734" y="50819"/>
                  <a:pt x="28251" y="49278"/>
                </a:cubicBezTo>
                <a:cubicBezTo>
                  <a:pt x="29466" y="48110"/>
                  <a:pt x="30586" y="46873"/>
                  <a:pt x="31660" y="45589"/>
                </a:cubicBezTo>
                <a:cubicBezTo>
                  <a:pt x="38034" y="48904"/>
                  <a:pt x="44548" y="51916"/>
                  <a:pt x="51063" y="54858"/>
                </a:cubicBezTo>
                <a:cubicBezTo>
                  <a:pt x="51540" y="55081"/>
                  <a:pt x="53870" y="56344"/>
                  <a:pt x="55240" y="56344"/>
                </a:cubicBezTo>
                <a:cubicBezTo>
                  <a:pt x="55882" y="56344"/>
                  <a:pt x="56313" y="56067"/>
                  <a:pt x="56246" y="55278"/>
                </a:cubicBezTo>
                <a:lnTo>
                  <a:pt x="56246" y="55278"/>
                </a:lnTo>
                <a:lnTo>
                  <a:pt x="56573" y="55465"/>
                </a:lnTo>
                <a:cubicBezTo>
                  <a:pt x="56607" y="55482"/>
                  <a:pt x="56641" y="55490"/>
                  <a:pt x="56674" y="55490"/>
                </a:cubicBezTo>
                <a:cubicBezTo>
                  <a:pt x="56819" y="55490"/>
                  <a:pt x="56929" y="55337"/>
                  <a:pt x="56853" y="55185"/>
                </a:cubicBezTo>
                <a:cubicBezTo>
                  <a:pt x="53794" y="48881"/>
                  <a:pt x="50456" y="42553"/>
                  <a:pt x="46580" y="36693"/>
                </a:cubicBezTo>
                <a:cubicBezTo>
                  <a:pt x="47023" y="36273"/>
                  <a:pt x="47490" y="35852"/>
                  <a:pt x="47934" y="35432"/>
                </a:cubicBezTo>
                <a:cubicBezTo>
                  <a:pt x="50712" y="33448"/>
                  <a:pt x="53374" y="31253"/>
                  <a:pt x="56082" y="29175"/>
                </a:cubicBezTo>
                <a:cubicBezTo>
                  <a:pt x="59164" y="26817"/>
                  <a:pt x="62246" y="24435"/>
                  <a:pt x="65328" y="22054"/>
                </a:cubicBezTo>
                <a:cubicBezTo>
                  <a:pt x="65422" y="22007"/>
                  <a:pt x="65445" y="21890"/>
                  <a:pt x="65422" y="21797"/>
                </a:cubicBezTo>
                <a:cubicBezTo>
                  <a:pt x="65305" y="21353"/>
                  <a:pt x="64955" y="21003"/>
                  <a:pt x="64511" y="20886"/>
                </a:cubicBezTo>
                <a:cubicBezTo>
                  <a:pt x="63577" y="20536"/>
                  <a:pt x="62456" y="20466"/>
                  <a:pt x="61476" y="20326"/>
                </a:cubicBezTo>
                <a:cubicBezTo>
                  <a:pt x="59398" y="19999"/>
                  <a:pt x="57297" y="19719"/>
                  <a:pt x="55172" y="19555"/>
                </a:cubicBezTo>
                <a:cubicBezTo>
                  <a:pt x="52567" y="19316"/>
                  <a:pt x="49954" y="19204"/>
                  <a:pt x="47342" y="19204"/>
                </a:cubicBezTo>
                <a:cubicBezTo>
                  <a:pt x="45623" y="19204"/>
                  <a:pt x="43905" y="19253"/>
                  <a:pt x="42190" y="19345"/>
                </a:cubicBezTo>
                <a:cubicBezTo>
                  <a:pt x="41140" y="12341"/>
                  <a:pt x="37801" y="5523"/>
                  <a:pt x="33458" y="60"/>
                </a:cubicBezTo>
                <a:cubicBezTo>
                  <a:pt x="33417" y="19"/>
                  <a:pt x="33367" y="0"/>
                  <a:pt x="33318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7" name="Google Shape;1587;p51"/>
          <p:cNvGrpSpPr/>
          <p:nvPr/>
        </p:nvGrpSpPr>
        <p:grpSpPr>
          <a:xfrm flipH="1">
            <a:off x="1174604" y="542569"/>
            <a:ext cx="446283" cy="535571"/>
            <a:chOff x="2279900" y="1356008"/>
            <a:chExt cx="355973" cy="427192"/>
          </a:xfrm>
        </p:grpSpPr>
        <p:sp>
          <p:nvSpPr>
            <p:cNvPr id="1588" name="Google Shape;1588;p51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ADADAD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9" name="Google Shape;1589;p51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1590" name="Google Shape;1590;p51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51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51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8575" dist="9525" dir="6480000" algn="bl" rotWithShape="0">
                  <a:srgbClr val="99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93" name="Google Shape;1593;p51"/>
          <p:cNvSpPr/>
          <p:nvPr/>
        </p:nvSpPr>
        <p:spPr>
          <a:xfrm>
            <a:off x="3495725" y="2809551"/>
            <a:ext cx="2276866" cy="106198"/>
          </a:xfrm>
          <a:custGeom>
            <a:avLst/>
            <a:gdLst/>
            <a:ahLst/>
            <a:cxnLst/>
            <a:rect l="l" t="t" r="r" b="b"/>
            <a:pathLst>
              <a:path w="31057" h="2191" extrusionOk="0">
                <a:moveTo>
                  <a:pt x="30648" y="1"/>
                </a:moveTo>
                <a:cubicBezTo>
                  <a:pt x="30584" y="1"/>
                  <a:pt x="30518" y="27"/>
                  <a:pt x="30461" y="90"/>
                </a:cubicBezTo>
                <a:cubicBezTo>
                  <a:pt x="30173" y="399"/>
                  <a:pt x="29626" y="888"/>
                  <a:pt x="29155" y="888"/>
                </a:cubicBezTo>
                <a:cubicBezTo>
                  <a:pt x="28947" y="888"/>
                  <a:pt x="28755" y="793"/>
                  <a:pt x="28606" y="546"/>
                </a:cubicBezTo>
                <a:cubicBezTo>
                  <a:pt x="28556" y="458"/>
                  <a:pt x="28450" y="405"/>
                  <a:pt x="28346" y="405"/>
                </a:cubicBezTo>
                <a:cubicBezTo>
                  <a:pt x="28253" y="405"/>
                  <a:pt x="28163" y="448"/>
                  <a:pt x="28119" y="546"/>
                </a:cubicBezTo>
                <a:cubicBezTo>
                  <a:pt x="28026" y="594"/>
                  <a:pt x="27937" y="619"/>
                  <a:pt x="27856" y="619"/>
                </a:cubicBezTo>
                <a:cubicBezTo>
                  <a:pt x="27728" y="619"/>
                  <a:pt x="27616" y="558"/>
                  <a:pt x="27528" y="432"/>
                </a:cubicBezTo>
                <a:cubicBezTo>
                  <a:pt x="27476" y="380"/>
                  <a:pt x="27406" y="354"/>
                  <a:pt x="27336" y="354"/>
                </a:cubicBezTo>
                <a:cubicBezTo>
                  <a:pt x="27266" y="354"/>
                  <a:pt x="27196" y="380"/>
                  <a:pt x="27144" y="432"/>
                </a:cubicBezTo>
                <a:cubicBezTo>
                  <a:pt x="26733" y="770"/>
                  <a:pt x="26324" y="899"/>
                  <a:pt x="25906" y="899"/>
                </a:cubicBezTo>
                <a:cubicBezTo>
                  <a:pt x="25492" y="899"/>
                  <a:pt x="25069" y="773"/>
                  <a:pt x="24626" y="597"/>
                </a:cubicBezTo>
                <a:cubicBezTo>
                  <a:pt x="24526" y="547"/>
                  <a:pt x="24420" y="523"/>
                  <a:pt x="24315" y="523"/>
                </a:cubicBezTo>
                <a:cubicBezTo>
                  <a:pt x="24181" y="523"/>
                  <a:pt x="24048" y="563"/>
                  <a:pt x="23931" y="639"/>
                </a:cubicBezTo>
                <a:cubicBezTo>
                  <a:pt x="23786" y="722"/>
                  <a:pt x="23703" y="898"/>
                  <a:pt x="23558" y="970"/>
                </a:cubicBezTo>
                <a:cubicBezTo>
                  <a:pt x="23471" y="1017"/>
                  <a:pt x="23380" y="1038"/>
                  <a:pt x="23291" y="1038"/>
                </a:cubicBezTo>
                <a:cubicBezTo>
                  <a:pt x="23045" y="1038"/>
                  <a:pt x="22815" y="875"/>
                  <a:pt x="22709" y="639"/>
                </a:cubicBezTo>
                <a:cubicBezTo>
                  <a:pt x="22675" y="568"/>
                  <a:pt x="22617" y="539"/>
                  <a:pt x="22556" y="539"/>
                </a:cubicBezTo>
                <a:cubicBezTo>
                  <a:pt x="22448" y="539"/>
                  <a:pt x="22332" y="630"/>
                  <a:pt x="22325" y="742"/>
                </a:cubicBezTo>
                <a:cubicBezTo>
                  <a:pt x="22304" y="972"/>
                  <a:pt x="22167" y="1051"/>
                  <a:pt x="21984" y="1051"/>
                </a:cubicBezTo>
                <a:cubicBezTo>
                  <a:pt x="21620" y="1051"/>
                  <a:pt x="21074" y="739"/>
                  <a:pt x="20895" y="670"/>
                </a:cubicBezTo>
                <a:cubicBezTo>
                  <a:pt x="20682" y="572"/>
                  <a:pt x="20454" y="520"/>
                  <a:pt x="20224" y="520"/>
                </a:cubicBezTo>
                <a:cubicBezTo>
                  <a:pt x="20185" y="520"/>
                  <a:pt x="20146" y="522"/>
                  <a:pt x="20107" y="525"/>
                </a:cubicBezTo>
                <a:cubicBezTo>
                  <a:pt x="19931" y="535"/>
                  <a:pt x="19765" y="608"/>
                  <a:pt x="19630" y="722"/>
                </a:cubicBezTo>
                <a:cubicBezTo>
                  <a:pt x="19475" y="856"/>
                  <a:pt x="19382" y="1074"/>
                  <a:pt x="19185" y="1136"/>
                </a:cubicBezTo>
                <a:cubicBezTo>
                  <a:pt x="19134" y="1154"/>
                  <a:pt x="19083" y="1163"/>
                  <a:pt x="19032" y="1163"/>
                </a:cubicBezTo>
                <a:cubicBezTo>
                  <a:pt x="18790" y="1163"/>
                  <a:pt x="18557" y="975"/>
                  <a:pt x="18480" y="753"/>
                </a:cubicBezTo>
                <a:cubicBezTo>
                  <a:pt x="18457" y="666"/>
                  <a:pt x="18382" y="618"/>
                  <a:pt x="18304" y="618"/>
                </a:cubicBezTo>
                <a:cubicBezTo>
                  <a:pt x="18242" y="618"/>
                  <a:pt x="18179" y="648"/>
                  <a:pt x="18138" y="711"/>
                </a:cubicBezTo>
                <a:cubicBezTo>
                  <a:pt x="18022" y="939"/>
                  <a:pt x="17782" y="1046"/>
                  <a:pt x="17536" y="1046"/>
                </a:cubicBezTo>
                <a:cubicBezTo>
                  <a:pt x="17279" y="1046"/>
                  <a:pt x="17017" y="929"/>
                  <a:pt x="16884" y="711"/>
                </a:cubicBezTo>
                <a:cubicBezTo>
                  <a:pt x="16837" y="634"/>
                  <a:pt x="16760" y="595"/>
                  <a:pt x="16682" y="595"/>
                </a:cubicBezTo>
                <a:cubicBezTo>
                  <a:pt x="16604" y="595"/>
                  <a:pt x="16526" y="634"/>
                  <a:pt x="16480" y="711"/>
                </a:cubicBezTo>
                <a:cubicBezTo>
                  <a:pt x="16217" y="1094"/>
                  <a:pt x="15799" y="1290"/>
                  <a:pt x="15380" y="1290"/>
                </a:cubicBezTo>
                <a:cubicBezTo>
                  <a:pt x="15005" y="1290"/>
                  <a:pt x="14630" y="1133"/>
                  <a:pt x="14366" y="815"/>
                </a:cubicBezTo>
                <a:cubicBezTo>
                  <a:pt x="14324" y="732"/>
                  <a:pt x="14283" y="670"/>
                  <a:pt x="14210" y="618"/>
                </a:cubicBezTo>
                <a:cubicBezTo>
                  <a:pt x="14166" y="579"/>
                  <a:pt x="14115" y="563"/>
                  <a:pt x="14064" y="563"/>
                </a:cubicBezTo>
                <a:cubicBezTo>
                  <a:pt x="13911" y="563"/>
                  <a:pt x="13767" y="716"/>
                  <a:pt x="13868" y="888"/>
                </a:cubicBezTo>
                <a:cubicBezTo>
                  <a:pt x="13878" y="898"/>
                  <a:pt x="13889" y="919"/>
                  <a:pt x="13899" y="929"/>
                </a:cubicBezTo>
                <a:cubicBezTo>
                  <a:pt x="13791" y="1144"/>
                  <a:pt x="13669" y="1250"/>
                  <a:pt x="13531" y="1250"/>
                </a:cubicBezTo>
                <a:cubicBezTo>
                  <a:pt x="13470" y="1250"/>
                  <a:pt x="13406" y="1230"/>
                  <a:pt x="13339" y="1188"/>
                </a:cubicBezTo>
                <a:cubicBezTo>
                  <a:pt x="13225" y="1147"/>
                  <a:pt x="13111" y="1095"/>
                  <a:pt x="13008" y="1033"/>
                </a:cubicBezTo>
                <a:cubicBezTo>
                  <a:pt x="12873" y="981"/>
                  <a:pt x="12738" y="939"/>
                  <a:pt x="12604" y="898"/>
                </a:cubicBezTo>
                <a:cubicBezTo>
                  <a:pt x="12586" y="894"/>
                  <a:pt x="12569" y="892"/>
                  <a:pt x="12553" y="892"/>
                </a:cubicBezTo>
                <a:cubicBezTo>
                  <a:pt x="12492" y="892"/>
                  <a:pt x="12440" y="921"/>
                  <a:pt x="12407" y="970"/>
                </a:cubicBezTo>
                <a:cubicBezTo>
                  <a:pt x="12171" y="1341"/>
                  <a:pt x="11798" y="1553"/>
                  <a:pt x="11432" y="1553"/>
                </a:cubicBezTo>
                <a:cubicBezTo>
                  <a:pt x="11122" y="1553"/>
                  <a:pt x="10817" y="1401"/>
                  <a:pt x="10603" y="1064"/>
                </a:cubicBezTo>
                <a:cubicBezTo>
                  <a:pt x="10568" y="998"/>
                  <a:pt x="10501" y="964"/>
                  <a:pt x="10435" y="964"/>
                </a:cubicBezTo>
                <a:cubicBezTo>
                  <a:pt x="10387" y="964"/>
                  <a:pt x="10338" y="983"/>
                  <a:pt x="10303" y="1022"/>
                </a:cubicBezTo>
                <a:cubicBezTo>
                  <a:pt x="10084" y="1303"/>
                  <a:pt x="9743" y="1437"/>
                  <a:pt x="9400" y="1437"/>
                </a:cubicBezTo>
                <a:cubicBezTo>
                  <a:pt x="8997" y="1437"/>
                  <a:pt x="8593" y="1251"/>
                  <a:pt x="8386" y="898"/>
                </a:cubicBezTo>
                <a:cubicBezTo>
                  <a:pt x="8339" y="825"/>
                  <a:pt x="8266" y="789"/>
                  <a:pt x="8194" y="789"/>
                </a:cubicBezTo>
                <a:cubicBezTo>
                  <a:pt x="8121" y="789"/>
                  <a:pt x="8049" y="825"/>
                  <a:pt x="8002" y="898"/>
                </a:cubicBezTo>
                <a:cubicBezTo>
                  <a:pt x="7756" y="1261"/>
                  <a:pt x="7361" y="1446"/>
                  <a:pt x="6962" y="1446"/>
                </a:cubicBezTo>
                <a:cubicBezTo>
                  <a:pt x="6620" y="1446"/>
                  <a:pt x="6276" y="1310"/>
                  <a:pt x="6023" y="1033"/>
                </a:cubicBezTo>
                <a:cubicBezTo>
                  <a:pt x="5979" y="994"/>
                  <a:pt x="5923" y="975"/>
                  <a:pt x="5868" y="975"/>
                </a:cubicBezTo>
                <a:cubicBezTo>
                  <a:pt x="5790" y="975"/>
                  <a:pt x="5712" y="1012"/>
                  <a:pt x="5670" y="1085"/>
                </a:cubicBezTo>
                <a:cubicBezTo>
                  <a:pt x="5436" y="1397"/>
                  <a:pt x="5082" y="1556"/>
                  <a:pt x="4728" y="1556"/>
                </a:cubicBezTo>
                <a:cubicBezTo>
                  <a:pt x="4423" y="1556"/>
                  <a:pt x="4118" y="1438"/>
                  <a:pt x="3888" y="1199"/>
                </a:cubicBezTo>
                <a:cubicBezTo>
                  <a:pt x="3843" y="1154"/>
                  <a:pt x="3786" y="1132"/>
                  <a:pt x="3731" y="1132"/>
                </a:cubicBezTo>
                <a:cubicBezTo>
                  <a:pt x="3658" y="1132"/>
                  <a:pt x="3587" y="1169"/>
                  <a:pt x="3546" y="1240"/>
                </a:cubicBezTo>
                <a:cubicBezTo>
                  <a:pt x="3395" y="1590"/>
                  <a:pt x="3099" y="1772"/>
                  <a:pt x="2801" y="1772"/>
                </a:cubicBezTo>
                <a:cubicBezTo>
                  <a:pt x="2526" y="1772"/>
                  <a:pt x="2249" y="1616"/>
                  <a:pt x="2084" y="1292"/>
                </a:cubicBezTo>
                <a:cubicBezTo>
                  <a:pt x="2050" y="1227"/>
                  <a:pt x="1994" y="1200"/>
                  <a:pt x="1936" y="1200"/>
                </a:cubicBezTo>
                <a:cubicBezTo>
                  <a:pt x="1854" y="1200"/>
                  <a:pt x="1768" y="1254"/>
                  <a:pt x="1732" y="1333"/>
                </a:cubicBezTo>
                <a:cubicBezTo>
                  <a:pt x="1593" y="1690"/>
                  <a:pt x="1312" y="1858"/>
                  <a:pt x="1028" y="1858"/>
                </a:cubicBezTo>
                <a:cubicBezTo>
                  <a:pt x="718" y="1858"/>
                  <a:pt x="406" y="1659"/>
                  <a:pt x="270" y="1292"/>
                </a:cubicBezTo>
                <a:cubicBezTo>
                  <a:pt x="250" y="1230"/>
                  <a:pt x="199" y="1202"/>
                  <a:pt x="150" y="1202"/>
                </a:cubicBezTo>
                <a:cubicBezTo>
                  <a:pt x="75" y="1202"/>
                  <a:pt x="1" y="1265"/>
                  <a:pt x="32" y="1364"/>
                </a:cubicBezTo>
                <a:cubicBezTo>
                  <a:pt x="190" y="1898"/>
                  <a:pt x="631" y="2176"/>
                  <a:pt x="1076" y="2176"/>
                </a:cubicBezTo>
                <a:cubicBezTo>
                  <a:pt x="1392" y="2176"/>
                  <a:pt x="1709" y="2036"/>
                  <a:pt x="1929" y="1748"/>
                </a:cubicBezTo>
                <a:cubicBezTo>
                  <a:pt x="2156" y="2045"/>
                  <a:pt x="2493" y="2191"/>
                  <a:pt x="2830" y="2191"/>
                </a:cubicBezTo>
                <a:cubicBezTo>
                  <a:pt x="3198" y="2191"/>
                  <a:pt x="3567" y="2016"/>
                  <a:pt x="3794" y="1675"/>
                </a:cubicBezTo>
                <a:cubicBezTo>
                  <a:pt x="4078" y="1881"/>
                  <a:pt x="4407" y="1982"/>
                  <a:pt x="4734" y="1982"/>
                </a:cubicBezTo>
                <a:cubicBezTo>
                  <a:pt x="5148" y="1982"/>
                  <a:pt x="5559" y="1822"/>
                  <a:pt x="5877" y="1509"/>
                </a:cubicBezTo>
                <a:cubicBezTo>
                  <a:pt x="6189" y="1769"/>
                  <a:pt x="6572" y="1898"/>
                  <a:pt x="6955" y="1898"/>
                </a:cubicBezTo>
                <a:cubicBezTo>
                  <a:pt x="7411" y="1898"/>
                  <a:pt x="7866" y="1715"/>
                  <a:pt x="8199" y="1354"/>
                </a:cubicBezTo>
                <a:cubicBezTo>
                  <a:pt x="8506" y="1694"/>
                  <a:pt x="8930" y="1866"/>
                  <a:pt x="9356" y="1866"/>
                </a:cubicBezTo>
                <a:cubicBezTo>
                  <a:pt x="9734" y="1866"/>
                  <a:pt x="10115" y="1731"/>
                  <a:pt x="10417" y="1458"/>
                </a:cubicBezTo>
                <a:cubicBezTo>
                  <a:pt x="10703" y="1807"/>
                  <a:pt x="11110" y="1986"/>
                  <a:pt x="11509" y="1986"/>
                </a:cubicBezTo>
                <a:cubicBezTo>
                  <a:pt x="11961" y="1986"/>
                  <a:pt x="12403" y="1755"/>
                  <a:pt x="12645" y="1281"/>
                </a:cubicBezTo>
                <a:cubicBezTo>
                  <a:pt x="12996" y="1411"/>
                  <a:pt x="13381" y="1687"/>
                  <a:pt x="13758" y="1687"/>
                </a:cubicBezTo>
                <a:cubicBezTo>
                  <a:pt x="13893" y="1687"/>
                  <a:pt x="14027" y="1651"/>
                  <a:pt x="14158" y="1561"/>
                </a:cubicBezTo>
                <a:cubicBezTo>
                  <a:pt x="14220" y="1520"/>
                  <a:pt x="14272" y="1458"/>
                  <a:pt x="14314" y="1406"/>
                </a:cubicBezTo>
                <a:cubicBezTo>
                  <a:pt x="14627" y="1660"/>
                  <a:pt x="15001" y="1786"/>
                  <a:pt x="15377" y="1786"/>
                </a:cubicBezTo>
                <a:cubicBezTo>
                  <a:pt x="15846" y="1786"/>
                  <a:pt x="16319" y="1590"/>
                  <a:pt x="16687" y="1199"/>
                </a:cubicBezTo>
                <a:cubicBezTo>
                  <a:pt x="16895" y="1397"/>
                  <a:pt x="17155" y="1491"/>
                  <a:pt x="17420" y="1491"/>
                </a:cubicBezTo>
                <a:cubicBezTo>
                  <a:pt x="17709" y="1491"/>
                  <a:pt x="18004" y="1378"/>
                  <a:pt x="18242" y="1167"/>
                </a:cubicBezTo>
                <a:cubicBezTo>
                  <a:pt x="18366" y="1395"/>
                  <a:pt x="18594" y="1551"/>
                  <a:pt x="18853" y="1603"/>
                </a:cubicBezTo>
                <a:cubicBezTo>
                  <a:pt x="18922" y="1620"/>
                  <a:pt x="18993" y="1628"/>
                  <a:pt x="19065" y="1628"/>
                </a:cubicBezTo>
                <a:cubicBezTo>
                  <a:pt x="19166" y="1628"/>
                  <a:pt x="19269" y="1612"/>
                  <a:pt x="19371" y="1582"/>
                </a:cubicBezTo>
                <a:cubicBezTo>
                  <a:pt x="19599" y="1489"/>
                  <a:pt x="19662" y="1302"/>
                  <a:pt x="19848" y="1178"/>
                </a:cubicBezTo>
                <a:cubicBezTo>
                  <a:pt x="20003" y="1082"/>
                  <a:pt x="20151" y="1044"/>
                  <a:pt x="20294" y="1044"/>
                </a:cubicBezTo>
                <a:cubicBezTo>
                  <a:pt x="20819" y="1044"/>
                  <a:pt x="21281" y="1555"/>
                  <a:pt x="21835" y="1555"/>
                </a:cubicBezTo>
                <a:cubicBezTo>
                  <a:pt x="21863" y="1555"/>
                  <a:pt x="21892" y="1554"/>
                  <a:pt x="21921" y="1551"/>
                </a:cubicBezTo>
                <a:cubicBezTo>
                  <a:pt x="22180" y="1530"/>
                  <a:pt x="22408" y="1395"/>
                  <a:pt x="22563" y="1199"/>
                </a:cubicBezTo>
                <a:cubicBezTo>
                  <a:pt x="22719" y="1364"/>
                  <a:pt x="22926" y="1468"/>
                  <a:pt x="23144" y="1509"/>
                </a:cubicBezTo>
                <a:cubicBezTo>
                  <a:pt x="23188" y="1517"/>
                  <a:pt x="23231" y="1520"/>
                  <a:pt x="23272" y="1520"/>
                </a:cubicBezTo>
                <a:cubicBezTo>
                  <a:pt x="23719" y="1520"/>
                  <a:pt x="24009" y="1139"/>
                  <a:pt x="24428" y="1139"/>
                </a:cubicBezTo>
                <a:cubicBezTo>
                  <a:pt x="24478" y="1139"/>
                  <a:pt x="24530" y="1145"/>
                  <a:pt x="24584" y="1157"/>
                </a:cubicBezTo>
                <a:cubicBezTo>
                  <a:pt x="25058" y="1278"/>
                  <a:pt x="25416" y="1465"/>
                  <a:pt x="25896" y="1465"/>
                </a:cubicBezTo>
                <a:cubicBezTo>
                  <a:pt x="25951" y="1465"/>
                  <a:pt x="26008" y="1463"/>
                  <a:pt x="26066" y="1458"/>
                </a:cubicBezTo>
                <a:cubicBezTo>
                  <a:pt x="26522" y="1406"/>
                  <a:pt x="26947" y="1240"/>
                  <a:pt x="27321" y="981"/>
                </a:cubicBezTo>
                <a:cubicBezTo>
                  <a:pt x="27533" y="1132"/>
                  <a:pt x="27782" y="1247"/>
                  <a:pt x="28017" y="1247"/>
                </a:cubicBezTo>
                <a:cubicBezTo>
                  <a:pt x="28136" y="1247"/>
                  <a:pt x="28252" y="1217"/>
                  <a:pt x="28357" y="1147"/>
                </a:cubicBezTo>
                <a:cubicBezTo>
                  <a:pt x="28581" y="1371"/>
                  <a:pt x="28844" y="1462"/>
                  <a:pt x="29119" y="1462"/>
                </a:cubicBezTo>
                <a:cubicBezTo>
                  <a:pt x="29748" y="1462"/>
                  <a:pt x="30440" y="983"/>
                  <a:pt x="30865" y="514"/>
                </a:cubicBezTo>
                <a:cubicBezTo>
                  <a:pt x="31056" y="291"/>
                  <a:pt x="30862" y="1"/>
                  <a:pt x="306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57"/>
          <p:cNvSpPr txBox="1">
            <a:spLocks noGrp="1"/>
          </p:cNvSpPr>
          <p:nvPr>
            <p:ph type="title" idx="9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Cuprins</a:t>
            </a:r>
            <a:endParaRPr dirty="0"/>
          </a:p>
        </p:txBody>
      </p:sp>
      <p:sp>
        <p:nvSpPr>
          <p:cNvPr id="1689" name="Google Shape;1689;p57">
            <a:hlinkClick r:id="" action="ppaction://noaction"/>
          </p:cNvPr>
          <p:cNvSpPr/>
          <p:nvPr/>
        </p:nvSpPr>
        <p:spPr>
          <a:xfrm rot="70295">
            <a:off x="2763326" y="3369036"/>
            <a:ext cx="2473177" cy="865939"/>
          </a:xfrm>
          <a:custGeom>
            <a:avLst/>
            <a:gdLst/>
            <a:ahLst/>
            <a:cxnLst/>
            <a:rect l="l" t="t" r="r" b="b"/>
            <a:pathLst>
              <a:path w="206399" h="207041" extrusionOk="0">
                <a:moveTo>
                  <a:pt x="153" y="183716"/>
                </a:moveTo>
                <a:lnTo>
                  <a:pt x="153" y="183716"/>
                </a:lnTo>
                <a:cubicBezTo>
                  <a:pt x="63" y="183826"/>
                  <a:pt x="12" y="183898"/>
                  <a:pt x="2" y="183898"/>
                </a:cubicBezTo>
                <a:cubicBezTo>
                  <a:pt x="1" y="183898"/>
                  <a:pt x="0" y="183897"/>
                  <a:pt x="0" y="183895"/>
                </a:cubicBezTo>
                <a:lnTo>
                  <a:pt x="0" y="183895"/>
                </a:lnTo>
                <a:cubicBezTo>
                  <a:pt x="0" y="184228"/>
                  <a:pt x="11" y="184381"/>
                  <a:pt x="31" y="184381"/>
                </a:cubicBezTo>
                <a:cubicBezTo>
                  <a:pt x="57" y="184381"/>
                  <a:pt x="98" y="184143"/>
                  <a:pt x="153" y="183716"/>
                </a:cubicBezTo>
                <a:close/>
                <a:moveTo>
                  <a:pt x="22505" y="0"/>
                </a:moveTo>
                <a:lnTo>
                  <a:pt x="9130" y="109565"/>
                </a:lnTo>
                <a:cubicBezTo>
                  <a:pt x="9130" y="109565"/>
                  <a:pt x="7652" y="121461"/>
                  <a:pt x="5915" y="135735"/>
                </a:cubicBezTo>
                <a:cubicBezTo>
                  <a:pt x="5015" y="142872"/>
                  <a:pt x="4115" y="150588"/>
                  <a:pt x="3215" y="157725"/>
                </a:cubicBezTo>
                <a:cubicBezTo>
                  <a:pt x="2315" y="165634"/>
                  <a:pt x="1543" y="169363"/>
                  <a:pt x="964" y="176179"/>
                </a:cubicBezTo>
                <a:cubicBezTo>
                  <a:pt x="603" y="179471"/>
                  <a:pt x="317" y="182437"/>
                  <a:pt x="153" y="183716"/>
                </a:cubicBezTo>
                <a:lnTo>
                  <a:pt x="153" y="183716"/>
                </a:lnTo>
                <a:cubicBezTo>
                  <a:pt x="442" y="183362"/>
                  <a:pt x="1131" y="182616"/>
                  <a:pt x="2154" y="182616"/>
                </a:cubicBezTo>
                <a:cubicBezTo>
                  <a:pt x="2956" y="182616"/>
                  <a:pt x="3963" y="183074"/>
                  <a:pt x="5144" y="184538"/>
                </a:cubicBezTo>
                <a:cubicBezTo>
                  <a:pt x="8313" y="185916"/>
                  <a:pt x="11679" y="186604"/>
                  <a:pt x="15077" y="186604"/>
                </a:cubicBezTo>
                <a:cubicBezTo>
                  <a:pt x="16437" y="186604"/>
                  <a:pt x="17802" y="186494"/>
                  <a:pt x="19161" y="186274"/>
                </a:cubicBezTo>
                <a:cubicBezTo>
                  <a:pt x="21112" y="186359"/>
                  <a:pt x="23118" y="190219"/>
                  <a:pt x="25291" y="190219"/>
                </a:cubicBezTo>
                <a:cubicBezTo>
                  <a:pt x="26413" y="190219"/>
                  <a:pt x="27580" y="189190"/>
                  <a:pt x="28806" y="186081"/>
                </a:cubicBezTo>
                <a:cubicBezTo>
                  <a:pt x="30346" y="189368"/>
                  <a:pt x="31968" y="190296"/>
                  <a:pt x="33647" y="190296"/>
                </a:cubicBezTo>
                <a:cubicBezTo>
                  <a:pt x="35612" y="190296"/>
                  <a:pt x="37656" y="189024"/>
                  <a:pt x="39737" y="188781"/>
                </a:cubicBezTo>
                <a:cubicBezTo>
                  <a:pt x="40139" y="188654"/>
                  <a:pt x="40542" y="188599"/>
                  <a:pt x="40948" y="188599"/>
                </a:cubicBezTo>
                <a:cubicBezTo>
                  <a:pt x="43648" y="188599"/>
                  <a:pt x="46418" y="191059"/>
                  <a:pt x="49299" y="191059"/>
                </a:cubicBezTo>
                <a:cubicBezTo>
                  <a:pt x="50131" y="191059"/>
                  <a:pt x="50973" y="190854"/>
                  <a:pt x="51825" y="190325"/>
                </a:cubicBezTo>
                <a:cubicBezTo>
                  <a:pt x="53234" y="187842"/>
                  <a:pt x="54637" y="186964"/>
                  <a:pt x="56039" y="186964"/>
                </a:cubicBezTo>
                <a:cubicBezTo>
                  <a:pt x="58923" y="186964"/>
                  <a:pt x="61807" y="190679"/>
                  <a:pt x="64749" y="191804"/>
                </a:cubicBezTo>
                <a:cubicBezTo>
                  <a:pt x="67758" y="193131"/>
                  <a:pt x="70828" y="194245"/>
                  <a:pt x="73937" y="194245"/>
                </a:cubicBezTo>
                <a:cubicBezTo>
                  <a:pt x="75346" y="194245"/>
                  <a:pt x="76764" y="194017"/>
                  <a:pt x="78187" y="193475"/>
                </a:cubicBezTo>
                <a:cubicBezTo>
                  <a:pt x="80502" y="193797"/>
                  <a:pt x="82752" y="194247"/>
                  <a:pt x="85067" y="194568"/>
                </a:cubicBezTo>
                <a:cubicBezTo>
                  <a:pt x="85478" y="193968"/>
                  <a:pt x="85881" y="193735"/>
                  <a:pt x="86280" y="193735"/>
                </a:cubicBezTo>
                <a:cubicBezTo>
                  <a:pt x="87674" y="193735"/>
                  <a:pt x="89007" y="196593"/>
                  <a:pt x="90391" y="196593"/>
                </a:cubicBezTo>
                <a:cubicBezTo>
                  <a:pt x="90901" y="196593"/>
                  <a:pt x="91418" y="196206"/>
                  <a:pt x="91947" y="195147"/>
                </a:cubicBezTo>
                <a:cubicBezTo>
                  <a:pt x="92620" y="194452"/>
                  <a:pt x="93285" y="194181"/>
                  <a:pt x="93946" y="194181"/>
                </a:cubicBezTo>
                <a:cubicBezTo>
                  <a:pt x="96286" y="194181"/>
                  <a:pt x="98564" y="197585"/>
                  <a:pt x="100895" y="197585"/>
                </a:cubicBezTo>
                <a:cubicBezTo>
                  <a:pt x="101740" y="197585"/>
                  <a:pt x="102592" y="197137"/>
                  <a:pt x="103456" y="195919"/>
                </a:cubicBezTo>
                <a:cubicBezTo>
                  <a:pt x="107250" y="196690"/>
                  <a:pt x="111044" y="196176"/>
                  <a:pt x="114709" y="197912"/>
                </a:cubicBezTo>
                <a:cubicBezTo>
                  <a:pt x="117229" y="196738"/>
                  <a:pt x="119730" y="195972"/>
                  <a:pt x="122183" y="195972"/>
                </a:cubicBezTo>
                <a:cubicBezTo>
                  <a:pt x="124299" y="195972"/>
                  <a:pt x="126379" y="196542"/>
                  <a:pt x="128404" y="197912"/>
                </a:cubicBezTo>
                <a:cubicBezTo>
                  <a:pt x="128438" y="197911"/>
                  <a:pt x="128471" y="197911"/>
                  <a:pt x="128504" y="197911"/>
                </a:cubicBezTo>
                <a:cubicBezTo>
                  <a:pt x="132488" y="197911"/>
                  <a:pt x="136271" y="201286"/>
                  <a:pt x="139942" y="201286"/>
                </a:cubicBezTo>
                <a:cubicBezTo>
                  <a:pt x="140384" y="201286"/>
                  <a:pt x="140825" y="201237"/>
                  <a:pt x="141264" y="201127"/>
                </a:cubicBezTo>
                <a:cubicBezTo>
                  <a:pt x="143416" y="202371"/>
                  <a:pt x="145516" y="202842"/>
                  <a:pt x="147563" y="202842"/>
                </a:cubicBezTo>
                <a:cubicBezTo>
                  <a:pt x="149429" y="202842"/>
                  <a:pt x="151252" y="202450"/>
                  <a:pt x="153031" y="201898"/>
                </a:cubicBezTo>
                <a:cubicBezTo>
                  <a:pt x="154564" y="204854"/>
                  <a:pt x="156098" y="205742"/>
                  <a:pt x="157605" y="205742"/>
                </a:cubicBezTo>
                <a:cubicBezTo>
                  <a:pt x="159574" y="205742"/>
                  <a:pt x="161498" y="204228"/>
                  <a:pt x="163318" y="203827"/>
                </a:cubicBezTo>
                <a:cubicBezTo>
                  <a:pt x="163639" y="203913"/>
                  <a:pt x="163958" y="203948"/>
                  <a:pt x="164273" y="203948"/>
                </a:cubicBezTo>
                <a:cubicBezTo>
                  <a:pt x="165934" y="203948"/>
                  <a:pt x="167517" y="202957"/>
                  <a:pt x="169002" y="202957"/>
                </a:cubicBezTo>
                <a:cubicBezTo>
                  <a:pt x="170005" y="202957"/>
                  <a:pt x="170963" y="203408"/>
                  <a:pt x="171870" y="204920"/>
                </a:cubicBezTo>
                <a:cubicBezTo>
                  <a:pt x="172837" y="203446"/>
                  <a:pt x="173740" y="202898"/>
                  <a:pt x="174587" y="202898"/>
                </a:cubicBezTo>
                <a:cubicBezTo>
                  <a:pt x="175992" y="202898"/>
                  <a:pt x="177241" y="204408"/>
                  <a:pt x="178364" y="205692"/>
                </a:cubicBezTo>
                <a:cubicBezTo>
                  <a:pt x="179447" y="206716"/>
                  <a:pt x="180385" y="207040"/>
                  <a:pt x="181165" y="207040"/>
                </a:cubicBezTo>
                <a:cubicBezTo>
                  <a:pt x="182518" y="207040"/>
                  <a:pt x="183397" y="206066"/>
                  <a:pt x="183736" y="206066"/>
                </a:cubicBezTo>
                <a:cubicBezTo>
                  <a:pt x="183841" y="206066"/>
                  <a:pt x="183894" y="206158"/>
                  <a:pt x="183894" y="206399"/>
                </a:cubicBezTo>
                <a:cubicBezTo>
                  <a:pt x="184023" y="204663"/>
                  <a:pt x="184215" y="202927"/>
                  <a:pt x="184537" y="201255"/>
                </a:cubicBezTo>
                <a:cubicBezTo>
                  <a:pt x="184545" y="201268"/>
                  <a:pt x="184553" y="201274"/>
                  <a:pt x="184561" y="201274"/>
                </a:cubicBezTo>
                <a:cubicBezTo>
                  <a:pt x="184893" y="201274"/>
                  <a:pt x="185583" y="191565"/>
                  <a:pt x="186273" y="187238"/>
                </a:cubicBezTo>
                <a:cubicBezTo>
                  <a:pt x="186980" y="181194"/>
                  <a:pt x="187752" y="178365"/>
                  <a:pt x="188781" y="166663"/>
                </a:cubicBezTo>
                <a:cubicBezTo>
                  <a:pt x="189681" y="158947"/>
                  <a:pt x="190710" y="150459"/>
                  <a:pt x="191803" y="141650"/>
                </a:cubicBezTo>
                <a:cubicBezTo>
                  <a:pt x="198297" y="88668"/>
                  <a:pt x="206398" y="22440"/>
                  <a:pt x="206398" y="22440"/>
                </a:cubicBezTo>
                <a:lnTo>
                  <a:pt x="22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783F04">
                <a:alpha val="4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" name="Google Shape;1690;p57">
            <a:hlinkClick r:id="" action="ppaction://noaction"/>
          </p:cNvPr>
          <p:cNvSpPr/>
          <p:nvPr/>
        </p:nvSpPr>
        <p:spPr>
          <a:xfrm rot="-277842">
            <a:off x="2774737" y="2414445"/>
            <a:ext cx="2511819" cy="866333"/>
          </a:xfrm>
          <a:custGeom>
            <a:avLst/>
            <a:gdLst/>
            <a:ahLst/>
            <a:cxnLst/>
            <a:rect l="l" t="t" r="r" b="b"/>
            <a:pathLst>
              <a:path w="206399" h="207041" extrusionOk="0">
                <a:moveTo>
                  <a:pt x="153" y="183716"/>
                </a:moveTo>
                <a:lnTo>
                  <a:pt x="153" y="183716"/>
                </a:lnTo>
                <a:cubicBezTo>
                  <a:pt x="63" y="183826"/>
                  <a:pt x="12" y="183898"/>
                  <a:pt x="2" y="183898"/>
                </a:cubicBezTo>
                <a:cubicBezTo>
                  <a:pt x="1" y="183898"/>
                  <a:pt x="0" y="183897"/>
                  <a:pt x="0" y="183895"/>
                </a:cubicBezTo>
                <a:lnTo>
                  <a:pt x="0" y="183895"/>
                </a:lnTo>
                <a:cubicBezTo>
                  <a:pt x="0" y="184228"/>
                  <a:pt x="11" y="184381"/>
                  <a:pt x="31" y="184381"/>
                </a:cubicBezTo>
                <a:cubicBezTo>
                  <a:pt x="57" y="184381"/>
                  <a:pt x="98" y="184143"/>
                  <a:pt x="153" y="183716"/>
                </a:cubicBezTo>
                <a:close/>
                <a:moveTo>
                  <a:pt x="22505" y="0"/>
                </a:moveTo>
                <a:lnTo>
                  <a:pt x="9130" y="109565"/>
                </a:lnTo>
                <a:cubicBezTo>
                  <a:pt x="9130" y="109565"/>
                  <a:pt x="7652" y="121461"/>
                  <a:pt x="5915" y="135735"/>
                </a:cubicBezTo>
                <a:cubicBezTo>
                  <a:pt x="5015" y="142872"/>
                  <a:pt x="4115" y="150588"/>
                  <a:pt x="3215" y="157725"/>
                </a:cubicBezTo>
                <a:cubicBezTo>
                  <a:pt x="2315" y="165634"/>
                  <a:pt x="1543" y="169363"/>
                  <a:pt x="964" y="176179"/>
                </a:cubicBezTo>
                <a:cubicBezTo>
                  <a:pt x="603" y="179471"/>
                  <a:pt x="317" y="182437"/>
                  <a:pt x="153" y="183716"/>
                </a:cubicBezTo>
                <a:lnTo>
                  <a:pt x="153" y="183716"/>
                </a:lnTo>
                <a:cubicBezTo>
                  <a:pt x="442" y="183362"/>
                  <a:pt x="1131" y="182616"/>
                  <a:pt x="2154" y="182616"/>
                </a:cubicBezTo>
                <a:cubicBezTo>
                  <a:pt x="2956" y="182616"/>
                  <a:pt x="3963" y="183074"/>
                  <a:pt x="5144" y="184538"/>
                </a:cubicBezTo>
                <a:cubicBezTo>
                  <a:pt x="8313" y="185916"/>
                  <a:pt x="11679" y="186604"/>
                  <a:pt x="15077" y="186604"/>
                </a:cubicBezTo>
                <a:cubicBezTo>
                  <a:pt x="16437" y="186604"/>
                  <a:pt x="17802" y="186494"/>
                  <a:pt x="19161" y="186274"/>
                </a:cubicBezTo>
                <a:cubicBezTo>
                  <a:pt x="21112" y="186359"/>
                  <a:pt x="23118" y="190219"/>
                  <a:pt x="25291" y="190219"/>
                </a:cubicBezTo>
                <a:cubicBezTo>
                  <a:pt x="26413" y="190219"/>
                  <a:pt x="27580" y="189190"/>
                  <a:pt x="28806" y="186081"/>
                </a:cubicBezTo>
                <a:cubicBezTo>
                  <a:pt x="30346" y="189368"/>
                  <a:pt x="31968" y="190296"/>
                  <a:pt x="33647" y="190296"/>
                </a:cubicBezTo>
                <a:cubicBezTo>
                  <a:pt x="35612" y="190296"/>
                  <a:pt x="37656" y="189024"/>
                  <a:pt x="39737" y="188781"/>
                </a:cubicBezTo>
                <a:cubicBezTo>
                  <a:pt x="40139" y="188654"/>
                  <a:pt x="40542" y="188599"/>
                  <a:pt x="40948" y="188599"/>
                </a:cubicBezTo>
                <a:cubicBezTo>
                  <a:pt x="43648" y="188599"/>
                  <a:pt x="46418" y="191059"/>
                  <a:pt x="49299" y="191059"/>
                </a:cubicBezTo>
                <a:cubicBezTo>
                  <a:pt x="50131" y="191059"/>
                  <a:pt x="50973" y="190854"/>
                  <a:pt x="51825" y="190325"/>
                </a:cubicBezTo>
                <a:cubicBezTo>
                  <a:pt x="53234" y="187842"/>
                  <a:pt x="54637" y="186964"/>
                  <a:pt x="56039" y="186964"/>
                </a:cubicBezTo>
                <a:cubicBezTo>
                  <a:pt x="58923" y="186964"/>
                  <a:pt x="61807" y="190679"/>
                  <a:pt x="64749" y="191804"/>
                </a:cubicBezTo>
                <a:cubicBezTo>
                  <a:pt x="67758" y="193131"/>
                  <a:pt x="70828" y="194245"/>
                  <a:pt x="73937" y="194245"/>
                </a:cubicBezTo>
                <a:cubicBezTo>
                  <a:pt x="75346" y="194245"/>
                  <a:pt x="76764" y="194017"/>
                  <a:pt x="78187" y="193475"/>
                </a:cubicBezTo>
                <a:cubicBezTo>
                  <a:pt x="80502" y="193797"/>
                  <a:pt x="82752" y="194247"/>
                  <a:pt x="85067" y="194568"/>
                </a:cubicBezTo>
                <a:cubicBezTo>
                  <a:pt x="85478" y="193968"/>
                  <a:pt x="85881" y="193735"/>
                  <a:pt x="86280" y="193735"/>
                </a:cubicBezTo>
                <a:cubicBezTo>
                  <a:pt x="87674" y="193735"/>
                  <a:pt x="89007" y="196593"/>
                  <a:pt x="90391" y="196593"/>
                </a:cubicBezTo>
                <a:cubicBezTo>
                  <a:pt x="90901" y="196593"/>
                  <a:pt x="91418" y="196206"/>
                  <a:pt x="91947" y="195147"/>
                </a:cubicBezTo>
                <a:cubicBezTo>
                  <a:pt x="92620" y="194452"/>
                  <a:pt x="93285" y="194181"/>
                  <a:pt x="93946" y="194181"/>
                </a:cubicBezTo>
                <a:cubicBezTo>
                  <a:pt x="96286" y="194181"/>
                  <a:pt x="98564" y="197585"/>
                  <a:pt x="100895" y="197585"/>
                </a:cubicBezTo>
                <a:cubicBezTo>
                  <a:pt x="101740" y="197585"/>
                  <a:pt x="102592" y="197137"/>
                  <a:pt x="103456" y="195919"/>
                </a:cubicBezTo>
                <a:cubicBezTo>
                  <a:pt x="107250" y="196690"/>
                  <a:pt x="111044" y="196176"/>
                  <a:pt x="114709" y="197912"/>
                </a:cubicBezTo>
                <a:cubicBezTo>
                  <a:pt x="117229" y="196738"/>
                  <a:pt x="119730" y="195972"/>
                  <a:pt x="122183" y="195972"/>
                </a:cubicBezTo>
                <a:cubicBezTo>
                  <a:pt x="124299" y="195972"/>
                  <a:pt x="126379" y="196542"/>
                  <a:pt x="128404" y="197912"/>
                </a:cubicBezTo>
                <a:cubicBezTo>
                  <a:pt x="128438" y="197911"/>
                  <a:pt x="128471" y="197911"/>
                  <a:pt x="128504" y="197911"/>
                </a:cubicBezTo>
                <a:cubicBezTo>
                  <a:pt x="132488" y="197911"/>
                  <a:pt x="136271" y="201286"/>
                  <a:pt x="139942" y="201286"/>
                </a:cubicBezTo>
                <a:cubicBezTo>
                  <a:pt x="140384" y="201286"/>
                  <a:pt x="140825" y="201237"/>
                  <a:pt x="141264" y="201127"/>
                </a:cubicBezTo>
                <a:cubicBezTo>
                  <a:pt x="143416" y="202371"/>
                  <a:pt x="145516" y="202842"/>
                  <a:pt x="147563" y="202842"/>
                </a:cubicBezTo>
                <a:cubicBezTo>
                  <a:pt x="149429" y="202842"/>
                  <a:pt x="151252" y="202450"/>
                  <a:pt x="153031" y="201898"/>
                </a:cubicBezTo>
                <a:cubicBezTo>
                  <a:pt x="154564" y="204854"/>
                  <a:pt x="156098" y="205742"/>
                  <a:pt x="157605" y="205742"/>
                </a:cubicBezTo>
                <a:cubicBezTo>
                  <a:pt x="159574" y="205742"/>
                  <a:pt x="161498" y="204228"/>
                  <a:pt x="163318" y="203827"/>
                </a:cubicBezTo>
                <a:cubicBezTo>
                  <a:pt x="163639" y="203913"/>
                  <a:pt x="163958" y="203948"/>
                  <a:pt x="164273" y="203948"/>
                </a:cubicBezTo>
                <a:cubicBezTo>
                  <a:pt x="165934" y="203948"/>
                  <a:pt x="167517" y="202957"/>
                  <a:pt x="169002" y="202957"/>
                </a:cubicBezTo>
                <a:cubicBezTo>
                  <a:pt x="170005" y="202957"/>
                  <a:pt x="170963" y="203408"/>
                  <a:pt x="171870" y="204920"/>
                </a:cubicBezTo>
                <a:cubicBezTo>
                  <a:pt x="172837" y="203446"/>
                  <a:pt x="173740" y="202898"/>
                  <a:pt x="174587" y="202898"/>
                </a:cubicBezTo>
                <a:cubicBezTo>
                  <a:pt x="175992" y="202898"/>
                  <a:pt x="177241" y="204408"/>
                  <a:pt x="178364" y="205692"/>
                </a:cubicBezTo>
                <a:cubicBezTo>
                  <a:pt x="179447" y="206716"/>
                  <a:pt x="180385" y="207040"/>
                  <a:pt x="181165" y="207040"/>
                </a:cubicBezTo>
                <a:cubicBezTo>
                  <a:pt x="182518" y="207040"/>
                  <a:pt x="183397" y="206066"/>
                  <a:pt x="183736" y="206066"/>
                </a:cubicBezTo>
                <a:cubicBezTo>
                  <a:pt x="183841" y="206066"/>
                  <a:pt x="183894" y="206158"/>
                  <a:pt x="183894" y="206399"/>
                </a:cubicBezTo>
                <a:cubicBezTo>
                  <a:pt x="184023" y="204663"/>
                  <a:pt x="184215" y="202927"/>
                  <a:pt x="184537" y="201255"/>
                </a:cubicBezTo>
                <a:cubicBezTo>
                  <a:pt x="184545" y="201268"/>
                  <a:pt x="184553" y="201274"/>
                  <a:pt x="184561" y="201274"/>
                </a:cubicBezTo>
                <a:cubicBezTo>
                  <a:pt x="184893" y="201274"/>
                  <a:pt x="185583" y="191565"/>
                  <a:pt x="186273" y="187238"/>
                </a:cubicBezTo>
                <a:cubicBezTo>
                  <a:pt x="186980" y="181194"/>
                  <a:pt x="187752" y="178365"/>
                  <a:pt x="188781" y="166663"/>
                </a:cubicBezTo>
                <a:cubicBezTo>
                  <a:pt x="189681" y="158947"/>
                  <a:pt x="190710" y="150459"/>
                  <a:pt x="191803" y="141650"/>
                </a:cubicBezTo>
                <a:cubicBezTo>
                  <a:pt x="198297" y="88668"/>
                  <a:pt x="206398" y="22440"/>
                  <a:pt x="206398" y="22440"/>
                </a:cubicBezTo>
                <a:lnTo>
                  <a:pt x="2250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783F04">
                <a:alpha val="4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" name="Google Shape;1691;p57">
            <a:hlinkClick r:id="" action="ppaction://noaction"/>
          </p:cNvPr>
          <p:cNvSpPr/>
          <p:nvPr/>
        </p:nvSpPr>
        <p:spPr>
          <a:xfrm rot="84022">
            <a:off x="2821454" y="1456144"/>
            <a:ext cx="2491464" cy="866221"/>
          </a:xfrm>
          <a:custGeom>
            <a:avLst/>
            <a:gdLst/>
            <a:ahLst/>
            <a:cxnLst/>
            <a:rect l="l" t="t" r="r" b="b"/>
            <a:pathLst>
              <a:path w="206399" h="207041" extrusionOk="0">
                <a:moveTo>
                  <a:pt x="153" y="183716"/>
                </a:moveTo>
                <a:lnTo>
                  <a:pt x="153" y="183716"/>
                </a:lnTo>
                <a:cubicBezTo>
                  <a:pt x="63" y="183826"/>
                  <a:pt x="12" y="183898"/>
                  <a:pt x="2" y="183898"/>
                </a:cubicBezTo>
                <a:cubicBezTo>
                  <a:pt x="1" y="183898"/>
                  <a:pt x="0" y="183897"/>
                  <a:pt x="0" y="183895"/>
                </a:cubicBezTo>
                <a:lnTo>
                  <a:pt x="0" y="183895"/>
                </a:lnTo>
                <a:cubicBezTo>
                  <a:pt x="0" y="184228"/>
                  <a:pt x="11" y="184381"/>
                  <a:pt x="31" y="184381"/>
                </a:cubicBezTo>
                <a:cubicBezTo>
                  <a:pt x="57" y="184381"/>
                  <a:pt x="98" y="184143"/>
                  <a:pt x="153" y="183716"/>
                </a:cubicBezTo>
                <a:close/>
                <a:moveTo>
                  <a:pt x="22505" y="0"/>
                </a:moveTo>
                <a:lnTo>
                  <a:pt x="9130" y="109565"/>
                </a:lnTo>
                <a:cubicBezTo>
                  <a:pt x="9130" y="109565"/>
                  <a:pt x="7652" y="121461"/>
                  <a:pt x="5915" y="135735"/>
                </a:cubicBezTo>
                <a:cubicBezTo>
                  <a:pt x="5015" y="142872"/>
                  <a:pt x="4115" y="150588"/>
                  <a:pt x="3215" y="157725"/>
                </a:cubicBezTo>
                <a:cubicBezTo>
                  <a:pt x="2315" y="165634"/>
                  <a:pt x="1543" y="169363"/>
                  <a:pt x="964" y="176179"/>
                </a:cubicBezTo>
                <a:cubicBezTo>
                  <a:pt x="603" y="179471"/>
                  <a:pt x="317" y="182437"/>
                  <a:pt x="153" y="183716"/>
                </a:cubicBezTo>
                <a:lnTo>
                  <a:pt x="153" y="183716"/>
                </a:lnTo>
                <a:cubicBezTo>
                  <a:pt x="442" y="183362"/>
                  <a:pt x="1131" y="182616"/>
                  <a:pt x="2154" y="182616"/>
                </a:cubicBezTo>
                <a:cubicBezTo>
                  <a:pt x="2956" y="182616"/>
                  <a:pt x="3963" y="183074"/>
                  <a:pt x="5144" y="184538"/>
                </a:cubicBezTo>
                <a:cubicBezTo>
                  <a:pt x="8313" y="185916"/>
                  <a:pt x="11679" y="186604"/>
                  <a:pt x="15077" y="186604"/>
                </a:cubicBezTo>
                <a:cubicBezTo>
                  <a:pt x="16437" y="186604"/>
                  <a:pt x="17802" y="186494"/>
                  <a:pt x="19161" y="186274"/>
                </a:cubicBezTo>
                <a:cubicBezTo>
                  <a:pt x="21112" y="186359"/>
                  <a:pt x="23118" y="190219"/>
                  <a:pt x="25291" y="190219"/>
                </a:cubicBezTo>
                <a:cubicBezTo>
                  <a:pt x="26413" y="190219"/>
                  <a:pt x="27580" y="189190"/>
                  <a:pt x="28806" y="186081"/>
                </a:cubicBezTo>
                <a:cubicBezTo>
                  <a:pt x="30346" y="189368"/>
                  <a:pt x="31968" y="190296"/>
                  <a:pt x="33647" y="190296"/>
                </a:cubicBezTo>
                <a:cubicBezTo>
                  <a:pt x="35612" y="190296"/>
                  <a:pt x="37656" y="189024"/>
                  <a:pt x="39737" y="188781"/>
                </a:cubicBezTo>
                <a:cubicBezTo>
                  <a:pt x="40139" y="188654"/>
                  <a:pt x="40542" y="188599"/>
                  <a:pt x="40948" y="188599"/>
                </a:cubicBezTo>
                <a:cubicBezTo>
                  <a:pt x="43648" y="188599"/>
                  <a:pt x="46418" y="191059"/>
                  <a:pt x="49299" y="191059"/>
                </a:cubicBezTo>
                <a:cubicBezTo>
                  <a:pt x="50131" y="191059"/>
                  <a:pt x="50973" y="190854"/>
                  <a:pt x="51825" y="190325"/>
                </a:cubicBezTo>
                <a:cubicBezTo>
                  <a:pt x="53234" y="187842"/>
                  <a:pt x="54637" y="186964"/>
                  <a:pt x="56039" y="186964"/>
                </a:cubicBezTo>
                <a:cubicBezTo>
                  <a:pt x="58923" y="186964"/>
                  <a:pt x="61807" y="190679"/>
                  <a:pt x="64749" y="191804"/>
                </a:cubicBezTo>
                <a:cubicBezTo>
                  <a:pt x="67758" y="193131"/>
                  <a:pt x="70828" y="194245"/>
                  <a:pt x="73937" y="194245"/>
                </a:cubicBezTo>
                <a:cubicBezTo>
                  <a:pt x="75346" y="194245"/>
                  <a:pt x="76764" y="194017"/>
                  <a:pt x="78187" y="193475"/>
                </a:cubicBezTo>
                <a:cubicBezTo>
                  <a:pt x="80502" y="193797"/>
                  <a:pt x="82752" y="194247"/>
                  <a:pt x="85067" y="194568"/>
                </a:cubicBezTo>
                <a:cubicBezTo>
                  <a:pt x="85478" y="193968"/>
                  <a:pt x="85881" y="193735"/>
                  <a:pt x="86280" y="193735"/>
                </a:cubicBezTo>
                <a:cubicBezTo>
                  <a:pt x="87674" y="193735"/>
                  <a:pt x="89007" y="196593"/>
                  <a:pt x="90391" y="196593"/>
                </a:cubicBezTo>
                <a:cubicBezTo>
                  <a:pt x="90901" y="196593"/>
                  <a:pt x="91418" y="196206"/>
                  <a:pt x="91947" y="195147"/>
                </a:cubicBezTo>
                <a:cubicBezTo>
                  <a:pt x="92620" y="194452"/>
                  <a:pt x="93285" y="194181"/>
                  <a:pt x="93946" y="194181"/>
                </a:cubicBezTo>
                <a:cubicBezTo>
                  <a:pt x="96286" y="194181"/>
                  <a:pt x="98564" y="197585"/>
                  <a:pt x="100895" y="197585"/>
                </a:cubicBezTo>
                <a:cubicBezTo>
                  <a:pt x="101740" y="197585"/>
                  <a:pt x="102592" y="197137"/>
                  <a:pt x="103456" y="195919"/>
                </a:cubicBezTo>
                <a:cubicBezTo>
                  <a:pt x="107250" y="196690"/>
                  <a:pt x="111044" y="196176"/>
                  <a:pt x="114709" y="197912"/>
                </a:cubicBezTo>
                <a:cubicBezTo>
                  <a:pt x="117229" y="196738"/>
                  <a:pt x="119730" y="195972"/>
                  <a:pt x="122183" y="195972"/>
                </a:cubicBezTo>
                <a:cubicBezTo>
                  <a:pt x="124299" y="195972"/>
                  <a:pt x="126379" y="196542"/>
                  <a:pt x="128404" y="197912"/>
                </a:cubicBezTo>
                <a:cubicBezTo>
                  <a:pt x="128438" y="197911"/>
                  <a:pt x="128471" y="197911"/>
                  <a:pt x="128504" y="197911"/>
                </a:cubicBezTo>
                <a:cubicBezTo>
                  <a:pt x="132488" y="197911"/>
                  <a:pt x="136271" y="201286"/>
                  <a:pt x="139942" y="201286"/>
                </a:cubicBezTo>
                <a:cubicBezTo>
                  <a:pt x="140384" y="201286"/>
                  <a:pt x="140825" y="201237"/>
                  <a:pt x="141264" y="201127"/>
                </a:cubicBezTo>
                <a:cubicBezTo>
                  <a:pt x="143416" y="202371"/>
                  <a:pt x="145516" y="202842"/>
                  <a:pt x="147563" y="202842"/>
                </a:cubicBezTo>
                <a:cubicBezTo>
                  <a:pt x="149429" y="202842"/>
                  <a:pt x="151252" y="202450"/>
                  <a:pt x="153031" y="201898"/>
                </a:cubicBezTo>
                <a:cubicBezTo>
                  <a:pt x="154564" y="204854"/>
                  <a:pt x="156098" y="205742"/>
                  <a:pt x="157605" y="205742"/>
                </a:cubicBezTo>
                <a:cubicBezTo>
                  <a:pt x="159574" y="205742"/>
                  <a:pt x="161498" y="204228"/>
                  <a:pt x="163318" y="203827"/>
                </a:cubicBezTo>
                <a:cubicBezTo>
                  <a:pt x="163639" y="203913"/>
                  <a:pt x="163958" y="203948"/>
                  <a:pt x="164273" y="203948"/>
                </a:cubicBezTo>
                <a:cubicBezTo>
                  <a:pt x="165934" y="203948"/>
                  <a:pt x="167517" y="202957"/>
                  <a:pt x="169002" y="202957"/>
                </a:cubicBezTo>
                <a:cubicBezTo>
                  <a:pt x="170005" y="202957"/>
                  <a:pt x="170963" y="203408"/>
                  <a:pt x="171870" y="204920"/>
                </a:cubicBezTo>
                <a:cubicBezTo>
                  <a:pt x="172837" y="203446"/>
                  <a:pt x="173740" y="202898"/>
                  <a:pt x="174587" y="202898"/>
                </a:cubicBezTo>
                <a:cubicBezTo>
                  <a:pt x="175992" y="202898"/>
                  <a:pt x="177241" y="204408"/>
                  <a:pt x="178364" y="205692"/>
                </a:cubicBezTo>
                <a:cubicBezTo>
                  <a:pt x="179447" y="206716"/>
                  <a:pt x="180385" y="207040"/>
                  <a:pt x="181165" y="207040"/>
                </a:cubicBezTo>
                <a:cubicBezTo>
                  <a:pt x="182518" y="207040"/>
                  <a:pt x="183397" y="206066"/>
                  <a:pt x="183736" y="206066"/>
                </a:cubicBezTo>
                <a:cubicBezTo>
                  <a:pt x="183841" y="206066"/>
                  <a:pt x="183894" y="206158"/>
                  <a:pt x="183894" y="206399"/>
                </a:cubicBezTo>
                <a:cubicBezTo>
                  <a:pt x="184023" y="204663"/>
                  <a:pt x="184215" y="202927"/>
                  <a:pt x="184537" y="201255"/>
                </a:cubicBezTo>
                <a:cubicBezTo>
                  <a:pt x="184545" y="201268"/>
                  <a:pt x="184553" y="201274"/>
                  <a:pt x="184561" y="201274"/>
                </a:cubicBezTo>
                <a:cubicBezTo>
                  <a:pt x="184893" y="201274"/>
                  <a:pt x="185583" y="191565"/>
                  <a:pt x="186273" y="187238"/>
                </a:cubicBezTo>
                <a:cubicBezTo>
                  <a:pt x="186980" y="181194"/>
                  <a:pt x="187752" y="178365"/>
                  <a:pt x="188781" y="166663"/>
                </a:cubicBezTo>
                <a:cubicBezTo>
                  <a:pt x="189681" y="158947"/>
                  <a:pt x="190710" y="150459"/>
                  <a:pt x="191803" y="141650"/>
                </a:cubicBezTo>
                <a:cubicBezTo>
                  <a:pt x="198297" y="88668"/>
                  <a:pt x="206398" y="22440"/>
                  <a:pt x="206398" y="22440"/>
                </a:cubicBezTo>
                <a:lnTo>
                  <a:pt x="2250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783F04">
                <a:alpha val="4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57"/>
          <p:cNvSpPr txBox="1">
            <a:spLocks noGrp="1"/>
          </p:cNvSpPr>
          <p:nvPr>
            <p:ph type="subTitle" idx="1"/>
          </p:nvPr>
        </p:nvSpPr>
        <p:spPr>
          <a:xfrm flipH="1">
            <a:off x="5484325" y="1634875"/>
            <a:ext cx="23250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+mn-lt"/>
              </a:rPr>
              <a:t>Tehologii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folosite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și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arhitectura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generală</a:t>
            </a:r>
            <a:endParaRPr lang="en-GB" dirty="0">
              <a:latin typeface="+mn-lt"/>
            </a:endParaRPr>
          </a:p>
        </p:txBody>
      </p:sp>
      <p:sp>
        <p:nvSpPr>
          <p:cNvPr id="1693" name="Google Shape;1693;p57"/>
          <p:cNvSpPr txBox="1">
            <a:spLocks noGrp="1"/>
          </p:cNvSpPr>
          <p:nvPr>
            <p:ph type="subTitle" idx="2"/>
          </p:nvPr>
        </p:nvSpPr>
        <p:spPr>
          <a:xfrm>
            <a:off x="5484375" y="3526525"/>
            <a:ext cx="23250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n-lt"/>
              </a:rPr>
              <a:t>Rezultatele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obtinute</a:t>
            </a:r>
            <a:endParaRPr lang="en-US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err="1">
              <a:latin typeface="+mn-lt"/>
            </a:endParaRPr>
          </a:p>
        </p:txBody>
      </p:sp>
      <p:sp>
        <p:nvSpPr>
          <p:cNvPr id="1694" name="Google Shape;1694;p57"/>
          <p:cNvSpPr txBox="1">
            <a:spLocks noGrp="1"/>
          </p:cNvSpPr>
          <p:nvPr>
            <p:ph type="subTitle" idx="3"/>
          </p:nvPr>
        </p:nvSpPr>
        <p:spPr>
          <a:xfrm flipH="1">
            <a:off x="5484324" y="2628553"/>
            <a:ext cx="23250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n-lt"/>
              </a:rPr>
              <a:t>Implementare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tehnic</a:t>
            </a:r>
            <a:r>
              <a:rPr lang="en-GB" dirty="0" err="1">
                <a:latin typeface="+mn-lt"/>
              </a:rPr>
              <a:t>ă</a:t>
            </a:r>
            <a:endParaRPr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1695" name="Google Shape;1695;p57"/>
          <p:cNvSpPr txBox="1">
            <a:spLocks noGrp="1"/>
          </p:cNvSpPr>
          <p:nvPr>
            <p:ph type="subTitle" idx="5"/>
          </p:nvPr>
        </p:nvSpPr>
        <p:spPr>
          <a:xfrm>
            <a:off x="2864902" y="3455530"/>
            <a:ext cx="227002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Concluzii</a:t>
            </a:r>
            <a:endParaRPr dirty="0"/>
          </a:p>
        </p:txBody>
      </p:sp>
      <p:sp>
        <p:nvSpPr>
          <p:cNvPr id="1696" name="Google Shape;1696;p57"/>
          <p:cNvSpPr txBox="1">
            <a:spLocks noGrp="1"/>
          </p:cNvSpPr>
          <p:nvPr>
            <p:ph type="subTitle" idx="6"/>
          </p:nvPr>
        </p:nvSpPr>
        <p:spPr>
          <a:xfrm flipH="1">
            <a:off x="2975075" y="2564338"/>
            <a:ext cx="2138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Implementare</a:t>
            </a:r>
            <a:endParaRPr dirty="0"/>
          </a:p>
        </p:txBody>
      </p:sp>
      <p:sp>
        <p:nvSpPr>
          <p:cNvPr id="1697" name="Google Shape;1697;p57"/>
          <p:cNvSpPr txBox="1">
            <a:spLocks noGrp="1"/>
          </p:cNvSpPr>
          <p:nvPr>
            <p:ph type="title"/>
          </p:nvPr>
        </p:nvSpPr>
        <p:spPr>
          <a:xfrm flipH="1">
            <a:off x="1373174" y="3592465"/>
            <a:ext cx="1209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698" name="Google Shape;1698;p57"/>
          <p:cNvGrpSpPr/>
          <p:nvPr/>
        </p:nvGrpSpPr>
        <p:grpSpPr>
          <a:xfrm>
            <a:off x="3070250" y="1258083"/>
            <a:ext cx="355973" cy="427192"/>
            <a:chOff x="2279900" y="1356008"/>
            <a:chExt cx="355973" cy="427192"/>
          </a:xfrm>
        </p:grpSpPr>
        <p:sp>
          <p:nvSpPr>
            <p:cNvPr id="1699" name="Google Shape;1699;p57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C9AE66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0" name="Google Shape;1700;p57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1701" name="Google Shape;1701;p57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57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rgbClr val="A1DAF8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57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rgbClr val="A1DAF8"/>
              </a:solidFill>
              <a:ln>
                <a:noFill/>
              </a:ln>
              <a:effectLst>
                <a:outerShdw blurRad="28575" dist="9525" dir="6480000" algn="bl" rotWithShape="0">
                  <a:srgbClr val="3C78D8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04" name="Google Shape;1704;p57"/>
          <p:cNvGrpSpPr/>
          <p:nvPr/>
        </p:nvGrpSpPr>
        <p:grpSpPr>
          <a:xfrm flipH="1">
            <a:off x="4685900" y="3265920"/>
            <a:ext cx="355973" cy="427192"/>
            <a:chOff x="2279900" y="1356008"/>
            <a:chExt cx="355973" cy="427192"/>
          </a:xfrm>
        </p:grpSpPr>
        <p:sp>
          <p:nvSpPr>
            <p:cNvPr id="1705" name="Google Shape;1705;p57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C8C8C8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6" name="Google Shape;1706;p57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1707" name="Google Shape;1707;p57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57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57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  <a:effectLst>
                <a:outerShdw blurRad="28575" dist="9525" dir="6480000" algn="bl" rotWithShape="0">
                  <a:srgbClr val="999999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0" name="Google Shape;1710;p57"/>
          <p:cNvGrpSpPr/>
          <p:nvPr/>
        </p:nvGrpSpPr>
        <p:grpSpPr>
          <a:xfrm flipH="1">
            <a:off x="2902331" y="2302337"/>
            <a:ext cx="354727" cy="425654"/>
            <a:chOff x="2279900" y="1356008"/>
            <a:chExt cx="355973" cy="427192"/>
          </a:xfrm>
        </p:grpSpPr>
        <p:sp>
          <p:nvSpPr>
            <p:cNvPr id="1711" name="Google Shape;1711;p57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ADADAD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2" name="Google Shape;1712;p57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1713" name="Google Shape;1713;p57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57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57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8575" dist="9525" dir="6480000" algn="bl" rotWithShape="0">
                  <a:srgbClr val="85200C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16" name="Google Shape;1716;p57"/>
          <p:cNvSpPr txBox="1">
            <a:spLocks noGrp="1"/>
          </p:cNvSpPr>
          <p:nvPr>
            <p:ph type="subTitle" idx="4"/>
          </p:nvPr>
        </p:nvSpPr>
        <p:spPr>
          <a:xfrm flipH="1">
            <a:off x="2975063" y="1625733"/>
            <a:ext cx="213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Arhitectura</a:t>
            </a:r>
            <a:endParaRPr dirty="0"/>
          </a:p>
        </p:txBody>
      </p:sp>
      <p:sp>
        <p:nvSpPr>
          <p:cNvPr id="1717" name="Google Shape;1717;p57"/>
          <p:cNvSpPr txBox="1">
            <a:spLocks noGrp="1"/>
          </p:cNvSpPr>
          <p:nvPr>
            <p:ph type="title" idx="7"/>
          </p:nvPr>
        </p:nvSpPr>
        <p:spPr>
          <a:xfrm rot="477559">
            <a:off x="1368296" y="2657263"/>
            <a:ext cx="1323752" cy="577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18" name="Google Shape;1718;p57"/>
          <p:cNvSpPr txBox="1">
            <a:spLocks noGrp="1"/>
          </p:cNvSpPr>
          <p:nvPr>
            <p:ph type="title" idx="8"/>
          </p:nvPr>
        </p:nvSpPr>
        <p:spPr>
          <a:xfrm rot="-498617">
            <a:off x="1438311" y="1646899"/>
            <a:ext cx="1079333" cy="577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19" name="Google Shape;1719;p57">
            <a:hlinkClick r:id="rId3" action="ppaction://hlinksldjump"/>
          </p:cNvPr>
          <p:cNvSpPr/>
          <p:nvPr/>
        </p:nvSpPr>
        <p:spPr>
          <a:xfrm>
            <a:off x="7629100" y="655701"/>
            <a:ext cx="686319" cy="712140"/>
          </a:xfrm>
          <a:custGeom>
            <a:avLst/>
            <a:gdLst/>
            <a:ahLst/>
            <a:cxnLst/>
            <a:rect l="l" t="t" r="r" b="b"/>
            <a:pathLst>
              <a:path w="206567" h="206567" extrusionOk="0">
                <a:moveTo>
                  <a:pt x="103283" y="0"/>
                </a:moveTo>
                <a:cubicBezTo>
                  <a:pt x="46210" y="0"/>
                  <a:pt x="0" y="46210"/>
                  <a:pt x="0" y="103283"/>
                </a:cubicBezTo>
                <a:cubicBezTo>
                  <a:pt x="0" y="160357"/>
                  <a:pt x="46210" y="206566"/>
                  <a:pt x="103283" y="206566"/>
                </a:cubicBezTo>
                <a:cubicBezTo>
                  <a:pt x="160357" y="206566"/>
                  <a:pt x="206566" y="160357"/>
                  <a:pt x="206566" y="103283"/>
                </a:cubicBezTo>
                <a:cubicBezTo>
                  <a:pt x="206566" y="46210"/>
                  <a:pt x="160357" y="0"/>
                  <a:pt x="103283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57"/>
          <p:cNvSpPr/>
          <p:nvPr/>
        </p:nvSpPr>
        <p:spPr>
          <a:xfrm>
            <a:off x="7759081" y="768575"/>
            <a:ext cx="441360" cy="457138"/>
          </a:xfrm>
          <a:custGeom>
            <a:avLst/>
            <a:gdLst/>
            <a:ahLst/>
            <a:cxnLst/>
            <a:rect l="l" t="t" r="r" b="b"/>
            <a:pathLst>
              <a:path w="12504" h="12951" extrusionOk="0">
                <a:moveTo>
                  <a:pt x="6255" y="184"/>
                </a:moveTo>
                <a:cubicBezTo>
                  <a:pt x="6375" y="184"/>
                  <a:pt x="6521" y="246"/>
                  <a:pt x="6574" y="281"/>
                </a:cubicBezTo>
                <a:cubicBezTo>
                  <a:pt x="6669" y="353"/>
                  <a:pt x="6740" y="377"/>
                  <a:pt x="6812" y="448"/>
                </a:cubicBezTo>
                <a:cubicBezTo>
                  <a:pt x="6907" y="472"/>
                  <a:pt x="7002" y="496"/>
                  <a:pt x="7098" y="567"/>
                </a:cubicBezTo>
                <a:cubicBezTo>
                  <a:pt x="7050" y="638"/>
                  <a:pt x="7002" y="734"/>
                  <a:pt x="6979" y="829"/>
                </a:cubicBezTo>
                <a:cubicBezTo>
                  <a:pt x="6979" y="829"/>
                  <a:pt x="6979" y="853"/>
                  <a:pt x="6931" y="853"/>
                </a:cubicBezTo>
                <a:cubicBezTo>
                  <a:pt x="6883" y="829"/>
                  <a:pt x="6812" y="829"/>
                  <a:pt x="6764" y="829"/>
                </a:cubicBezTo>
                <a:cubicBezTo>
                  <a:pt x="6681" y="817"/>
                  <a:pt x="6615" y="817"/>
                  <a:pt x="6550" y="817"/>
                </a:cubicBezTo>
                <a:cubicBezTo>
                  <a:pt x="6484" y="817"/>
                  <a:pt x="6419" y="817"/>
                  <a:pt x="6336" y="805"/>
                </a:cubicBezTo>
                <a:cubicBezTo>
                  <a:pt x="6264" y="758"/>
                  <a:pt x="6169" y="710"/>
                  <a:pt x="6050" y="710"/>
                </a:cubicBezTo>
                <a:lnTo>
                  <a:pt x="6050" y="615"/>
                </a:lnTo>
                <a:cubicBezTo>
                  <a:pt x="6097" y="496"/>
                  <a:pt x="6050" y="234"/>
                  <a:pt x="6145" y="210"/>
                </a:cubicBezTo>
                <a:cubicBezTo>
                  <a:pt x="6176" y="191"/>
                  <a:pt x="6214" y="184"/>
                  <a:pt x="6255" y="184"/>
                </a:cubicBezTo>
                <a:close/>
                <a:moveTo>
                  <a:pt x="5978" y="1401"/>
                </a:moveTo>
                <a:cubicBezTo>
                  <a:pt x="6050" y="1424"/>
                  <a:pt x="6074" y="1472"/>
                  <a:pt x="6169" y="1520"/>
                </a:cubicBezTo>
                <a:cubicBezTo>
                  <a:pt x="6264" y="1543"/>
                  <a:pt x="6312" y="1567"/>
                  <a:pt x="6407" y="1591"/>
                </a:cubicBezTo>
                <a:cubicBezTo>
                  <a:pt x="6574" y="1686"/>
                  <a:pt x="6740" y="1758"/>
                  <a:pt x="6907" y="1829"/>
                </a:cubicBezTo>
                <a:cubicBezTo>
                  <a:pt x="7050" y="1924"/>
                  <a:pt x="7217" y="2020"/>
                  <a:pt x="7360" y="2067"/>
                </a:cubicBezTo>
                <a:cubicBezTo>
                  <a:pt x="7503" y="2139"/>
                  <a:pt x="7645" y="2186"/>
                  <a:pt x="7764" y="2305"/>
                </a:cubicBezTo>
                <a:lnTo>
                  <a:pt x="7931" y="2472"/>
                </a:lnTo>
                <a:lnTo>
                  <a:pt x="7979" y="2520"/>
                </a:lnTo>
                <a:cubicBezTo>
                  <a:pt x="7979" y="2520"/>
                  <a:pt x="7979" y="2544"/>
                  <a:pt x="8003" y="2544"/>
                </a:cubicBezTo>
                <a:lnTo>
                  <a:pt x="8003" y="2591"/>
                </a:lnTo>
                <a:cubicBezTo>
                  <a:pt x="8003" y="2615"/>
                  <a:pt x="7955" y="2663"/>
                  <a:pt x="7931" y="2710"/>
                </a:cubicBezTo>
                <a:cubicBezTo>
                  <a:pt x="7860" y="2758"/>
                  <a:pt x="7836" y="2829"/>
                  <a:pt x="7812" y="2877"/>
                </a:cubicBezTo>
                <a:cubicBezTo>
                  <a:pt x="7782" y="2907"/>
                  <a:pt x="7754" y="2919"/>
                  <a:pt x="7727" y="2919"/>
                </a:cubicBezTo>
                <a:cubicBezTo>
                  <a:pt x="7645" y="2919"/>
                  <a:pt x="7574" y="2812"/>
                  <a:pt x="7503" y="2758"/>
                </a:cubicBezTo>
                <a:cubicBezTo>
                  <a:pt x="7383" y="2663"/>
                  <a:pt x="7264" y="2591"/>
                  <a:pt x="7121" y="2544"/>
                </a:cubicBezTo>
                <a:cubicBezTo>
                  <a:pt x="6979" y="2496"/>
                  <a:pt x="6812" y="2401"/>
                  <a:pt x="6693" y="2353"/>
                </a:cubicBezTo>
                <a:cubicBezTo>
                  <a:pt x="6550" y="2258"/>
                  <a:pt x="6407" y="2234"/>
                  <a:pt x="6288" y="2139"/>
                </a:cubicBezTo>
                <a:cubicBezTo>
                  <a:pt x="6210" y="2080"/>
                  <a:pt x="6115" y="2037"/>
                  <a:pt x="6018" y="2037"/>
                </a:cubicBezTo>
                <a:cubicBezTo>
                  <a:pt x="5997" y="2037"/>
                  <a:pt x="5976" y="2039"/>
                  <a:pt x="5955" y="2044"/>
                </a:cubicBezTo>
                <a:cubicBezTo>
                  <a:pt x="5907" y="2044"/>
                  <a:pt x="5859" y="2067"/>
                  <a:pt x="5812" y="2139"/>
                </a:cubicBezTo>
                <a:cubicBezTo>
                  <a:pt x="5740" y="2186"/>
                  <a:pt x="5669" y="2234"/>
                  <a:pt x="5597" y="2282"/>
                </a:cubicBezTo>
                <a:cubicBezTo>
                  <a:pt x="5454" y="2377"/>
                  <a:pt x="5335" y="2496"/>
                  <a:pt x="5216" y="2591"/>
                </a:cubicBezTo>
                <a:cubicBezTo>
                  <a:pt x="5002" y="2591"/>
                  <a:pt x="4835" y="2710"/>
                  <a:pt x="4645" y="2782"/>
                </a:cubicBezTo>
                <a:cubicBezTo>
                  <a:pt x="4597" y="2829"/>
                  <a:pt x="4526" y="2877"/>
                  <a:pt x="4430" y="2901"/>
                </a:cubicBezTo>
                <a:cubicBezTo>
                  <a:pt x="4409" y="2910"/>
                  <a:pt x="4389" y="2914"/>
                  <a:pt x="4372" y="2914"/>
                </a:cubicBezTo>
                <a:cubicBezTo>
                  <a:pt x="4294" y="2914"/>
                  <a:pt x="4255" y="2836"/>
                  <a:pt x="4216" y="2758"/>
                </a:cubicBezTo>
                <a:cubicBezTo>
                  <a:pt x="4192" y="2710"/>
                  <a:pt x="4192" y="2710"/>
                  <a:pt x="4264" y="2639"/>
                </a:cubicBezTo>
                <a:lnTo>
                  <a:pt x="4526" y="2472"/>
                </a:lnTo>
                <a:cubicBezTo>
                  <a:pt x="4716" y="2353"/>
                  <a:pt x="4859" y="2234"/>
                  <a:pt x="5002" y="2067"/>
                </a:cubicBezTo>
                <a:cubicBezTo>
                  <a:pt x="5145" y="1948"/>
                  <a:pt x="5359" y="1877"/>
                  <a:pt x="5502" y="1758"/>
                </a:cubicBezTo>
                <a:cubicBezTo>
                  <a:pt x="5669" y="1662"/>
                  <a:pt x="5788" y="1520"/>
                  <a:pt x="5931" y="1424"/>
                </a:cubicBezTo>
                <a:cubicBezTo>
                  <a:pt x="5955" y="1424"/>
                  <a:pt x="5978" y="1401"/>
                  <a:pt x="5978" y="1401"/>
                </a:cubicBezTo>
                <a:close/>
                <a:moveTo>
                  <a:pt x="5978" y="2186"/>
                </a:moveTo>
                <a:cubicBezTo>
                  <a:pt x="6074" y="2186"/>
                  <a:pt x="6169" y="2305"/>
                  <a:pt x="6264" y="2353"/>
                </a:cubicBezTo>
                <a:cubicBezTo>
                  <a:pt x="6336" y="2377"/>
                  <a:pt x="6407" y="2401"/>
                  <a:pt x="6502" y="2425"/>
                </a:cubicBezTo>
                <a:cubicBezTo>
                  <a:pt x="6574" y="2496"/>
                  <a:pt x="6669" y="2544"/>
                  <a:pt x="6764" y="2591"/>
                </a:cubicBezTo>
                <a:cubicBezTo>
                  <a:pt x="6907" y="2663"/>
                  <a:pt x="7098" y="2734"/>
                  <a:pt x="7241" y="2829"/>
                </a:cubicBezTo>
                <a:cubicBezTo>
                  <a:pt x="7288" y="2877"/>
                  <a:pt x="7383" y="2948"/>
                  <a:pt x="7455" y="2996"/>
                </a:cubicBezTo>
                <a:cubicBezTo>
                  <a:pt x="7503" y="3068"/>
                  <a:pt x="7455" y="3210"/>
                  <a:pt x="7455" y="3306"/>
                </a:cubicBezTo>
                <a:cubicBezTo>
                  <a:pt x="7455" y="3377"/>
                  <a:pt x="7407" y="3472"/>
                  <a:pt x="7407" y="3568"/>
                </a:cubicBezTo>
                <a:cubicBezTo>
                  <a:pt x="7383" y="3830"/>
                  <a:pt x="7407" y="4139"/>
                  <a:pt x="7383" y="4401"/>
                </a:cubicBezTo>
                <a:cubicBezTo>
                  <a:pt x="7383" y="4663"/>
                  <a:pt x="7360" y="4973"/>
                  <a:pt x="7383" y="5235"/>
                </a:cubicBezTo>
                <a:cubicBezTo>
                  <a:pt x="7407" y="5378"/>
                  <a:pt x="7455" y="5473"/>
                  <a:pt x="7455" y="5616"/>
                </a:cubicBezTo>
                <a:cubicBezTo>
                  <a:pt x="7455" y="5711"/>
                  <a:pt x="7455" y="5806"/>
                  <a:pt x="7479" y="5925"/>
                </a:cubicBezTo>
                <a:cubicBezTo>
                  <a:pt x="7336" y="5925"/>
                  <a:pt x="7169" y="5949"/>
                  <a:pt x="7026" y="5949"/>
                </a:cubicBezTo>
                <a:lnTo>
                  <a:pt x="7002" y="5925"/>
                </a:lnTo>
                <a:cubicBezTo>
                  <a:pt x="6788" y="5687"/>
                  <a:pt x="6574" y="5401"/>
                  <a:pt x="6288" y="5258"/>
                </a:cubicBezTo>
                <a:cubicBezTo>
                  <a:pt x="6212" y="5233"/>
                  <a:pt x="6128" y="5208"/>
                  <a:pt x="6049" y="5208"/>
                </a:cubicBezTo>
                <a:cubicBezTo>
                  <a:pt x="5980" y="5208"/>
                  <a:pt x="5915" y="5227"/>
                  <a:pt x="5859" y="5282"/>
                </a:cubicBezTo>
                <a:lnTo>
                  <a:pt x="5836" y="5330"/>
                </a:lnTo>
                <a:cubicBezTo>
                  <a:pt x="5621" y="5473"/>
                  <a:pt x="5454" y="5711"/>
                  <a:pt x="5312" y="5925"/>
                </a:cubicBezTo>
                <a:cubicBezTo>
                  <a:pt x="5240" y="5878"/>
                  <a:pt x="5193" y="5830"/>
                  <a:pt x="5097" y="5830"/>
                </a:cubicBezTo>
                <a:cubicBezTo>
                  <a:pt x="5026" y="5830"/>
                  <a:pt x="4978" y="5806"/>
                  <a:pt x="4907" y="5806"/>
                </a:cubicBezTo>
                <a:cubicBezTo>
                  <a:pt x="4954" y="5759"/>
                  <a:pt x="4954" y="5711"/>
                  <a:pt x="4954" y="5687"/>
                </a:cubicBezTo>
                <a:lnTo>
                  <a:pt x="4954" y="5282"/>
                </a:lnTo>
                <a:cubicBezTo>
                  <a:pt x="4978" y="4997"/>
                  <a:pt x="5002" y="4687"/>
                  <a:pt x="4978" y="4401"/>
                </a:cubicBezTo>
                <a:cubicBezTo>
                  <a:pt x="4978" y="4282"/>
                  <a:pt x="4954" y="4139"/>
                  <a:pt x="4954" y="3996"/>
                </a:cubicBezTo>
                <a:cubicBezTo>
                  <a:pt x="4954" y="3877"/>
                  <a:pt x="5002" y="3782"/>
                  <a:pt x="5002" y="3615"/>
                </a:cubicBezTo>
                <a:cubicBezTo>
                  <a:pt x="4978" y="3353"/>
                  <a:pt x="5002" y="3091"/>
                  <a:pt x="4954" y="2853"/>
                </a:cubicBezTo>
                <a:cubicBezTo>
                  <a:pt x="5073" y="2782"/>
                  <a:pt x="5145" y="2734"/>
                  <a:pt x="5264" y="2663"/>
                </a:cubicBezTo>
                <a:lnTo>
                  <a:pt x="5550" y="2496"/>
                </a:lnTo>
                <a:lnTo>
                  <a:pt x="5812" y="2305"/>
                </a:lnTo>
                <a:cubicBezTo>
                  <a:pt x="5859" y="2282"/>
                  <a:pt x="5931" y="2186"/>
                  <a:pt x="5978" y="2186"/>
                </a:cubicBezTo>
                <a:close/>
                <a:moveTo>
                  <a:pt x="4740" y="6068"/>
                </a:moveTo>
                <a:cubicBezTo>
                  <a:pt x="4883" y="6068"/>
                  <a:pt x="5026" y="6092"/>
                  <a:pt x="5193" y="6092"/>
                </a:cubicBezTo>
                <a:cubicBezTo>
                  <a:pt x="5002" y="6306"/>
                  <a:pt x="4811" y="6473"/>
                  <a:pt x="4645" y="6664"/>
                </a:cubicBezTo>
                <a:cubicBezTo>
                  <a:pt x="4597" y="6711"/>
                  <a:pt x="4526" y="6783"/>
                  <a:pt x="4478" y="6806"/>
                </a:cubicBezTo>
                <a:cubicBezTo>
                  <a:pt x="4502" y="6687"/>
                  <a:pt x="4502" y="6568"/>
                  <a:pt x="4526" y="6473"/>
                </a:cubicBezTo>
                <a:cubicBezTo>
                  <a:pt x="4621" y="6354"/>
                  <a:pt x="4645" y="6211"/>
                  <a:pt x="4645" y="6068"/>
                </a:cubicBezTo>
                <a:close/>
                <a:moveTo>
                  <a:pt x="7288" y="6092"/>
                </a:moveTo>
                <a:lnTo>
                  <a:pt x="7288" y="6092"/>
                </a:lnTo>
                <a:cubicBezTo>
                  <a:pt x="7503" y="6163"/>
                  <a:pt x="7765" y="6211"/>
                  <a:pt x="8050" y="6211"/>
                </a:cubicBezTo>
                <a:cubicBezTo>
                  <a:pt x="8074" y="6306"/>
                  <a:pt x="8074" y="6425"/>
                  <a:pt x="8074" y="6521"/>
                </a:cubicBezTo>
                <a:cubicBezTo>
                  <a:pt x="8093" y="6635"/>
                  <a:pt x="8112" y="6750"/>
                  <a:pt x="8156" y="6889"/>
                </a:cubicBezTo>
                <a:lnTo>
                  <a:pt x="8156" y="6889"/>
                </a:lnTo>
                <a:cubicBezTo>
                  <a:pt x="8153" y="6885"/>
                  <a:pt x="8149" y="6881"/>
                  <a:pt x="8146" y="6878"/>
                </a:cubicBezTo>
                <a:cubicBezTo>
                  <a:pt x="8074" y="6759"/>
                  <a:pt x="7955" y="6664"/>
                  <a:pt x="7836" y="6568"/>
                </a:cubicBezTo>
                <a:cubicBezTo>
                  <a:pt x="7717" y="6449"/>
                  <a:pt x="7598" y="6330"/>
                  <a:pt x="7431" y="6211"/>
                </a:cubicBezTo>
                <a:cubicBezTo>
                  <a:pt x="7383" y="6163"/>
                  <a:pt x="7360" y="6116"/>
                  <a:pt x="7288" y="6092"/>
                </a:cubicBezTo>
                <a:close/>
                <a:moveTo>
                  <a:pt x="1882" y="6163"/>
                </a:moveTo>
                <a:cubicBezTo>
                  <a:pt x="1811" y="6211"/>
                  <a:pt x="1787" y="6282"/>
                  <a:pt x="1739" y="6330"/>
                </a:cubicBezTo>
                <a:cubicBezTo>
                  <a:pt x="1644" y="6473"/>
                  <a:pt x="1525" y="6640"/>
                  <a:pt x="1430" y="6783"/>
                </a:cubicBezTo>
                <a:cubicBezTo>
                  <a:pt x="1311" y="6997"/>
                  <a:pt x="1192" y="7235"/>
                  <a:pt x="1073" y="7426"/>
                </a:cubicBezTo>
                <a:lnTo>
                  <a:pt x="1049" y="7426"/>
                </a:lnTo>
                <a:cubicBezTo>
                  <a:pt x="906" y="7473"/>
                  <a:pt x="739" y="7473"/>
                  <a:pt x="596" y="7473"/>
                </a:cubicBezTo>
                <a:lnTo>
                  <a:pt x="358" y="7473"/>
                </a:lnTo>
                <a:cubicBezTo>
                  <a:pt x="453" y="7307"/>
                  <a:pt x="549" y="7187"/>
                  <a:pt x="668" y="7116"/>
                </a:cubicBezTo>
                <a:cubicBezTo>
                  <a:pt x="834" y="6925"/>
                  <a:pt x="954" y="6687"/>
                  <a:pt x="1144" y="6473"/>
                </a:cubicBezTo>
                <a:cubicBezTo>
                  <a:pt x="1192" y="6402"/>
                  <a:pt x="1287" y="6282"/>
                  <a:pt x="1382" y="6211"/>
                </a:cubicBezTo>
                <a:cubicBezTo>
                  <a:pt x="1454" y="6187"/>
                  <a:pt x="1573" y="6187"/>
                  <a:pt x="1668" y="6187"/>
                </a:cubicBezTo>
                <a:cubicBezTo>
                  <a:pt x="1739" y="6187"/>
                  <a:pt x="1811" y="6163"/>
                  <a:pt x="1882" y="6163"/>
                </a:cubicBezTo>
                <a:close/>
                <a:moveTo>
                  <a:pt x="2644" y="6068"/>
                </a:moveTo>
                <a:lnTo>
                  <a:pt x="2478" y="6425"/>
                </a:lnTo>
                <a:cubicBezTo>
                  <a:pt x="2382" y="6568"/>
                  <a:pt x="2287" y="6711"/>
                  <a:pt x="2240" y="6878"/>
                </a:cubicBezTo>
                <a:cubicBezTo>
                  <a:pt x="2144" y="7021"/>
                  <a:pt x="2097" y="7164"/>
                  <a:pt x="2001" y="7307"/>
                </a:cubicBezTo>
                <a:cubicBezTo>
                  <a:pt x="1978" y="7378"/>
                  <a:pt x="1906" y="7426"/>
                  <a:pt x="1906" y="7521"/>
                </a:cubicBezTo>
                <a:lnTo>
                  <a:pt x="1739" y="7521"/>
                </a:lnTo>
                <a:cubicBezTo>
                  <a:pt x="1644" y="7521"/>
                  <a:pt x="1573" y="7497"/>
                  <a:pt x="1525" y="7497"/>
                </a:cubicBezTo>
                <a:cubicBezTo>
                  <a:pt x="1430" y="7473"/>
                  <a:pt x="1311" y="7473"/>
                  <a:pt x="1215" y="7473"/>
                </a:cubicBezTo>
                <a:cubicBezTo>
                  <a:pt x="1263" y="7378"/>
                  <a:pt x="1311" y="7259"/>
                  <a:pt x="1311" y="7235"/>
                </a:cubicBezTo>
                <a:cubicBezTo>
                  <a:pt x="1382" y="7116"/>
                  <a:pt x="1454" y="6997"/>
                  <a:pt x="1525" y="6854"/>
                </a:cubicBezTo>
                <a:cubicBezTo>
                  <a:pt x="1573" y="6735"/>
                  <a:pt x="1668" y="6568"/>
                  <a:pt x="1763" y="6449"/>
                </a:cubicBezTo>
                <a:cubicBezTo>
                  <a:pt x="1858" y="6354"/>
                  <a:pt x="1906" y="6235"/>
                  <a:pt x="1978" y="6116"/>
                </a:cubicBezTo>
                <a:lnTo>
                  <a:pt x="2025" y="6116"/>
                </a:lnTo>
                <a:cubicBezTo>
                  <a:pt x="2144" y="6116"/>
                  <a:pt x="2263" y="6092"/>
                  <a:pt x="2382" y="6092"/>
                </a:cubicBezTo>
                <a:cubicBezTo>
                  <a:pt x="2478" y="6092"/>
                  <a:pt x="2573" y="6068"/>
                  <a:pt x="2644" y="6068"/>
                </a:cubicBezTo>
                <a:close/>
                <a:moveTo>
                  <a:pt x="4550" y="6068"/>
                </a:moveTo>
                <a:cubicBezTo>
                  <a:pt x="4526" y="6235"/>
                  <a:pt x="4478" y="6402"/>
                  <a:pt x="4407" y="6568"/>
                </a:cubicBezTo>
                <a:cubicBezTo>
                  <a:pt x="4359" y="6687"/>
                  <a:pt x="4311" y="6830"/>
                  <a:pt x="4359" y="6997"/>
                </a:cubicBezTo>
                <a:cubicBezTo>
                  <a:pt x="4240" y="7068"/>
                  <a:pt x="4121" y="7187"/>
                  <a:pt x="4026" y="7283"/>
                </a:cubicBezTo>
                <a:cubicBezTo>
                  <a:pt x="3954" y="7354"/>
                  <a:pt x="3907" y="7426"/>
                  <a:pt x="3835" y="7521"/>
                </a:cubicBezTo>
                <a:lnTo>
                  <a:pt x="3716" y="7521"/>
                </a:lnTo>
                <a:lnTo>
                  <a:pt x="3811" y="7164"/>
                </a:lnTo>
                <a:cubicBezTo>
                  <a:pt x="3835" y="7021"/>
                  <a:pt x="3930" y="6902"/>
                  <a:pt x="3954" y="6759"/>
                </a:cubicBezTo>
                <a:cubicBezTo>
                  <a:pt x="4049" y="6544"/>
                  <a:pt x="4168" y="6330"/>
                  <a:pt x="4192" y="6092"/>
                </a:cubicBezTo>
                <a:cubicBezTo>
                  <a:pt x="4288" y="6092"/>
                  <a:pt x="4407" y="6068"/>
                  <a:pt x="4550" y="6068"/>
                </a:cubicBezTo>
                <a:close/>
                <a:moveTo>
                  <a:pt x="2963" y="6050"/>
                </a:moveTo>
                <a:cubicBezTo>
                  <a:pt x="3037" y="6050"/>
                  <a:pt x="3109" y="6056"/>
                  <a:pt x="3168" y="6068"/>
                </a:cubicBezTo>
                <a:lnTo>
                  <a:pt x="3311" y="6068"/>
                </a:lnTo>
                <a:cubicBezTo>
                  <a:pt x="3287" y="6187"/>
                  <a:pt x="3216" y="6306"/>
                  <a:pt x="3168" y="6425"/>
                </a:cubicBezTo>
                <a:cubicBezTo>
                  <a:pt x="3097" y="6544"/>
                  <a:pt x="3049" y="6687"/>
                  <a:pt x="2978" y="6806"/>
                </a:cubicBezTo>
                <a:cubicBezTo>
                  <a:pt x="2930" y="6997"/>
                  <a:pt x="2692" y="7354"/>
                  <a:pt x="2763" y="7545"/>
                </a:cubicBezTo>
                <a:cubicBezTo>
                  <a:pt x="2525" y="7545"/>
                  <a:pt x="2263" y="7545"/>
                  <a:pt x="2025" y="7521"/>
                </a:cubicBezTo>
                <a:cubicBezTo>
                  <a:pt x="2144" y="7283"/>
                  <a:pt x="2263" y="7068"/>
                  <a:pt x="2359" y="6830"/>
                </a:cubicBezTo>
                <a:cubicBezTo>
                  <a:pt x="2501" y="6592"/>
                  <a:pt x="2644" y="6330"/>
                  <a:pt x="2740" y="6068"/>
                </a:cubicBezTo>
                <a:cubicBezTo>
                  <a:pt x="2811" y="6056"/>
                  <a:pt x="2888" y="6050"/>
                  <a:pt x="2963" y="6050"/>
                </a:cubicBezTo>
                <a:close/>
                <a:moveTo>
                  <a:pt x="3406" y="6068"/>
                </a:moveTo>
                <a:cubicBezTo>
                  <a:pt x="3430" y="6068"/>
                  <a:pt x="3478" y="6092"/>
                  <a:pt x="3526" y="6092"/>
                </a:cubicBezTo>
                <a:cubicBezTo>
                  <a:pt x="3573" y="6100"/>
                  <a:pt x="3621" y="6103"/>
                  <a:pt x="3668" y="6103"/>
                </a:cubicBezTo>
                <a:cubicBezTo>
                  <a:pt x="3761" y="6103"/>
                  <a:pt x="3851" y="6092"/>
                  <a:pt x="3930" y="6092"/>
                </a:cubicBezTo>
                <a:lnTo>
                  <a:pt x="4049" y="6092"/>
                </a:lnTo>
                <a:cubicBezTo>
                  <a:pt x="4026" y="6211"/>
                  <a:pt x="3954" y="6306"/>
                  <a:pt x="3907" y="6425"/>
                </a:cubicBezTo>
                <a:cubicBezTo>
                  <a:pt x="3835" y="6568"/>
                  <a:pt x="3787" y="6687"/>
                  <a:pt x="3716" y="6830"/>
                </a:cubicBezTo>
                <a:cubicBezTo>
                  <a:pt x="3645" y="7021"/>
                  <a:pt x="3526" y="7283"/>
                  <a:pt x="3549" y="7521"/>
                </a:cubicBezTo>
                <a:cubicBezTo>
                  <a:pt x="3478" y="7521"/>
                  <a:pt x="3454" y="7521"/>
                  <a:pt x="3406" y="7545"/>
                </a:cubicBezTo>
                <a:cubicBezTo>
                  <a:pt x="3351" y="7561"/>
                  <a:pt x="3301" y="7566"/>
                  <a:pt x="3253" y="7566"/>
                </a:cubicBezTo>
                <a:cubicBezTo>
                  <a:pt x="3158" y="7566"/>
                  <a:pt x="3073" y="7545"/>
                  <a:pt x="2978" y="7545"/>
                </a:cubicBezTo>
                <a:lnTo>
                  <a:pt x="2883" y="7545"/>
                </a:lnTo>
                <a:cubicBezTo>
                  <a:pt x="2954" y="7473"/>
                  <a:pt x="2954" y="7307"/>
                  <a:pt x="3002" y="7187"/>
                </a:cubicBezTo>
                <a:cubicBezTo>
                  <a:pt x="3073" y="7045"/>
                  <a:pt x="3121" y="6902"/>
                  <a:pt x="3168" y="6759"/>
                </a:cubicBezTo>
                <a:cubicBezTo>
                  <a:pt x="3240" y="6544"/>
                  <a:pt x="3359" y="6306"/>
                  <a:pt x="3406" y="6068"/>
                </a:cubicBezTo>
                <a:close/>
                <a:moveTo>
                  <a:pt x="9265" y="6211"/>
                </a:moveTo>
                <a:lnTo>
                  <a:pt x="9265" y="6211"/>
                </a:lnTo>
                <a:cubicBezTo>
                  <a:pt x="9384" y="6235"/>
                  <a:pt x="9431" y="6235"/>
                  <a:pt x="9551" y="6235"/>
                </a:cubicBezTo>
                <a:cubicBezTo>
                  <a:pt x="9741" y="6235"/>
                  <a:pt x="9908" y="6282"/>
                  <a:pt x="10098" y="6306"/>
                </a:cubicBezTo>
                <a:lnTo>
                  <a:pt x="10146" y="6306"/>
                </a:lnTo>
                <a:cubicBezTo>
                  <a:pt x="10194" y="6378"/>
                  <a:pt x="10194" y="6402"/>
                  <a:pt x="10217" y="6449"/>
                </a:cubicBezTo>
                <a:cubicBezTo>
                  <a:pt x="10313" y="6592"/>
                  <a:pt x="10360" y="6783"/>
                  <a:pt x="10456" y="6925"/>
                </a:cubicBezTo>
                <a:cubicBezTo>
                  <a:pt x="10598" y="7164"/>
                  <a:pt x="10694" y="7449"/>
                  <a:pt x="10860" y="7616"/>
                </a:cubicBezTo>
                <a:cubicBezTo>
                  <a:pt x="10741" y="7640"/>
                  <a:pt x="10598" y="7640"/>
                  <a:pt x="10456" y="7640"/>
                </a:cubicBezTo>
                <a:lnTo>
                  <a:pt x="10098" y="7640"/>
                </a:lnTo>
                <a:cubicBezTo>
                  <a:pt x="9979" y="7521"/>
                  <a:pt x="9884" y="7378"/>
                  <a:pt x="9789" y="7235"/>
                </a:cubicBezTo>
                <a:cubicBezTo>
                  <a:pt x="9717" y="7068"/>
                  <a:pt x="9622" y="6925"/>
                  <a:pt x="9551" y="6759"/>
                </a:cubicBezTo>
                <a:cubicBezTo>
                  <a:pt x="9479" y="6568"/>
                  <a:pt x="9384" y="6378"/>
                  <a:pt x="9265" y="6211"/>
                </a:cubicBezTo>
                <a:close/>
                <a:moveTo>
                  <a:pt x="8550" y="6211"/>
                </a:moveTo>
                <a:cubicBezTo>
                  <a:pt x="8598" y="6330"/>
                  <a:pt x="8622" y="6449"/>
                  <a:pt x="8669" y="6544"/>
                </a:cubicBezTo>
                <a:cubicBezTo>
                  <a:pt x="8741" y="6759"/>
                  <a:pt x="8812" y="6949"/>
                  <a:pt x="8908" y="7164"/>
                </a:cubicBezTo>
                <a:cubicBezTo>
                  <a:pt x="8955" y="7307"/>
                  <a:pt x="8979" y="7473"/>
                  <a:pt x="9050" y="7592"/>
                </a:cubicBezTo>
                <a:cubicBezTo>
                  <a:pt x="9050" y="7616"/>
                  <a:pt x="9074" y="7640"/>
                  <a:pt x="9098" y="7664"/>
                </a:cubicBezTo>
                <a:lnTo>
                  <a:pt x="8789" y="7664"/>
                </a:lnTo>
                <a:cubicBezTo>
                  <a:pt x="8741" y="7640"/>
                  <a:pt x="8741" y="7616"/>
                  <a:pt x="8717" y="7592"/>
                </a:cubicBezTo>
                <a:cubicBezTo>
                  <a:pt x="8622" y="7473"/>
                  <a:pt x="8503" y="7354"/>
                  <a:pt x="8431" y="7235"/>
                </a:cubicBezTo>
                <a:cubicBezTo>
                  <a:pt x="8360" y="7164"/>
                  <a:pt x="8336" y="7116"/>
                  <a:pt x="8265" y="7045"/>
                </a:cubicBezTo>
                <a:cubicBezTo>
                  <a:pt x="8254" y="7034"/>
                  <a:pt x="8244" y="7022"/>
                  <a:pt x="8235" y="7009"/>
                </a:cubicBezTo>
                <a:lnTo>
                  <a:pt x="8235" y="7009"/>
                </a:lnTo>
                <a:cubicBezTo>
                  <a:pt x="8239" y="7006"/>
                  <a:pt x="8241" y="7002"/>
                  <a:pt x="8241" y="6997"/>
                </a:cubicBezTo>
                <a:cubicBezTo>
                  <a:pt x="8288" y="6925"/>
                  <a:pt x="8241" y="6878"/>
                  <a:pt x="8241" y="6783"/>
                </a:cubicBezTo>
                <a:cubicBezTo>
                  <a:pt x="8217" y="6687"/>
                  <a:pt x="8217" y="6568"/>
                  <a:pt x="8193" y="6473"/>
                </a:cubicBezTo>
                <a:cubicBezTo>
                  <a:pt x="8169" y="6402"/>
                  <a:pt x="8169" y="6306"/>
                  <a:pt x="8169" y="6211"/>
                </a:cubicBezTo>
                <a:close/>
                <a:moveTo>
                  <a:pt x="8622" y="6187"/>
                </a:moveTo>
                <a:cubicBezTo>
                  <a:pt x="8789" y="6187"/>
                  <a:pt x="8931" y="6187"/>
                  <a:pt x="9074" y="6211"/>
                </a:cubicBezTo>
                <a:lnTo>
                  <a:pt x="9170" y="6211"/>
                </a:lnTo>
                <a:cubicBezTo>
                  <a:pt x="9193" y="6282"/>
                  <a:pt x="9241" y="6354"/>
                  <a:pt x="9289" y="6449"/>
                </a:cubicBezTo>
                <a:cubicBezTo>
                  <a:pt x="9384" y="6640"/>
                  <a:pt x="9431" y="6806"/>
                  <a:pt x="9527" y="6997"/>
                </a:cubicBezTo>
                <a:cubicBezTo>
                  <a:pt x="9574" y="7164"/>
                  <a:pt x="9693" y="7307"/>
                  <a:pt x="9789" y="7473"/>
                </a:cubicBezTo>
                <a:cubicBezTo>
                  <a:pt x="9813" y="7545"/>
                  <a:pt x="9884" y="7616"/>
                  <a:pt x="9932" y="7640"/>
                </a:cubicBezTo>
                <a:lnTo>
                  <a:pt x="9908" y="7640"/>
                </a:lnTo>
                <a:cubicBezTo>
                  <a:pt x="9693" y="7664"/>
                  <a:pt x="9455" y="7664"/>
                  <a:pt x="9265" y="7664"/>
                </a:cubicBezTo>
                <a:lnTo>
                  <a:pt x="9265" y="7640"/>
                </a:lnTo>
                <a:cubicBezTo>
                  <a:pt x="9193" y="7545"/>
                  <a:pt x="9170" y="7473"/>
                  <a:pt x="9146" y="7378"/>
                </a:cubicBezTo>
                <a:cubicBezTo>
                  <a:pt x="9074" y="7187"/>
                  <a:pt x="9027" y="7021"/>
                  <a:pt x="8931" y="6830"/>
                </a:cubicBezTo>
                <a:cubicBezTo>
                  <a:pt x="8860" y="6664"/>
                  <a:pt x="8789" y="6473"/>
                  <a:pt x="8693" y="6330"/>
                </a:cubicBezTo>
                <a:cubicBezTo>
                  <a:pt x="8669" y="6282"/>
                  <a:pt x="8669" y="6235"/>
                  <a:pt x="8622" y="6187"/>
                </a:cubicBezTo>
                <a:close/>
                <a:moveTo>
                  <a:pt x="11254" y="6320"/>
                </a:moveTo>
                <a:cubicBezTo>
                  <a:pt x="11276" y="6320"/>
                  <a:pt x="11297" y="6322"/>
                  <a:pt x="11313" y="6330"/>
                </a:cubicBezTo>
                <a:cubicBezTo>
                  <a:pt x="11337" y="6378"/>
                  <a:pt x="11384" y="6449"/>
                  <a:pt x="11408" y="6521"/>
                </a:cubicBezTo>
                <a:cubicBezTo>
                  <a:pt x="11503" y="6640"/>
                  <a:pt x="11646" y="6735"/>
                  <a:pt x="11742" y="6854"/>
                </a:cubicBezTo>
                <a:cubicBezTo>
                  <a:pt x="11908" y="7068"/>
                  <a:pt x="12051" y="7330"/>
                  <a:pt x="12146" y="7592"/>
                </a:cubicBezTo>
                <a:cubicBezTo>
                  <a:pt x="12146" y="7616"/>
                  <a:pt x="12170" y="7640"/>
                  <a:pt x="12170" y="7711"/>
                </a:cubicBezTo>
                <a:cubicBezTo>
                  <a:pt x="12146" y="7640"/>
                  <a:pt x="12123" y="7640"/>
                  <a:pt x="12123" y="7640"/>
                </a:cubicBezTo>
                <a:lnTo>
                  <a:pt x="11932" y="7640"/>
                </a:lnTo>
                <a:cubicBezTo>
                  <a:pt x="11730" y="7623"/>
                  <a:pt x="11516" y="7606"/>
                  <a:pt x="11307" y="7606"/>
                </a:cubicBezTo>
                <a:cubicBezTo>
                  <a:pt x="11220" y="7606"/>
                  <a:pt x="11135" y="7609"/>
                  <a:pt x="11051" y="7616"/>
                </a:cubicBezTo>
                <a:lnTo>
                  <a:pt x="11027" y="7616"/>
                </a:lnTo>
                <a:cubicBezTo>
                  <a:pt x="10956" y="7497"/>
                  <a:pt x="10908" y="7402"/>
                  <a:pt x="10837" y="7283"/>
                </a:cubicBezTo>
                <a:cubicBezTo>
                  <a:pt x="10741" y="7140"/>
                  <a:pt x="10694" y="6997"/>
                  <a:pt x="10598" y="6878"/>
                </a:cubicBezTo>
                <a:cubicBezTo>
                  <a:pt x="10503" y="6759"/>
                  <a:pt x="10456" y="6592"/>
                  <a:pt x="10360" y="6473"/>
                </a:cubicBezTo>
                <a:cubicBezTo>
                  <a:pt x="10336" y="6425"/>
                  <a:pt x="10313" y="6378"/>
                  <a:pt x="10265" y="6330"/>
                </a:cubicBezTo>
                <a:lnTo>
                  <a:pt x="11146" y="6330"/>
                </a:lnTo>
                <a:cubicBezTo>
                  <a:pt x="11162" y="6330"/>
                  <a:pt x="11210" y="6320"/>
                  <a:pt x="11254" y="6320"/>
                </a:cubicBezTo>
                <a:close/>
                <a:moveTo>
                  <a:pt x="6145" y="5546"/>
                </a:moveTo>
                <a:cubicBezTo>
                  <a:pt x="6163" y="5546"/>
                  <a:pt x="6186" y="5553"/>
                  <a:pt x="6217" y="5568"/>
                </a:cubicBezTo>
                <a:cubicBezTo>
                  <a:pt x="6455" y="5639"/>
                  <a:pt x="6645" y="5878"/>
                  <a:pt x="6812" y="6092"/>
                </a:cubicBezTo>
                <a:cubicBezTo>
                  <a:pt x="7002" y="6306"/>
                  <a:pt x="7217" y="6449"/>
                  <a:pt x="7407" y="6640"/>
                </a:cubicBezTo>
                <a:cubicBezTo>
                  <a:pt x="7598" y="6806"/>
                  <a:pt x="7836" y="6925"/>
                  <a:pt x="7955" y="7140"/>
                </a:cubicBezTo>
                <a:cubicBezTo>
                  <a:pt x="8003" y="7235"/>
                  <a:pt x="8098" y="7283"/>
                  <a:pt x="8169" y="7378"/>
                </a:cubicBezTo>
                <a:cubicBezTo>
                  <a:pt x="8241" y="7473"/>
                  <a:pt x="8336" y="7592"/>
                  <a:pt x="8431" y="7664"/>
                </a:cubicBezTo>
                <a:cubicBezTo>
                  <a:pt x="8455" y="7735"/>
                  <a:pt x="8527" y="7759"/>
                  <a:pt x="8550" y="7830"/>
                </a:cubicBezTo>
                <a:cubicBezTo>
                  <a:pt x="8574" y="7854"/>
                  <a:pt x="8669" y="7950"/>
                  <a:pt x="8669" y="7997"/>
                </a:cubicBezTo>
                <a:cubicBezTo>
                  <a:pt x="8669" y="8021"/>
                  <a:pt x="8646" y="8021"/>
                  <a:pt x="8598" y="8021"/>
                </a:cubicBezTo>
                <a:cubicBezTo>
                  <a:pt x="8574" y="8069"/>
                  <a:pt x="8550" y="8116"/>
                  <a:pt x="8527" y="8188"/>
                </a:cubicBezTo>
                <a:cubicBezTo>
                  <a:pt x="8479" y="8235"/>
                  <a:pt x="8455" y="8354"/>
                  <a:pt x="8407" y="8354"/>
                </a:cubicBezTo>
                <a:cubicBezTo>
                  <a:pt x="8336" y="8354"/>
                  <a:pt x="8217" y="8235"/>
                  <a:pt x="8193" y="8188"/>
                </a:cubicBezTo>
                <a:cubicBezTo>
                  <a:pt x="8003" y="8021"/>
                  <a:pt x="7860" y="7854"/>
                  <a:pt x="7717" y="7711"/>
                </a:cubicBezTo>
                <a:cubicBezTo>
                  <a:pt x="7526" y="7497"/>
                  <a:pt x="7383" y="7259"/>
                  <a:pt x="7193" y="7045"/>
                </a:cubicBezTo>
                <a:cubicBezTo>
                  <a:pt x="7121" y="6949"/>
                  <a:pt x="7026" y="6902"/>
                  <a:pt x="6979" y="6806"/>
                </a:cubicBezTo>
                <a:cubicBezTo>
                  <a:pt x="6907" y="6759"/>
                  <a:pt x="6883" y="6687"/>
                  <a:pt x="6860" y="6640"/>
                </a:cubicBezTo>
                <a:cubicBezTo>
                  <a:pt x="6812" y="6592"/>
                  <a:pt x="6764" y="6568"/>
                  <a:pt x="6740" y="6521"/>
                </a:cubicBezTo>
                <a:cubicBezTo>
                  <a:pt x="6645" y="6449"/>
                  <a:pt x="6621" y="6354"/>
                  <a:pt x="6526" y="6306"/>
                </a:cubicBezTo>
                <a:cubicBezTo>
                  <a:pt x="6478" y="6294"/>
                  <a:pt x="6431" y="6288"/>
                  <a:pt x="6386" y="6288"/>
                </a:cubicBezTo>
                <a:cubicBezTo>
                  <a:pt x="6342" y="6288"/>
                  <a:pt x="6300" y="6294"/>
                  <a:pt x="6264" y="6306"/>
                </a:cubicBezTo>
                <a:cubicBezTo>
                  <a:pt x="6074" y="6354"/>
                  <a:pt x="5931" y="6521"/>
                  <a:pt x="5788" y="6640"/>
                </a:cubicBezTo>
                <a:lnTo>
                  <a:pt x="5240" y="7068"/>
                </a:lnTo>
                <a:cubicBezTo>
                  <a:pt x="5145" y="7164"/>
                  <a:pt x="5097" y="7259"/>
                  <a:pt x="5002" y="7354"/>
                </a:cubicBezTo>
                <a:cubicBezTo>
                  <a:pt x="4907" y="7473"/>
                  <a:pt x="4788" y="7545"/>
                  <a:pt x="4716" y="7664"/>
                </a:cubicBezTo>
                <a:cubicBezTo>
                  <a:pt x="4550" y="7854"/>
                  <a:pt x="4383" y="8069"/>
                  <a:pt x="4168" y="8211"/>
                </a:cubicBezTo>
                <a:cubicBezTo>
                  <a:pt x="4121" y="8235"/>
                  <a:pt x="4049" y="8307"/>
                  <a:pt x="3954" y="8307"/>
                </a:cubicBezTo>
                <a:cubicBezTo>
                  <a:pt x="3907" y="8307"/>
                  <a:pt x="3883" y="8259"/>
                  <a:pt x="3811" y="8235"/>
                </a:cubicBezTo>
                <a:cubicBezTo>
                  <a:pt x="3692" y="8188"/>
                  <a:pt x="3597" y="8140"/>
                  <a:pt x="3692" y="8021"/>
                </a:cubicBezTo>
                <a:cubicBezTo>
                  <a:pt x="3764" y="7950"/>
                  <a:pt x="3811" y="7878"/>
                  <a:pt x="3907" y="7783"/>
                </a:cubicBezTo>
                <a:cubicBezTo>
                  <a:pt x="4002" y="7664"/>
                  <a:pt x="4073" y="7545"/>
                  <a:pt x="4192" y="7473"/>
                </a:cubicBezTo>
                <a:cubicBezTo>
                  <a:pt x="4407" y="7259"/>
                  <a:pt x="4645" y="7068"/>
                  <a:pt x="4859" y="6830"/>
                </a:cubicBezTo>
                <a:cubicBezTo>
                  <a:pt x="5193" y="6473"/>
                  <a:pt x="5478" y="6116"/>
                  <a:pt x="5740" y="5735"/>
                </a:cubicBezTo>
                <a:cubicBezTo>
                  <a:pt x="5788" y="5759"/>
                  <a:pt x="5812" y="5806"/>
                  <a:pt x="5836" y="5806"/>
                </a:cubicBezTo>
                <a:cubicBezTo>
                  <a:pt x="5931" y="5806"/>
                  <a:pt x="5978" y="5759"/>
                  <a:pt x="6026" y="5711"/>
                </a:cubicBezTo>
                <a:cubicBezTo>
                  <a:pt x="6082" y="5636"/>
                  <a:pt x="6079" y="5546"/>
                  <a:pt x="6145" y="5546"/>
                </a:cubicBezTo>
                <a:close/>
                <a:moveTo>
                  <a:pt x="6097" y="8926"/>
                </a:moveTo>
                <a:lnTo>
                  <a:pt x="6097" y="8950"/>
                </a:lnTo>
                <a:cubicBezTo>
                  <a:pt x="6193" y="9069"/>
                  <a:pt x="6145" y="9307"/>
                  <a:pt x="6145" y="9450"/>
                </a:cubicBezTo>
                <a:cubicBezTo>
                  <a:pt x="6145" y="9664"/>
                  <a:pt x="6097" y="9878"/>
                  <a:pt x="6097" y="10093"/>
                </a:cubicBezTo>
                <a:cubicBezTo>
                  <a:pt x="6097" y="10307"/>
                  <a:pt x="6074" y="10474"/>
                  <a:pt x="6050" y="10688"/>
                </a:cubicBezTo>
                <a:cubicBezTo>
                  <a:pt x="5978" y="10807"/>
                  <a:pt x="5955" y="10974"/>
                  <a:pt x="6026" y="11093"/>
                </a:cubicBezTo>
                <a:cubicBezTo>
                  <a:pt x="6026" y="11117"/>
                  <a:pt x="6026" y="11164"/>
                  <a:pt x="5978" y="11188"/>
                </a:cubicBezTo>
                <a:cubicBezTo>
                  <a:pt x="5978" y="11284"/>
                  <a:pt x="5978" y="11331"/>
                  <a:pt x="6050" y="11403"/>
                </a:cubicBezTo>
                <a:lnTo>
                  <a:pt x="5931" y="11403"/>
                </a:lnTo>
                <a:cubicBezTo>
                  <a:pt x="5859" y="11403"/>
                  <a:pt x="5812" y="11355"/>
                  <a:pt x="5740" y="11355"/>
                </a:cubicBezTo>
                <a:cubicBezTo>
                  <a:pt x="5621" y="11331"/>
                  <a:pt x="5550" y="11331"/>
                  <a:pt x="5431" y="11331"/>
                </a:cubicBezTo>
                <a:cubicBezTo>
                  <a:pt x="5431" y="11236"/>
                  <a:pt x="5454" y="11117"/>
                  <a:pt x="5454" y="11093"/>
                </a:cubicBezTo>
                <a:cubicBezTo>
                  <a:pt x="5454" y="10974"/>
                  <a:pt x="5478" y="10879"/>
                  <a:pt x="5478" y="10760"/>
                </a:cubicBezTo>
                <a:lnTo>
                  <a:pt x="5478" y="9926"/>
                </a:lnTo>
                <a:cubicBezTo>
                  <a:pt x="5478" y="9688"/>
                  <a:pt x="5502" y="9426"/>
                  <a:pt x="5669" y="9259"/>
                </a:cubicBezTo>
                <a:cubicBezTo>
                  <a:pt x="5788" y="9140"/>
                  <a:pt x="5955" y="8974"/>
                  <a:pt x="6097" y="8926"/>
                </a:cubicBezTo>
                <a:close/>
                <a:moveTo>
                  <a:pt x="6401" y="8920"/>
                </a:moveTo>
                <a:cubicBezTo>
                  <a:pt x="6473" y="8920"/>
                  <a:pt x="6538" y="8926"/>
                  <a:pt x="6574" y="8950"/>
                </a:cubicBezTo>
                <a:cubicBezTo>
                  <a:pt x="6669" y="9021"/>
                  <a:pt x="6764" y="9164"/>
                  <a:pt x="6788" y="9259"/>
                </a:cubicBezTo>
                <a:cubicBezTo>
                  <a:pt x="6883" y="9497"/>
                  <a:pt x="6812" y="9664"/>
                  <a:pt x="6788" y="9902"/>
                </a:cubicBezTo>
                <a:lnTo>
                  <a:pt x="6788" y="10712"/>
                </a:lnTo>
                <a:lnTo>
                  <a:pt x="6788" y="11045"/>
                </a:lnTo>
                <a:cubicBezTo>
                  <a:pt x="6812" y="11164"/>
                  <a:pt x="6812" y="11212"/>
                  <a:pt x="6812" y="11331"/>
                </a:cubicBezTo>
                <a:cubicBezTo>
                  <a:pt x="6812" y="11355"/>
                  <a:pt x="6812" y="11355"/>
                  <a:pt x="6860" y="11403"/>
                </a:cubicBezTo>
                <a:lnTo>
                  <a:pt x="6193" y="11403"/>
                </a:lnTo>
                <a:lnTo>
                  <a:pt x="6193" y="11355"/>
                </a:lnTo>
                <a:cubicBezTo>
                  <a:pt x="6169" y="11331"/>
                  <a:pt x="6169" y="11284"/>
                  <a:pt x="6169" y="11236"/>
                </a:cubicBezTo>
                <a:cubicBezTo>
                  <a:pt x="6169" y="11188"/>
                  <a:pt x="6193" y="11117"/>
                  <a:pt x="6193" y="11093"/>
                </a:cubicBezTo>
                <a:lnTo>
                  <a:pt x="6193" y="10974"/>
                </a:lnTo>
                <a:cubicBezTo>
                  <a:pt x="6193" y="10950"/>
                  <a:pt x="6169" y="10950"/>
                  <a:pt x="6169" y="10926"/>
                </a:cubicBezTo>
                <a:lnTo>
                  <a:pt x="6169" y="10712"/>
                </a:lnTo>
                <a:cubicBezTo>
                  <a:pt x="6193" y="10474"/>
                  <a:pt x="6193" y="10236"/>
                  <a:pt x="6193" y="9998"/>
                </a:cubicBezTo>
                <a:cubicBezTo>
                  <a:pt x="6193" y="9878"/>
                  <a:pt x="6217" y="9783"/>
                  <a:pt x="6217" y="9664"/>
                </a:cubicBezTo>
                <a:lnTo>
                  <a:pt x="6217" y="9307"/>
                </a:lnTo>
                <a:cubicBezTo>
                  <a:pt x="6217" y="9188"/>
                  <a:pt x="6217" y="9045"/>
                  <a:pt x="6145" y="8926"/>
                </a:cubicBezTo>
                <a:lnTo>
                  <a:pt x="6193" y="8926"/>
                </a:lnTo>
                <a:cubicBezTo>
                  <a:pt x="6252" y="8926"/>
                  <a:pt x="6330" y="8920"/>
                  <a:pt x="6401" y="8920"/>
                </a:cubicBezTo>
                <a:close/>
                <a:moveTo>
                  <a:pt x="6249" y="6559"/>
                </a:moveTo>
                <a:cubicBezTo>
                  <a:pt x="6356" y="6559"/>
                  <a:pt x="6420" y="6670"/>
                  <a:pt x="6502" y="6711"/>
                </a:cubicBezTo>
                <a:cubicBezTo>
                  <a:pt x="6574" y="6806"/>
                  <a:pt x="6645" y="6925"/>
                  <a:pt x="6740" y="6997"/>
                </a:cubicBezTo>
                <a:cubicBezTo>
                  <a:pt x="6860" y="7116"/>
                  <a:pt x="6979" y="7187"/>
                  <a:pt x="7050" y="7354"/>
                </a:cubicBezTo>
                <a:cubicBezTo>
                  <a:pt x="7241" y="7592"/>
                  <a:pt x="7455" y="7854"/>
                  <a:pt x="7645" y="8092"/>
                </a:cubicBezTo>
                <a:cubicBezTo>
                  <a:pt x="7693" y="8164"/>
                  <a:pt x="7741" y="8211"/>
                  <a:pt x="7812" y="8307"/>
                </a:cubicBezTo>
                <a:lnTo>
                  <a:pt x="7812" y="8473"/>
                </a:lnTo>
                <a:cubicBezTo>
                  <a:pt x="7812" y="8640"/>
                  <a:pt x="7812" y="8783"/>
                  <a:pt x="7764" y="8926"/>
                </a:cubicBezTo>
                <a:cubicBezTo>
                  <a:pt x="7836" y="9021"/>
                  <a:pt x="7812" y="9093"/>
                  <a:pt x="7812" y="9212"/>
                </a:cubicBezTo>
                <a:cubicBezTo>
                  <a:pt x="7812" y="9331"/>
                  <a:pt x="7764" y="9450"/>
                  <a:pt x="7764" y="9569"/>
                </a:cubicBezTo>
                <a:cubicBezTo>
                  <a:pt x="7741" y="9736"/>
                  <a:pt x="7764" y="9878"/>
                  <a:pt x="7741" y="10021"/>
                </a:cubicBezTo>
                <a:cubicBezTo>
                  <a:pt x="7741" y="10164"/>
                  <a:pt x="7717" y="10331"/>
                  <a:pt x="7717" y="10474"/>
                </a:cubicBezTo>
                <a:lnTo>
                  <a:pt x="7717" y="11284"/>
                </a:lnTo>
                <a:lnTo>
                  <a:pt x="7717" y="11355"/>
                </a:lnTo>
                <a:cubicBezTo>
                  <a:pt x="7693" y="11355"/>
                  <a:pt x="7645" y="11403"/>
                  <a:pt x="7645" y="11403"/>
                </a:cubicBezTo>
                <a:lnTo>
                  <a:pt x="7622" y="11403"/>
                </a:lnTo>
                <a:cubicBezTo>
                  <a:pt x="7536" y="11360"/>
                  <a:pt x="7399" y="11351"/>
                  <a:pt x="7272" y="11351"/>
                </a:cubicBezTo>
                <a:cubicBezTo>
                  <a:pt x="7187" y="11351"/>
                  <a:pt x="7107" y="11355"/>
                  <a:pt x="7050" y="11355"/>
                </a:cubicBezTo>
                <a:lnTo>
                  <a:pt x="6979" y="11355"/>
                </a:lnTo>
                <a:cubicBezTo>
                  <a:pt x="7098" y="11307"/>
                  <a:pt x="7026" y="11093"/>
                  <a:pt x="7002" y="10974"/>
                </a:cubicBezTo>
                <a:cubicBezTo>
                  <a:pt x="6979" y="10855"/>
                  <a:pt x="7002" y="10736"/>
                  <a:pt x="7002" y="10617"/>
                </a:cubicBezTo>
                <a:lnTo>
                  <a:pt x="7002" y="10212"/>
                </a:lnTo>
                <a:lnTo>
                  <a:pt x="7002" y="9831"/>
                </a:lnTo>
                <a:cubicBezTo>
                  <a:pt x="7002" y="9712"/>
                  <a:pt x="7026" y="9593"/>
                  <a:pt x="7026" y="9450"/>
                </a:cubicBezTo>
                <a:cubicBezTo>
                  <a:pt x="7026" y="9259"/>
                  <a:pt x="6931" y="9069"/>
                  <a:pt x="6860" y="8902"/>
                </a:cubicBezTo>
                <a:cubicBezTo>
                  <a:pt x="6740" y="8712"/>
                  <a:pt x="6574" y="8664"/>
                  <a:pt x="6383" y="8664"/>
                </a:cubicBezTo>
                <a:cubicBezTo>
                  <a:pt x="6169" y="8664"/>
                  <a:pt x="6002" y="8688"/>
                  <a:pt x="5836" y="8783"/>
                </a:cubicBezTo>
                <a:cubicBezTo>
                  <a:pt x="5669" y="8902"/>
                  <a:pt x="5454" y="9021"/>
                  <a:pt x="5335" y="9235"/>
                </a:cubicBezTo>
                <a:cubicBezTo>
                  <a:pt x="5240" y="9402"/>
                  <a:pt x="5216" y="9617"/>
                  <a:pt x="5193" y="9831"/>
                </a:cubicBezTo>
                <a:lnTo>
                  <a:pt x="5193" y="10712"/>
                </a:lnTo>
                <a:cubicBezTo>
                  <a:pt x="5193" y="10902"/>
                  <a:pt x="5121" y="11093"/>
                  <a:pt x="5193" y="11307"/>
                </a:cubicBezTo>
                <a:lnTo>
                  <a:pt x="4788" y="11307"/>
                </a:lnTo>
                <a:cubicBezTo>
                  <a:pt x="4669" y="11307"/>
                  <a:pt x="4550" y="11379"/>
                  <a:pt x="4430" y="11379"/>
                </a:cubicBezTo>
                <a:cubicBezTo>
                  <a:pt x="4407" y="11093"/>
                  <a:pt x="4430" y="10831"/>
                  <a:pt x="4430" y="10593"/>
                </a:cubicBezTo>
                <a:lnTo>
                  <a:pt x="4430" y="10140"/>
                </a:lnTo>
                <a:cubicBezTo>
                  <a:pt x="4430" y="9998"/>
                  <a:pt x="4478" y="9855"/>
                  <a:pt x="4478" y="9664"/>
                </a:cubicBezTo>
                <a:cubicBezTo>
                  <a:pt x="4478" y="9545"/>
                  <a:pt x="4502" y="9402"/>
                  <a:pt x="4478" y="9283"/>
                </a:cubicBezTo>
                <a:cubicBezTo>
                  <a:pt x="4478" y="9164"/>
                  <a:pt x="4383" y="9045"/>
                  <a:pt x="4383" y="8926"/>
                </a:cubicBezTo>
                <a:cubicBezTo>
                  <a:pt x="4383" y="8759"/>
                  <a:pt x="4383" y="8545"/>
                  <a:pt x="4288" y="8354"/>
                </a:cubicBezTo>
                <a:cubicBezTo>
                  <a:pt x="4430" y="8235"/>
                  <a:pt x="4597" y="8092"/>
                  <a:pt x="4716" y="7950"/>
                </a:cubicBezTo>
                <a:cubicBezTo>
                  <a:pt x="4788" y="7830"/>
                  <a:pt x="4907" y="7735"/>
                  <a:pt x="5002" y="7616"/>
                </a:cubicBezTo>
                <a:cubicBezTo>
                  <a:pt x="5097" y="7497"/>
                  <a:pt x="5193" y="7378"/>
                  <a:pt x="5312" y="7283"/>
                </a:cubicBezTo>
                <a:cubicBezTo>
                  <a:pt x="5502" y="7116"/>
                  <a:pt x="5693" y="6973"/>
                  <a:pt x="5907" y="6783"/>
                </a:cubicBezTo>
                <a:cubicBezTo>
                  <a:pt x="5978" y="6711"/>
                  <a:pt x="6074" y="6640"/>
                  <a:pt x="6193" y="6568"/>
                </a:cubicBezTo>
                <a:cubicBezTo>
                  <a:pt x="6213" y="6562"/>
                  <a:pt x="6231" y="6559"/>
                  <a:pt x="6249" y="6559"/>
                </a:cubicBezTo>
                <a:close/>
                <a:moveTo>
                  <a:pt x="1406" y="7759"/>
                </a:moveTo>
                <a:cubicBezTo>
                  <a:pt x="1477" y="7759"/>
                  <a:pt x="1549" y="7783"/>
                  <a:pt x="1644" y="7830"/>
                </a:cubicBezTo>
                <a:lnTo>
                  <a:pt x="1882" y="7830"/>
                </a:lnTo>
                <a:cubicBezTo>
                  <a:pt x="2025" y="7854"/>
                  <a:pt x="2168" y="7878"/>
                  <a:pt x="2359" y="7878"/>
                </a:cubicBezTo>
                <a:lnTo>
                  <a:pt x="2883" y="7878"/>
                </a:lnTo>
                <a:cubicBezTo>
                  <a:pt x="2978" y="7878"/>
                  <a:pt x="3084" y="7899"/>
                  <a:pt x="3186" y="7899"/>
                </a:cubicBezTo>
                <a:cubicBezTo>
                  <a:pt x="3237" y="7899"/>
                  <a:pt x="3287" y="7894"/>
                  <a:pt x="3335" y="7878"/>
                </a:cubicBezTo>
                <a:cubicBezTo>
                  <a:pt x="3383" y="7878"/>
                  <a:pt x="3454" y="7878"/>
                  <a:pt x="3502" y="7854"/>
                </a:cubicBezTo>
                <a:lnTo>
                  <a:pt x="3502" y="7854"/>
                </a:lnTo>
                <a:lnTo>
                  <a:pt x="3478" y="7878"/>
                </a:lnTo>
                <a:cubicBezTo>
                  <a:pt x="3359" y="8045"/>
                  <a:pt x="3335" y="8235"/>
                  <a:pt x="3502" y="8402"/>
                </a:cubicBezTo>
                <a:cubicBezTo>
                  <a:pt x="3636" y="8486"/>
                  <a:pt x="3795" y="8570"/>
                  <a:pt x="3952" y="8570"/>
                </a:cubicBezTo>
                <a:cubicBezTo>
                  <a:pt x="4017" y="8570"/>
                  <a:pt x="4082" y="8556"/>
                  <a:pt x="4145" y="8521"/>
                </a:cubicBezTo>
                <a:cubicBezTo>
                  <a:pt x="4168" y="8521"/>
                  <a:pt x="4168" y="8473"/>
                  <a:pt x="4192" y="8473"/>
                </a:cubicBezTo>
                <a:cubicBezTo>
                  <a:pt x="4192" y="8545"/>
                  <a:pt x="4216" y="8592"/>
                  <a:pt x="4216" y="8664"/>
                </a:cubicBezTo>
                <a:cubicBezTo>
                  <a:pt x="4216" y="8783"/>
                  <a:pt x="4192" y="8902"/>
                  <a:pt x="4216" y="9045"/>
                </a:cubicBezTo>
                <a:cubicBezTo>
                  <a:pt x="4216" y="9164"/>
                  <a:pt x="4288" y="9283"/>
                  <a:pt x="4288" y="9402"/>
                </a:cubicBezTo>
                <a:cubicBezTo>
                  <a:pt x="4288" y="9545"/>
                  <a:pt x="4288" y="9712"/>
                  <a:pt x="4264" y="9831"/>
                </a:cubicBezTo>
                <a:cubicBezTo>
                  <a:pt x="4264" y="9974"/>
                  <a:pt x="4216" y="10117"/>
                  <a:pt x="4192" y="10260"/>
                </a:cubicBezTo>
                <a:lnTo>
                  <a:pt x="4192" y="10712"/>
                </a:lnTo>
                <a:cubicBezTo>
                  <a:pt x="4192" y="10950"/>
                  <a:pt x="4168" y="11188"/>
                  <a:pt x="4192" y="11403"/>
                </a:cubicBezTo>
                <a:lnTo>
                  <a:pt x="4073" y="11403"/>
                </a:lnTo>
                <a:cubicBezTo>
                  <a:pt x="3978" y="11403"/>
                  <a:pt x="3872" y="11381"/>
                  <a:pt x="3763" y="11381"/>
                </a:cubicBezTo>
                <a:cubicBezTo>
                  <a:pt x="3708" y="11381"/>
                  <a:pt x="3653" y="11387"/>
                  <a:pt x="3597" y="11403"/>
                </a:cubicBezTo>
                <a:cubicBezTo>
                  <a:pt x="3526" y="11403"/>
                  <a:pt x="3454" y="11426"/>
                  <a:pt x="3406" y="11426"/>
                </a:cubicBezTo>
                <a:lnTo>
                  <a:pt x="3121" y="11426"/>
                </a:lnTo>
                <a:cubicBezTo>
                  <a:pt x="2954" y="11426"/>
                  <a:pt x="2763" y="11450"/>
                  <a:pt x="2597" y="11474"/>
                </a:cubicBezTo>
                <a:cubicBezTo>
                  <a:pt x="2406" y="11474"/>
                  <a:pt x="2240" y="11450"/>
                  <a:pt x="2049" y="11450"/>
                </a:cubicBezTo>
                <a:cubicBezTo>
                  <a:pt x="1882" y="11450"/>
                  <a:pt x="1739" y="11474"/>
                  <a:pt x="1549" y="11474"/>
                </a:cubicBezTo>
                <a:lnTo>
                  <a:pt x="1287" y="11474"/>
                </a:lnTo>
                <a:cubicBezTo>
                  <a:pt x="1287" y="11450"/>
                  <a:pt x="1239" y="11403"/>
                  <a:pt x="1239" y="11355"/>
                </a:cubicBezTo>
                <a:cubicBezTo>
                  <a:pt x="1215" y="11212"/>
                  <a:pt x="1239" y="11045"/>
                  <a:pt x="1239" y="10879"/>
                </a:cubicBezTo>
                <a:cubicBezTo>
                  <a:pt x="1239" y="10736"/>
                  <a:pt x="1215" y="10593"/>
                  <a:pt x="1192" y="10450"/>
                </a:cubicBezTo>
                <a:cubicBezTo>
                  <a:pt x="1168" y="10117"/>
                  <a:pt x="1192" y="9783"/>
                  <a:pt x="1192" y="9450"/>
                </a:cubicBezTo>
                <a:cubicBezTo>
                  <a:pt x="1215" y="9140"/>
                  <a:pt x="1239" y="8831"/>
                  <a:pt x="1215" y="8497"/>
                </a:cubicBezTo>
                <a:cubicBezTo>
                  <a:pt x="1215" y="8354"/>
                  <a:pt x="1168" y="8211"/>
                  <a:pt x="1168" y="8069"/>
                </a:cubicBezTo>
                <a:cubicBezTo>
                  <a:pt x="1168" y="7973"/>
                  <a:pt x="1120" y="7854"/>
                  <a:pt x="1120" y="7759"/>
                </a:cubicBezTo>
                <a:close/>
                <a:moveTo>
                  <a:pt x="11265" y="7878"/>
                </a:moveTo>
                <a:cubicBezTo>
                  <a:pt x="11218" y="7973"/>
                  <a:pt x="11194" y="8092"/>
                  <a:pt x="11194" y="8188"/>
                </a:cubicBezTo>
                <a:cubicBezTo>
                  <a:pt x="11194" y="8354"/>
                  <a:pt x="11194" y="8497"/>
                  <a:pt x="11170" y="8688"/>
                </a:cubicBezTo>
                <a:cubicBezTo>
                  <a:pt x="11146" y="8831"/>
                  <a:pt x="11146" y="8974"/>
                  <a:pt x="11146" y="9140"/>
                </a:cubicBezTo>
                <a:cubicBezTo>
                  <a:pt x="11146" y="9307"/>
                  <a:pt x="11099" y="9450"/>
                  <a:pt x="11075" y="9640"/>
                </a:cubicBezTo>
                <a:cubicBezTo>
                  <a:pt x="11051" y="9807"/>
                  <a:pt x="11075" y="9974"/>
                  <a:pt x="11099" y="10117"/>
                </a:cubicBezTo>
                <a:cubicBezTo>
                  <a:pt x="11146" y="10283"/>
                  <a:pt x="11099" y="10450"/>
                  <a:pt x="11099" y="10617"/>
                </a:cubicBezTo>
                <a:cubicBezTo>
                  <a:pt x="11099" y="10760"/>
                  <a:pt x="11146" y="10926"/>
                  <a:pt x="11170" y="11069"/>
                </a:cubicBezTo>
                <a:cubicBezTo>
                  <a:pt x="11170" y="11188"/>
                  <a:pt x="11194" y="11331"/>
                  <a:pt x="11194" y="11450"/>
                </a:cubicBezTo>
                <a:lnTo>
                  <a:pt x="11099" y="11450"/>
                </a:lnTo>
                <a:cubicBezTo>
                  <a:pt x="10979" y="11450"/>
                  <a:pt x="10908" y="11474"/>
                  <a:pt x="10789" y="11474"/>
                </a:cubicBezTo>
                <a:cubicBezTo>
                  <a:pt x="10622" y="11474"/>
                  <a:pt x="10503" y="11450"/>
                  <a:pt x="10360" y="11450"/>
                </a:cubicBezTo>
                <a:cubicBezTo>
                  <a:pt x="10074" y="11450"/>
                  <a:pt x="9789" y="11450"/>
                  <a:pt x="9503" y="11426"/>
                </a:cubicBezTo>
                <a:cubicBezTo>
                  <a:pt x="9241" y="11403"/>
                  <a:pt x="8931" y="11403"/>
                  <a:pt x="8669" y="11355"/>
                </a:cubicBezTo>
                <a:cubicBezTo>
                  <a:pt x="8574" y="11355"/>
                  <a:pt x="8458" y="11344"/>
                  <a:pt x="8348" y="11344"/>
                </a:cubicBezTo>
                <a:cubicBezTo>
                  <a:pt x="8294" y="11344"/>
                  <a:pt x="8241" y="11347"/>
                  <a:pt x="8193" y="11355"/>
                </a:cubicBezTo>
                <a:lnTo>
                  <a:pt x="8003" y="11355"/>
                </a:lnTo>
                <a:cubicBezTo>
                  <a:pt x="8003" y="11117"/>
                  <a:pt x="8003" y="10879"/>
                  <a:pt x="7979" y="10641"/>
                </a:cubicBezTo>
                <a:cubicBezTo>
                  <a:pt x="7979" y="10355"/>
                  <a:pt x="8050" y="10045"/>
                  <a:pt x="8003" y="9783"/>
                </a:cubicBezTo>
                <a:cubicBezTo>
                  <a:pt x="8003" y="9640"/>
                  <a:pt x="8050" y="9521"/>
                  <a:pt x="8074" y="9378"/>
                </a:cubicBezTo>
                <a:lnTo>
                  <a:pt x="8074" y="9140"/>
                </a:lnTo>
                <a:cubicBezTo>
                  <a:pt x="8074" y="9069"/>
                  <a:pt x="8098" y="9021"/>
                  <a:pt x="8098" y="8926"/>
                </a:cubicBezTo>
                <a:cubicBezTo>
                  <a:pt x="8122" y="8807"/>
                  <a:pt x="8122" y="8664"/>
                  <a:pt x="8098" y="8497"/>
                </a:cubicBezTo>
                <a:lnTo>
                  <a:pt x="8098" y="8497"/>
                </a:lnTo>
                <a:cubicBezTo>
                  <a:pt x="8196" y="8583"/>
                  <a:pt x="8288" y="8637"/>
                  <a:pt x="8373" y="8637"/>
                </a:cubicBezTo>
                <a:cubicBezTo>
                  <a:pt x="8454" y="8637"/>
                  <a:pt x="8529" y="8589"/>
                  <a:pt x="8598" y="8473"/>
                </a:cubicBezTo>
                <a:cubicBezTo>
                  <a:pt x="8669" y="8378"/>
                  <a:pt x="8693" y="8259"/>
                  <a:pt x="8789" y="8188"/>
                </a:cubicBezTo>
                <a:cubicBezTo>
                  <a:pt x="8884" y="8116"/>
                  <a:pt x="8908" y="8069"/>
                  <a:pt x="8908" y="7950"/>
                </a:cubicBezTo>
                <a:cubicBezTo>
                  <a:pt x="9074" y="7961"/>
                  <a:pt x="9247" y="7967"/>
                  <a:pt x="9423" y="7967"/>
                </a:cubicBezTo>
                <a:cubicBezTo>
                  <a:pt x="9598" y="7967"/>
                  <a:pt x="9777" y="7961"/>
                  <a:pt x="9955" y="7950"/>
                </a:cubicBezTo>
                <a:cubicBezTo>
                  <a:pt x="10122" y="7902"/>
                  <a:pt x="10313" y="7902"/>
                  <a:pt x="10479" y="7902"/>
                </a:cubicBezTo>
                <a:cubicBezTo>
                  <a:pt x="10694" y="7902"/>
                  <a:pt x="10860" y="7902"/>
                  <a:pt x="11075" y="7878"/>
                </a:cubicBezTo>
                <a:close/>
                <a:moveTo>
                  <a:pt x="8205" y="11575"/>
                </a:moveTo>
                <a:cubicBezTo>
                  <a:pt x="8330" y="11575"/>
                  <a:pt x="8455" y="11581"/>
                  <a:pt x="8574" y="11593"/>
                </a:cubicBezTo>
                <a:cubicBezTo>
                  <a:pt x="8812" y="11641"/>
                  <a:pt x="9074" y="11641"/>
                  <a:pt x="9312" y="11665"/>
                </a:cubicBezTo>
                <a:cubicBezTo>
                  <a:pt x="9551" y="11688"/>
                  <a:pt x="9789" y="11736"/>
                  <a:pt x="10027" y="11736"/>
                </a:cubicBezTo>
                <a:lnTo>
                  <a:pt x="10384" y="11736"/>
                </a:lnTo>
                <a:cubicBezTo>
                  <a:pt x="10503" y="11736"/>
                  <a:pt x="10622" y="11760"/>
                  <a:pt x="10741" y="11760"/>
                </a:cubicBezTo>
                <a:cubicBezTo>
                  <a:pt x="10821" y="11760"/>
                  <a:pt x="10889" y="11749"/>
                  <a:pt x="10955" y="11749"/>
                </a:cubicBezTo>
                <a:cubicBezTo>
                  <a:pt x="10987" y="11749"/>
                  <a:pt x="11019" y="11752"/>
                  <a:pt x="11051" y="11760"/>
                </a:cubicBezTo>
                <a:lnTo>
                  <a:pt x="11408" y="11760"/>
                </a:lnTo>
                <a:cubicBezTo>
                  <a:pt x="11435" y="11760"/>
                  <a:pt x="11486" y="11744"/>
                  <a:pt x="11533" y="11744"/>
                </a:cubicBezTo>
                <a:cubicBezTo>
                  <a:pt x="11568" y="11744"/>
                  <a:pt x="11602" y="11753"/>
                  <a:pt x="11622" y="11784"/>
                </a:cubicBezTo>
                <a:cubicBezTo>
                  <a:pt x="11670" y="11879"/>
                  <a:pt x="11622" y="12022"/>
                  <a:pt x="11622" y="12117"/>
                </a:cubicBezTo>
                <a:cubicBezTo>
                  <a:pt x="11622" y="12165"/>
                  <a:pt x="11622" y="12403"/>
                  <a:pt x="11551" y="12427"/>
                </a:cubicBezTo>
                <a:cubicBezTo>
                  <a:pt x="11543" y="12442"/>
                  <a:pt x="11527" y="12448"/>
                  <a:pt x="11509" y="12448"/>
                </a:cubicBezTo>
                <a:cubicBezTo>
                  <a:pt x="11472" y="12448"/>
                  <a:pt x="11424" y="12427"/>
                  <a:pt x="11408" y="12427"/>
                </a:cubicBezTo>
                <a:lnTo>
                  <a:pt x="10932" y="12427"/>
                </a:lnTo>
                <a:cubicBezTo>
                  <a:pt x="10813" y="12427"/>
                  <a:pt x="10670" y="12474"/>
                  <a:pt x="10551" y="12474"/>
                </a:cubicBezTo>
                <a:cubicBezTo>
                  <a:pt x="10241" y="12474"/>
                  <a:pt x="9979" y="12522"/>
                  <a:pt x="9670" y="12522"/>
                </a:cubicBezTo>
                <a:cubicBezTo>
                  <a:pt x="9074" y="12522"/>
                  <a:pt x="8527" y="12593"/>
                  <a:pt x="7931" y="12617"/>
                </a:cubicBezTo>
                <a:cubicBezTo>
                  <a:pt x="7820" y="12625"/>
                  <a:pt x="7712" y="12628"/>
                  <a:pt x="7605" y="12628"/>
                </a:cubicBezTo>
                <a:cubicBezTo>
                  <a:pt x="7391" y="12628"/>
                  <a:pt x="7185" y="12617"/>
                  <a:pt x="6979" y="12617"/>
                </a:cubicBezTo>
                <a:cubicBezTo>
                  <a:pt x="6772" y="12617"/>
                  <a:pt x="6576" y="12628"/>
                  <a:pt x="6384" y="12628"/>
                </a:cubicBezTo>
                <a:cubicBezTo>
                  <a:pt x="6288" y="12628"/>
                  <a:pt x="6193" y="12625"/>
                  <a:pt x="6097" y="12617"/>
                </a:cubicBezTo>
                <a:cubicBezTo>
                  <a:pt x="5955" y="12617"/>
                  <a:pt x="5836" y="12593"/>
                  <a:pt x="5693" y="12593"/>
                </a:cubicBezTo>
                <a:lnTo>
                  <a:pt x="5240" y="12593"/>
                </a:lnTo>
                <a:cubicBezTo>
                  <a:pt x="4954" y="12593"/>
                  <a:pt x="4645" y="12522"/>
                  <a:pt x="4359" y="12522"/>
                </a:cubicBezTo>
                <a:cubicBezTo>
                  <a:pt x="4145" y="12514"/>
                  <a:pt x="3933" y="12511"/>
                  <a:pt x="3724" y="12511"/>
                </a:cubicBezTo>
                <a:cubicBezTo>
                  <a:pt x="3306" y="12511"/>
                  <a:pt x="2898" y="12522"/>
                  <a:pt x="2501" y="12522"/>
                </a:cubicBezTo>
                <a:lnTo>
                  <a:pt x="668" y="12522"/>
                </a:lnTo>
                <a:cubicBezTo>
                  <a:pt x="620" y="12522"/>
                  <a:pt x="561" y="12528"/>
                  <a:pt x="507" y="12528"/>
                </a:cubicBezTo>
                <a:cubicBezTo>
                  <a:pt x="453" y="12528"/>
                  <a:pt x="406" y="12522"/>
                  <a:pt x="382" y="12498"/>
                </a:cubicBezTo>
                <a:cubicBezTo>
                  <a:pt x="358" y="12403"/>
                  <a:pt x="382" y="12284"/>
                  <a:pt x="382" y="12236"/>
                </a:cubicBezTo>
                <a:cubicBezTo>
                  <a:pt x="382" y="12141"/>
                  <a:pt x="358" y="12069"/>
                  <a:pt x="358" y="11998"/>
                </a:cubicBezTo>
                <a:cubicBezTo>
                  <a:pt x="358" y="11927"/>
                  <a:pt x="334" y="11760"/>
                  <a:pt x="382" y="11736"/>
                </a:cubicBezTo>
                <a:cubicBezTo>
                  <a:pt x="409" y="11702"/>
                  <a:pt x="456" y="11689"/>
                  <a:pt x="512" y="11689"/>
                </a:cubicBezTo>
                <a:cubicBezTo>
                  <a:pt x="651" y="11689"/>
                  <a:pt x="845" y="11767"/>
                  <a:pt x="930" y="11784"/>
                </a:cubicBezTo>
                <a:cubicBezTo>
                  <a:pt x="977" y="11784"/>
                  <a:pt x="1049" y="11784"/>
                  <a:pt x="1073" y="11760"/>
                </a:cubicBezTo>
                <a:cubicBezTo>
                  <a:pt x="1144" y="11760"/>
                  <a:pt x="1168" y="11784"/>
                  <a:pt x="1215" y="11784"/>
                </a:cubicBezTo>
                <a:lnTo>
                  <a:pt x="1454" y="11784"/>
                </a:lnTo>
                <a:cubicBezTo>
                  <a:pt x="1644" y="11784"/>
                  <a:pt x="1787" y="11760"/>
                  <a:pt x="1978" y="11760"/>
                </a:cubicBezTo>
                <a:cubicBezTo>
                  <a:pt x="2144" y="11760"/>
                  <a:pt x="2287" y="11784"/>
                  <a:pt x="2478" y="11784"/>
                </a:cubicBezTo>
                <a:cubicBezTo>
                  <a:pt x="2644" y="11784"/>
                  <a:pt x="2859" y="11760"/>
                  <a:pt x="3049" y="11736"/>
                </a:cubicBezTo>
                <a:cubicBezTo>
                  <a:pt x="3192" y="11736"/>
                  <a:pt x="3335" y="11736"/>
                  <a:pt x="3478" y="11665"/>
                </a:cubicBezTo>
                <a:cubicBezTo>
                  <a:pt x="3573" y="11653"/>
                  <a:pt x="3662" y="11653"/>
                  <a:pt x="3752" y="11653"/>
                </a:cubicBezTo>
                <a:cubicBezTo>
                  <a:pt x="3841" y="11653"/>
                  <a:pt x="3930" y="11653"/>
                  <a:pt x="4026" y="11641"/>
                </a:cubicBezTo>
                <a:lnTo>
                  <a:pt x="4240" y="11641"/>
                </a:lnTo>
                <a:cubicBezTo>
                  <a:pt x="4272" y="11647"/>
                  <a:pt x="4304" y="11650"/>
                  <a:pt x="4335" y="11650"/>
                </a:cubicBezTo>
                <a:cubicBezTo>
                  <a:pt x="4419" y="11650"/>
                  <a:pt x="4497" y="11628"/>
                  <a:pt x="4550" y="11593"/>
                </a:cubicBezTo>
                <a:cubicBezTo>
                  <a:pt x="4605" y="11585"/>
                  <a:pt x="4658" y="11583"/>
                  <a:pt x="4709" y="11583"/>
                </a:cubicBezTo>
                <a:cubicBezTo>
                  <a:pt x="4811" y="11583"/>
                  <a:pt x="4907" y="11593"/>
                  <a:pt x="5002" y="11593"/>
                </a:cubicBezTo>
                <a:cubicBezTo>
                  <a:pt x="5097" y="11593"/>
                  <a:pt x="5203" y="11583"/>
                  <a:pt x="5305" y="11583"/>
                </a:cubicBezTo>
                <a:cubicBezTo>
                  <a:pt x="5357" y="11583"/>
                  <a:pt x="5407" y="11585"/>
                  <a:pt x="5454" y="11593"/>
                </a:cubicBezTo>
                <a:cubicBezTo>
                  <a:pt x="5597" y="11593"/>
                  <a:pt x="5716" y="11665"/>
                  <a:pt x="5859" y="11665"/>
                </a:cubicBezTo>
                <a:lnTo>
                  <a:pt x="7217" y="11665"/>
                </a:lnTo>
                <a:cubicBezTo>
                  <a:pt x="7264" y="11665"/>
                  <a:pt x="7333" y="11654"/>
                  <a:pt x="7402" y="11654"/>
                </a:cubicBezTo>
                <a:cubicBezTo>
                  <a:pt x="7436" y="11654"/>
                  <a:pt x="7471" y="11657"/>
                  <a:pt x="7503" y="11665"/>
                </a:cubicBezTo>
                <a:cubicBezTo>
                  <a:pt x="7509" y="11672"/>
                  <a:pt x="7521" y="11674"/>
                  <a:pt x="7533" y="11674"/>
                </a:cubicBezTo>
                <a:cubicBezTo>
                  <a:pt x="7564" y="11674"/>
                  <a:pt x="7605" y="11658"/>
                  <a:pt x="7622" y="11641"/>
                </a:cubicBezTo>
                <a:cubicBezTo>
                  <a:pt x="7693" y="11641"/>
                  <a:pt x="7741" y="11641"/>
                  <a:pt x="7836" y="11593"/>
                </a:cubicBezTo>
                <a:cubicBezTo>
                  <a:pt x="7955" y="11581"/>
                  <a:pt x="8080" y="11575"/>
                  <a:pt x="8205" y="11575"/>
                </a:cubicBezTo>
                <a:close/>
                <a:moveTo>
                  <a:pt x="6174" y="0"/>
                </a:moveTo>
                <a:cubicBezTo>
                  <a:pt x="6123" y="0"/>
                  <a:pt x="6073" y="6"/>
                  <a:pt x="6026" y="19"/>
                </a:cubicBezTo>
                <a:cubicBezTo>
                  <a:pt x="5836" y="91"/>
                  <a:pt x="5859" y="281"/>
                  <a:pt x="5859" y="448"/>
                </a:cubicBezTo>
                <a:cubicBezTo>
                  <a:pt x="5859" y="519"/>
                  <a:pt x="5907" y="615"/>
                  <a:pt x="5907" y="734"/>
                </a:cubicBezTo>
                <a:cubicBezTo>
                  <a:pt x="5907" y="877"/>
                  <a:pt x="5931" y="1067"/>
                  <a:pt x="5931" y="1210"/>
                </a:cubicBezTo>
                <a:cubicBezTo>
                  <a:pt x="5931" y="1234"/>
                  <a:pt x="5931" y="1234"/>
                  <a:pt x="5955" y="1281"/>
                </a:cubicBezTo>
                <a:cubicBezTo>
                  <a:pt x="5931" y="1281"/>
                  <a:pt x="5907" y="1281"/>
                  <a:pt x="5907" y="1305"/>
                </a:cubicBezTo>
                <a:cubicBezTo>
                  <a:pt x="5812" y="1329"/>
                  <a:pt x="5716" y="1401"/>
                  <a:pt x="5669" y="1448"/>
                </a:cubicBezTo>
                <a:cubicBezTo>
                  <a:pt x="5478" y="1567"/>
                  <a:pt x="5312" y="1662"/>
                  <a:pt x="5097" y="1782"/>
                </a:cubicBezTo>
                <a:cubicBezTo>
                  <a:pt x="4907" y="1901"/>
                  <a:pt x="4764" y="2020"/>
                  <a:pt x="4621" y="2139"/>
                </a:cubicBezTo>
                <a:cubicBezTo>
                  <a:pt x="4430" y="2258"/>
                  <a:pt x="4264" y="2377"/>
                  <a:pt x="4073" y="2520"/>
                </a:cubicBezTo>
                <a:cubicBezTo>
                  <a:pt x="3883" y="2687"/>
                  <a:pt x="4073" y="3068"/>
                  <a:pt x="4288" y="3163"/>
                </a:cubicBezTo>
                <a:cubicBezTo>
                  <a:pt x="4315" y="3172"/>
                  <a:pt x="4341" y="3176"/>
                  <a:pt x="4367" y="3176"/>
                </a:cubicBezTo>
                <a:cubicBezTo>
                  <a:pt x="4476" y="3176"/>
                  <a:pt x="4572" y="3106"/>
                  <a:pt x="4669" y="3068"/>
                </a:cubicBezTo>
                <a:cubicBezTo>
                  <a:pt x="4716" y="3044"/>
                  <a:pt x="4764" y="3044"/>
                  <a:pt x="4788" y="2996"/>
                </a:cubicBezTo>
                <a:lnTo>
                  <a:pt x="4788" y="2996"/>
                </a:lnTo>
                <a:cubicBezTo>
                  <a:pt x="4764" y="3210"/>
                  <a:pt x="4764" y="3449"/>
                  <a:pt x="4764" y="3663"/>
                </a:cubicBezTo>
                <a:cubicBezTo>
                  <a:pt x="4764" y="3782"/>
                  <a:pt x="4716" y="3901"/>
                  <a:pt x="4716" y="4020"/>
                </a:cubicBezTo>
                <a:lnTo>
                  <a:pt x="4716" y="4425"/>
                </a:lnTo>
                <a:cubicBezTo>
                  <a:pt x="4716" y="4735"/>
                  <a:pt x="4669" y="4997"/>
                  <a:pt x="4645" y="5306"/>
                </a:cubicBezTo>
                <a:cubicBezTo>
                  <a:pt x="4621" y="5449"/>
                  <a:pt x="4645" y="5568"/>
                  <a:pt x="4645" y="5711"/>
                </a:cubicBezTo>
                <a:lnTo>
                  <a:pt x="4645" y="5806"/>
                </a:lnTo>
                <a:lnTo>
                  <a:pt x="4168" y="5806"/>
                </a:lnTo>
                <a:cubicBezTo>
                  <a:pt x="4061" y="5806"/>
                  <a:pt x="3948" y="5812"/>
                  <a:pt x="3832" y="5812"/>
                </a:cubicBezTo>
                <a:cubicBezTo>
                  <a:pt x="3716" y="5812"/>
                  <a:pt x="3597" y="5806"/>
                  <a:pt x="3478" y="5782"/>
                </a:cubicBezTo>
                <a:cubicBezTo>
                  <a:pt x="3338" y="5748"/>
                  <a:pt x="3186" y="5725"/>
                  <a:pt x="3031" y="5725"/>
                </a:cubicBezTo>
                <a:cubicBezTo>
                  <a:pt x="2974" y="5725"/>
                  <a:pt x="2916" y="5728"/>
                  <a:pt x="2859" y="5735"/>
                </a:cubicBezTo>
                <a:cubicBezTo>
                  <a:pt x="2763" y="5735"/>
                  <a:pt x="2644" y="5782"/>
                  <a:pt x="2573" y="5782"/>
                </a:cubicBezTo>
                <a:cubicBezTo>
                  <a:pt x="2513" y="5794"/>
                  <a:pt x="2460" y="5794"/>
                  <a:pt x="2406" y="5794"/>
                </a:cubicBezTo>
                <a:cubicBezTo>
                  <a:pt x="2353" y="5794"/>
                  <a:pt x="2299" y="5794"/>
                  <a:pt x="2240" y="5806"/>
                </a:cubicBezTo>
                <a:cubicBezTo>
                  <a:pt x="2120" y="5806"/>
                  <a:pt x="2025" y="5830"/>
                  <a:pt x="1930" y="5854"/>
                </a:cubicBezTo>
                <a:cubicBezTo>
                  <a:pt x="1811" y="5854"/>
                  <a:pt x="1739" y="5901"/>
                  <a:pt x="1644" y="5901"/>
                </a:cubicBezTo>
                <a:cubicBezTo>
                  <a:pt x="1454" y="5925"/>
                  <a:pt x="1311" y="5925"/>
                  <a:pt x="1168" y="6044"/>
                </a:cubicBezTo>
                <a:cubicBezTo>
                  <a:pt x="1025" y="6163"/>
                  <a:pt x="906" y="6330"/>
                  <a:pt x="787" y="6497"/>
                </a:cubicBezTo>
                <a:cubicBezTo>
                  <a:pt x="692" y="6568"/>
                  <a:pt x="620" y="6687"/>
                  <a:pt x="573" y="6806"/>
                </a:cubicBezTo>
                <a:cubicBezTo>
                  <a:pt x="501" y="6902"/>
                  <a:pt x="430" y="6997"/>
                  <a:pt x="334" y="7092"/>
                </a:cubicBezTo>
                <a:cubicBezTo>
                  <a:pt x="215" y="7235"/>
                  <a:pt x="72" y="7449"/>
                  <a:pt x="25" y="7616"/>
                </a:cubicBezTo>
                <a:cubicBezTo>
                  <a:pt x="1" y="7688"/>
                  <a:pt x="25" y="7735"/>
                  <a:pt x="96" y="7807"/>
                </a:cubicBezTo>
                <a:cubicBezTo>
                  <a:pt x="136" y="7827"/>
                  <a:pt x="172" y="7834"/>
                  <a:pt x="210" y="7834"/>
                </a:cubicBezTo>
                <a:cubicBezTo>
                  <a:pt x="260" y="7834"/>
                  <a:pt x="313" y="7820"/>
                  <a:pt x="382" y="7807"/>
                </a:cubicBezTo>
                <a:cubicBezTo>
                  <a:pt x="438" y="7791"/>
                  <a:pt x="493" y="7785"/>
                  <a:pt x="548" y="7785"/>
                </a:cubicBezTo>
                <a:cubicBezTo>
                  <a:pt x="657" y="7785"/>
                  <a:pt x="763" y="7807"/>
                  <a:pt x="858" y="7807"/>
                </a:cubicBezTo>
                <a:lnTo>
                  <a:pt x="954" y="7807"/>
                </a:lnTo>
                <a:cubicBezTo>
                  <a:pt x="930" y="7997"/>
                  <a:pt x="930" y="8235"/>
                  <a:pt x="954" y="8450"/>
                </a:cubicBezTo>
                <a:cubicBezTo>
                  <a:pt x="977" y="8592"/>
                  <a:pt x="954" y="8759"/>
                  <a:pt x="954" y="8878"/>
                </a:cubicBezTo>
                <a:cubicBezTo>
                  <a:pt x="954" y="9021"/>
                  <a:pt x="930" y="9188"/>
                  <a:pt x="930" y="9355"/>
                </a:cubicBezTo>
                <a:cubicBezTo>
                  <a:pt x="906" y="9640"/>
                  <a:pt x="906" y="9974"/>
                  <a:pt x="906" y="10260"/>
                </a:cubicBezTo>
                <a:cubicBezTo>
                  <a:pt x="906" y="10379"/>
                  <a:pt x="906" y="10545"/>
                  <a:pt x="930" y="10664"/>
                </a:cubicBezTo>
                <a:cubicBezTo>
                  <a:pt x="954" y="10831"/>
                  <a:pt x="954" y="10974"/>
                  <a:pt x="954" y="11164"/>
                </a:cubicBezTo>
                <a:cubicBezTo>
                  <a:pt x="954" y="11260"/>
                  <a:pt x="930" y="11403"/>
                  <a:pt x="954" y="11498"/>
                </a:cubicBezTo>
                <a:cubicBezTo>
                  <a:pt x="906" y="11450"/>
                  <a:pt x="834" y="11450"/>
                  <a:pt x="811" y="11450"/>
                </a:cubicBezTo>
                <a:cubicBezTo>
                  <a:pt x="781" y="11445"/>
                  <a:pt x="744" y="11442"/>
                  <a:pt x="704" y="11442"/>
                </a:cubicBezTo>
                <a:cubicBezTo>
                  <a:pt x="549" y="11442"/>
                  <a:pt x="338" y="11485"/>
                  <a:pt x="263" y="11617"/>
                </a:cubicBezTo>
                <a:cubicBezTo>
                  <a:pt x="191" y="11760"/>
                  <a:pt x="215" y="11974"/>
                  <a:pt x="239" y="12117"/>
                </a:cubicBezTo>
                <a:cubicBezTo>
                  <a:pt x="239" y="12284"/>
                  <a:pt x="215" y="12498"/>
                  <a:pt x="263" y="12641"/>
                </a:cubicBezTo>
                <a:cubicBezTo>
                  <a:pt x="341" y="12816"/>
                  <a:pt x="514" y="12832"/>
                  <a:pt x="679" y="12832"/>
                </a:cubicBezTo>
                <a:cubicBezTo>
                  <a:pt x="716" y="12832"/>
                  <a:pt x="752" y="12831"/>
                  <a:pt x="787" y="12831"/>
                </a:cubicBezTo>
                <a:lnTo>
                  <a:pt x="3716" y="12831"/>
                </a:lnTo>
                <a:cubicBezTo>
                  <a:pt x="3938" y="12831"/>
                  <a:pt x="4150" y="12821"/>
                  <a:pt x="4358" y="12821"/>
                </a:cubicBezTo>
                <a:cubicBezTo>
                  <a:pt x="4462" y="12821"/>
                  <a:pt x="4565" y="12824"/>
                  <a:pt x="4669" y="12831"/>
                </a:cubicBezTo>
                <a:cubicBezTo>
                  <a:pt x="4835" y="12831"/>
                  <a:pt x="4978" y="12879"/>
                  <a:pt x="5121" y="12879"/>
                </a:cubicBezTo>
                <a:lnTo>
                  <a:pt x="5597" y="12879"/>
                </a:lnTo>
                <a:cubicBezTo>
                  <a:pt x="5907" y="12879"/>
                  <a:pt x="6193" y="12951"/>
                  <a:pt x="6526" y="12951"/>
                </a:cubicBezTo>
                <a:lnTo>
                  <a:pt x="7479" y="12951"/>
                </a:lnTo>
                <a:cubicBezTo>
                  <a:pt x="7836" y="12951"/>
                  <a:pt x="8169" y="12927"/>
                  <a:pt x="8527" y="12927"/>
                </a:cubicBezTo>
                <a:cubicBezTo>
                  <a:pt x="8884" y="12879"/>
                  <a:pt x="9193" y="12855"/>
                  <a:pt x="9551" y="12855"/>
                </a:cubicBezTo>
                <a:cubicBezTo>
                  <a:pt x="9884" y="12855"/>
                  <a:pt x="10217" y="12808"/>
                  <a:pt x="10575" y="12808"/>
                </a:cubicBezTo>
                <a:cubicBezTo>
                  <a:pt x="10670" y="12808"/>
                  <a:pt x="10717" y="12808"/>
                  <a:pt x="10813" y="12760"/>
                </a:cubicBezTo>
                <a:lnTo>
                  <a:pt x="10860" y="12760"/>
                </a:lnTo>
                <a:cubicBezTo>
                  <a:pt x="10979" y="12760"/>
                  <a:pt x="11146" y="12760"/>
                  <a:pt x="11265" y="12736"/>
                </a:cubicBezTo>
                <a:cubicBezTo>
                  <a:pt x="11349" y="12736"/>
                  <a:pt x="11456" y="12760"/>
                  <a:pt x="11557" y="12760"/>
                </a:cubicBezTo>
                <a:cubicBezTo>
                  <a:pt x="11658" y="12760"/>
                  <a:pt x="11753" y="12736"/>
                  <a:pt x="11813" y="12641"/>
                </a:cubicBezTo>
                <a:cubicBezTo>
                  <a:pt x="11884" y="12593"/>
                  <a:pt x="11884" y="12474"/>
                  <a:pt x="11884" y="12379"/>
                </a:cubicBezTo>
                <a:cubicBezTo>
                  <a:pt x="11884" y="12260"/>
                  <a:pt x="11884" y="12141"/>
                  <a:pt x="11908" y="11998"/>
                </a:cubicBezTo>
                <a:cubicBezTo>
                  <a:pt x="11932" y="11807"/>
                  <a:pt x="11884" y="11569"/>
                  <a:pt x="11670" y="11522"/>
                </a:cubicBezTo>
                <a:cubicBezTo>
                  <a:pt x="11654" y="11514"/>
                  <a:pt x="11636" y="11511"/>
                  <a:pt x="11614" y="11511"/>
                </a:cubicBezTo>
                <a:cubicBezTo>
                  <a:pt x="11572" y="11511"/>
                  <a:pt x="11519" y="11522"/>
                  <a:pt x="11456" y="11522"/>
                </a:cubicBezTo>
                <a:cubicBezTo>
                  <a:pt x="11456" y="11498"/>
                  <a:pt x="11456" y="11498"/>
                  <a:pt x="11432" y="11450"/>
                </a:cubicBezTo>
                <a:cubicBezTo>
                  <a:pt x="11408" y="11307"/>
                  <a:pt x="11408" y="11164"/>
                  <a:pt x="11408" y="11045"/>
                </a:cubicBezTo>
                <a:cubicBezTo>
                  <a:pt x="11408" y="10902"/>
                  <a:pt x="11337" y="10783"/>
                  <a:pt x="11384" y="10617"/>
                </a:cubicBezTo>
                <a:cubicBezTo>
                  <a:pt x="11384" y="10474"/>
                  <a:pt x="11408" y="10307"/>
                  <a:pt x="11384" y="10140"/>
                </a:cubicBezTo>
                <a:cubicBezTo>
                  <a:pt x="11337" y="9974"/>
                  <a:pt x="11313" y="9831"/>
                  <a:pt x="11337" y="9640"/>
                </a:cubicBezTo>
                <a:cubicBezTo>
                  <a:pt x="11337" y="9497"/>
                  <a:pt x="11384" y="9355"/>
                  <a:pt x="11384" y="9188"/>
                </a:cubicBezTo>
                <a:cubicBezTo>
                  <a:pt x="11384" y="9021"/>
                  <a:pt x="11384" y="8878"/>
                  <a:pt x="11408" y="8712"/>
                </a:cubicBezTo>
                <a:cubicBezTo>
                  <a:pt x="11432" y="8569"/>
                  <a:pt x="11408" y="8426"/>
                  <a:pt x="11408" y="8283"/>
                </a:cubicBezTo>
                <a:cubicBezTo>
                  <a:pt x="11408" y="8164"/>
                  <a:pt x="11432" y="8069"/>
                  <a:pt x="11408" y="7950"/>
                </a:cubicBezTo>
                <a:cubicBezTo>
                  <a:pt x="11622" y="7950"/>
                  <a:pt x="11813" y="7973"/>
                  <a:pt x="12027" y="7997"/>
                </a:cubicBezTo>
                <a:cubicBezTo>
                  <a:pt x="12082" y="7997"/>
                  <a:pt x="12144" y="8001"/>
                  <a:pt x="12205" y="8001"/>
                </a:cubicBezTo>
                <a:cubicBezTo>
                  <a:pt x="12358" y="8001"/>
                  <a:pt x="12504" y="7977"/>
                  <a:pt x="12504" y="7807"/>
                </a:cubicBezTo>
                <a:cubicBezTo>
                  <a:pt x="12480" y="7497"/>
                  <a:pt x="12337" y="7187"/>
                  <a:pt x="12218" y="7021"/>
                </a:cubicBezTo>
                <a:cubicBezTo>
                  <a:pt x="12123" y="6878"/>
                  <a:pt x="12027" y="6759"/>
                  <a:pt x="11908" y="6592"/>
                </a:cubicBezTo>
                <a:cubicBezTo>
                  <a:pt x="11789" y="6449"/>
                  <a:pt x="11646" y="6378"/>
                  <a:pt x="11575" y="6211"/>
                </a:cubicBezTo>
                <a:cubicBezTo>
                  <a:pt x="11510" y="6055"/>
                  <a:pt x="11374" y="6020"/>
                  <a:pt x="11221" y="6020"/>
                </a:cubicBezTo>
                <a:cubicBezTo>
                  <a:pt x="11094" y="6020"/>
                  <a:pt x="10956" y="6044"/>
                  <a:pt x="10837" y="6044"/>
                </a:cubicBezTo>
                <a:lnTo>
                  <a:pt x="10217" y="6044"/>
                </a:lnTo>
                <a:cubicBezTo>
                  <a:pt x="10003" y="6044"/>
                  <a:pt x="9789" y="5997"/>
                  <a:pt x="9574" y="5973"/>
                </a:cubicBezTo>
                <a:cubicBezTo>
                  <a:pt x="9479" y="5973"/>
                  <a:pt x="9384" y="5973"/>
                  <a:pt x="9265" y="5949"/>
                </a:cubicBezTo>
                <a:cubicBezTo>
                  <a:pt x="9170" y="5925"/>
                  <a:pt x="9074" y="5925"/>
                  <a:pt x="8955" y="5925"/>
                </a:cubicBezTo>
                <a:cubicBezTo>
                  <a:pt x="8789" y="5925"/>
                  <a:pt x="8598" y="5925"/>
                  <a:pt x="8431" y="5949"/>
                </a:cubicBezTo>
                <a:cubicBezTo>
                  <a:pt x="8415" y="5941"/>
                  <a:pt x="8405" y="5939"/>
                  <a:pt x="8397" y="5939"/>
                </a:cubicBezTo>
                <a:cubicBezTo>
                  <a:pt x="8381" y="5939"/>
                  <a:pt x="8376" y="5949"/>
                  <a:pt x="8360" y="5949"/>
                </a:cubicBezTo>
                <a:lnTo>
                  <a:pt x="8288" y="5949"/>
                </a:lnTo>
                <a:cubicBezTo>
                  <a:pt x="8098" y="5949"/>
                  <a:pt x="7907" y="5949"/>
                  <a:pt x="7741" y="5925"/>
                </a:cubicBezTo>
                <a:cubicBezTo>
                  <a:pt x="7764" y="5854"/>
                  <a:pt x="7741" y="5806"/>
                  <a:pt x="7717" y="5759"/>
                </a:cubicBezTo>
                <a:lnTo>
                  <a:pt x="7717" y="5473"/>
                </a:lnTo>
                <a:cubicBezTo>
                  <a:pt x="7717" y="5330"/>
                  <a:pt x="7622" y="5211"/>
                  <a:pt x="7622" y="5092"/>
                </a:cubicBezTo>
                <a:cubicBezTo>
                  <a:pt x="7598" y="4758"/>
                  <a:pt x="7622" y="4425"/>
                  <a:pt x="7622" y="4139"/>
                </a:cubicBezTo>
                <a:lnTo>
                  <a:pt x="7622" y="3377"/>
                </a:lnTo>
                <a:cubicBezTo>
                  <a:pt x="7622" y="3306"/>
                  <a:pt x="7598" y="3187"/>
                  <a:pt x="7574" y="3091"/>
                </a:cubicBezTo>
                <a:cubicBezTo>
                  <a:pt x="7598" y="3091"/>
                  <a:pt x="7622" y="3115"/>
                  <a:pt x="7645" y="3115"/>
                </a:cubicBezTo>
                <a:cubicBezTo>
                  <a:pt x="7669" y="3119"/>
                  <a:pt x="7692" y="3121"/>
                  <a:pt x="7715" y="3121"/>
                </a:cubicBezTo>
                <a:cubicBezTo>
                  <a:pt x="7827" y="3121"/>
                  <a:pt x="7923" y="3072"/>
                  <a:pt x="8003" y="2972"/>
                </a:cubicBezTo>
                <a:cubicBezTo>
                  <a:pt x="8098" y="2877"/>
                  <a:pt x="8193" y="2758"/>
                  <a:pt x="8241" y="2663"/>
                </a:cubicBezTo>
                <a:cubicBezTo>
                  <a:pt x="8336" y="2544"/>
                  <a:pt x="8336" y="2425"/>
                  <a:pt x="8241" y="2305"/>
                </a:cubicBezTo>
                <a:cubicBezTo>
                  <a:pt x="8122" y="2186"/>
                  <a:pt x="7979" y="2044"/>
                  <a:pt x="7836" y="1948"/>
                </a:cubicBezTo>
                <a:cubicBezTo>
                  <a:pt x="7645" y="1829"/>
                  <a:pt x="7407" y="1782"/>
                  <a:pt x="7241" y="1662"/>
                </a:cubicBezTo>
                <a:cubicBezTo>
                  <a:pt x="7026" y="1543"/>
                  <a:pt x="6788" y="1424"/>
                  <a:pt x="6574" y="1305"/>
                </a:cubicBezTo>
                <a:cubicBezTo>
                  <a:pt x="6502" y="1234"/>
                  <a:pt x="6407" y="1210"/>
                  <a:pt x="6288" y="1186"/>
                </a:cubicBezTo>
                <a:cubicBezTo>
                  <a:pt x="6240" y="1162"/>
                  <a:pt x="6217" y="1162"/>
                  <a:pt x="6169" y="1162"/>
                </a:cubicBezTo>
                <a:cubicBezTo>
                  <a:pt x="6145" y="1139"/>
                  <a:pt x="6127" y="1127"/>
                  <a:pt x="6112" y="1127"/>
                </a:cubicBezTo>
                <a:cubicBezTo>
                  <a:pt x="6097" y="1127"/>
                  <a:pt x="6086" y="1139"/>
                  <a:pt x="6074" y="1162"/>
                </a:cubicBezTo>
                <a:lnTo>
                  <a:pt x="6074" y="1186"/>
                </a:lnTo>
                <a:lnTo>
                  <a:pt x="6050" y="1186"/>
                </a:lnTo>
                <a:cubicBezTo>
                  <a:pt x="6050" y="1067"/>
                  <a:pt x="6074" y="948"/>
                  <a:pt x="6074" y="829"/>
                </a:cubicBezTo>
                <a:cubicBezTo>
                  <a:pt x="6145" y="829"/>
                  <a:pt x="6193" y="853"/>
                  <a:pt x="6264" y="877"/>
                </a:cubicBezTo>
                <a:cubicBezTo>
                  <a:pt x="6336" y="924"/>
                  <a:pt x="6407" y="924"/>
                  <a:pt x="6502" y="948"/>
                </a:cubicBezTo>
                <a:cubicBezTo>
                  <a:pt x="6574" y="948"/>
                  <a:pt x="6669" y="972"/>
                  <a:pt x="6717" y="972"/>
                </a:cubicBezTo>
                <a:cubicBezTo>
                  <a:pt x="6788" y="972"/>
                  <a:pt x="6883" y="1043"/>
                  <a:pt x="6931" y="1043"/>
                </a:cubicBezTo>
                <a:cubicBezTo>
                  <a:pt x="7026" y="1043"/>
                  <a:pt x="7098" y="996"/>
                  <a:pt x="7121" y="924"/>
                </a:cubicBezTo>
                <a:cubicBezTo>
                  <a:pt x="7169" y="805"/>
                  <a:pt x="7241" y="638"/>
                  <a:pt x="7264" y="496"/>
                </a:cubicBezTo>
                <a:cubicBezTo>
                  <a:pt x="7264" y="472"/>
                  <a:pt x="7264" y="424"/>
                  <a:pt x="7241" y="424"/>
                </a:cubicBezTo>
                <a:cubicBezTo>
                  <a:pt x="7121" y="353"/>
                  <a:pt x="6979" y="329"/>
                  <a:pt x="6860" y="257"/>
                </a:cubicBezTo>
                <a:cubicBezTo>
                  <a:pt x="6764" y="210"/>
                  <a:pt x="6669" y="138"/>
                  <a:pt x="6550" y="91"/>
                </a:cubicBezTo>
                <a:cubicBezTo>
                  <a:pt x="6447" y="39"/>
                  <a:pt x="6307" y="0"/>
                  <a:pt x="61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57"/>
          <p:cNvSpPr/>
          <p:nvPr/>
        </p:nvSpPr>
        <p:spPr>
          <a:xfrm rot="230100">
            <a:off x="7430272" y="438277"/>
            <a:ext cx="594385" cy="621614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57">
            <a:hlinkClick r:id="" action="ppaction://hlinkshowjump?jump=nextslide"/>
          </p:cNvPr>
          <p:cNvSpPr/>
          <p:nvPr/>
        </p:nvSpPr>
        <p:spPr>
          <a:xfrm rot="-8929003">
            <a:off x="8325356" y="4087145"/>
            <a:ext cx="456567" cy="456567"/>
          </a:xfrm>
          <a:prstGeom prst="chord">
            <a:avLst>
              <a:gd name="adj1" fmla="val 3276954"/>
              <a:gd name="adj2" fmla="val 14560045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57"/>
          <p:cNvSpPr/>
          <p:nvPr/>
        </p:nvSpPr>
        <p:spPr>
          <a:xfrm rot="-6299907" flipH="1">
            <a:off x="8445065" y="4198356"/>
            <a:ext cx="190168" cy="234136"/>
          </a:xfrm>
          <a:custGeom>
            <a:avLst/>
            <a:gdLst/>
            <a:ahLst/>
            <a:cxnLst/>
            <a:rect l="l" t="t" r="r" b="b"/>
            <a:pathLst>
              <a:path w="6033" h="7429" extrusionOk="0">
                <a:moveTo>
                  <a:pt x="255" y="1"/>
                </a:moveTo>
                <a:cubicBezTo>
                  <a:pt x="95" y="1"/>
                  <a:pt x="0" y="214"/>
                  <a:pt x="159" y="338"/>
                </a:cubicBezTo>
                <a:cubicBezTo>
                  <a:pt x="2022" y="1698"/>
                  <a:pt x="3340" y="3435"/>
                  <a:pt x="3675" y="5674"/>
                </a:cubicBezTo>
                <a:cubicBezTo>
                  <a:pt x="3444" y="5527"/>
                  <a:pt x="3193" y="5360"/>
                  <a:pt x="2942" y="5213"/>
                </a:cubicBezTo>
                <a:cubicBezTo>
                  <a:pt x="2882" y="5176"/>
                  <a:pt x="2818" y="5159"/>
                  <a:pt x="2754" y="5159"/>
                </a:cubicBezTo>
                <a:cubicBezTo>
                  <a:pt x="2464" y="5159"/>
                  <a:pt x="2189" y="5504"/>
                  <a:pt x="2377" y="5778"/>
                </a:cubicBezTo>
                <a:cubicBezTo>
                  <a:pt x="2817" y="6448"/>
                  <a:pt x="3340" y="6950"/>
                  <a:pt x="4009" y="7369"/>
                </a:cubicBezTo>
                <a:cubicBezTo>
                  <a:pt x="4071" y="7410"/>
                  <a:pt x="4141" y="7428"/>
                  <a:pt x="4213" y="7428"/>
                </a:cubicBezTo>
                <a:cubicBezTo>
                  <a:pt x="4360" y="7428"/>
                  <a:pt x="4511" y="7349"/>
                  <a:pt x="4595" y="7222"/>
                </a:cubicBezTo>
                <a:cubicBezTo>
                  <a:pt x="4909" y="6699"/>
                  <a:pt x="5286" y="6239"/>
                  <a:pt x="5725" y="5799"/>
                </a:cubicBezTo>
                <a:cubicBezTo>
                  <a:pt x="6033" y="5492"/>
                  <a:pt x="5739" y="5071"/>
                  <a:pt x="5406" y="5071"/>
                </a:cubicBezTo>
                <a:cubicBezTo>
                  <a:pt x="5309" y="5071"/>
                  <a:pt x="5208" y="5107"/>
                  <a:pt x="5118" y="5193"/>
                </a:cubicBezTo>
                <a:cubicBezTo>
                  <a:pt x="4909" y="5402"/>
                  <a:pt x="4700" y="5632"/>
                  <a:pt x="4512" y="5862"/>
                </a:cubicBezTo>
                <a:cubicBezTo>
                  <a:pt x="4156" y="3393"/>
                  <a:pt x="2691" y="1029"/>
                  <a:pt x="348" y="24"/>
                </a:cubicBezTo>
                <a:cubicBezTo>
                  <a:pt x="315" y="8"/>
                  <a:pt x="284" y="1"/>
                  <a:pt x="255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" name="Google Shape;1724;p57">
            <a:hlinkClick r:id="" action="ppaction://hlinkshowjump?jump=previousslide"/>
          </p:cNvPr>
          <p:cNvSpPr/>
          <p:nvPr/>
        </p:nvSpPr>
        <p:spPr>
          <a:xfrm rot="8929003" flipH="1">
            <a:off x="357181" y="4087145"/>
            <a:ext cx="456567" cy="456567"/>
          </a:xfrm>
          <a:prstGeom prst="chord">
            <a:avLst>
              <a:gd name="adj1" fmla="val 3276954"/>
              <a:gd name="adj2" fmla="val 14560045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" name="Google Shape;1725;p57"/>
          <p:cNvSpPr/>
          <p:nvPr/>
        </p:nvSpPr>
        <p:spPr>
          <a:xfrm rot="6299907">
            <a:off x="508765" y="4198356"/>
            <a:ext cx="190168" cy="234136"/>
          </a:xfrm>
          <a:custGeom>
            <a:avLst/>
            <a:gdLst/>
            <a:ahLst/>
            <a:cxnLst/>
            <a:rect l="l" t="t" r="r" b="b"/>
            <a:pathLst>
              <a:path w="6033" h="7429" extrusionOk="0">
                <a:moveTo>
                  <a:pt x="255" y="1"/>
                </a:moveTo>
                <a:cubicBezTo>
                  <a:pt x="95" y="1"/>
                  <a:pt x="0" y="214"/>
                  <a:pt x="159" y="338"/>
                </a:cubicBezTo>
                <a:cubicBezTo>
                  <a:pt x="2022" y="1698"/>
                  <a:pt x="3340" y="3435"/>
                  <a:pt x="3675" y="5674"/>
                </a:cubicBezTo>
                <a:cubicBezTo>
                  <a:pt x="3444" y="5527"/>
                  <a:pt x="3193" y="5360"/>
                  <a:pt x="2942" y="5213"/>
                </a:cubicBezTo>
                <a:cubicBezTo>
                  <a:pt x="2882" y="5176"/>
                  <a:pt x="2818" y="5159"/>
                  <a:pt x="2754" y="5159"/>
                </a:cubicBezTo>
                <a:cubicBezTo>
                  <a:pt x="2464" y="5159"/>
                  <a:pt x="2189" y="5504"/>
                  <a:pt x="2377" y="5778"/>
                </a:cubicBezTo>
                <a:cubicBezTo>
                  <a:pt x="2817" y="6448"/>
                  <a:pt x="3340" y="6950"/>
                  <a:pt x="4009" y="7369"/>
                </a:cubicBezTo>
                <a:cubicBezTo>
                  <a:pt x="4071" y="7410"/>
                  <a:pt x="4141" y="7428"/>
                  <a:pt x="4213" y="7428"/>
                </a:cubicBezTo>
                <a:cubicBezTo>
                  <a:pt x="4360" y="7428"/>
                  <a:pt x="4511" y="7349"/>
                  <a:pt x="4595" y="7222"/>
                </a:cubicBezTo>
                <a:cubicBezTo>
                  <a:pt x="4909" y="6699"/>
                  <a:pt x="5286" y="6239"/>
                  <a:pt x="5725" y="5799"/>
                </a:cubicBezTo>
                <a:cubicBezTo>
                  <a:pt x="6033" y="5492"/>
                  <a:pt x="5739" y="5071"/>
                  <a:pt x="5406" y="5071"/>
                </a:cubicBezTo>
                <a:cubicBezTo>
                  <a:pt x="5309" y="5071"/>
                  <a:pt x="5208" y="5107"/>
                  <a:pt x="5118" y="5193"/>
                </a:cubicBezTo>
                <a:cubicBezTo>
                  <a:pt x="4909" y="5402"/>
                  <a:pt x="4700" y="5632"/>
                  <a:pt x="4512" y="5862"/>
                </a:cubicBezTo>
                <a:cubicBezTo>
                  <a:pt x="4156" y="3393"/>
                  <a:pt x="2691" y="1029"/>
                  <a:pt x="348" y="24"/>
                </a:cubicBezTo>
                <a:cubicBezTo>
                  <a:pt x="315" y="8"/>
                  <a:pt x="284" y="1"/>
                  <a:pt x="255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54"/>
          <p:cNvSpPr txBox="1">
            <a:spLocks noGrp="1"/>
          </p:cNvSpPr>
          <p:nvPr>
            <p:ph type="title" idx="4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Arhitectura</a:t>
            </a:r>
            <a:r>
              <a:rPr lang="en" dirty="0"/>
              <a:t> (1)</a:t>
            </a:r>
            <a:endParaRPr dirty="0"/>
          </a:p>
        </p:txBody>
      </p:sp>
      <p:sp>
        <p:nvSpPr>
          <p:cNvPr id="1619" name="Google Shape;1619;p54">
            <a:hlinkClick r:id="" action="ppaction://noaction"/>
          </p:cNvPr>
          <p:cNvSpPr/>
          <p:nvPr/>
        </p:nvSpPr>
        <p:spPr>
          <a:xfrm rot="-328921">
            <a:off x="2073755" y="3066850"/>
            <a:ext cx="2084878" cy="1170011"/>
          </a:xfrm>
          <a:custGeom>
            <a:avLst/>
            <a:gdLst/>
            <a:ahLst/>
            <a:cxnLst/>
            <a:rect l="l" t="t" r="r" b="b"/>
            <a:pathLst>
              <a:path w="206399" h="207041" extrusionOk="0">
                <a:moveTo>
                  <a:pt x="153" y="183716"/>
                </a:moveTo>
                <a:lnTo>
                  <a:pt x="153" y="183716"/>
                </a:lnTo>
                <a:cubicBezTo>
                  <a:pt x="63" y="183826"/>
                  <a:pt x="12" y="183898"/>
                  <a:pt x="2" y="183898"/>
                </a:cubicBezTo>
                <a:cubicBezTo>
                  <a:pt x="1" y="183898"/>
                  <a:pt x="0" y="183897"/>
                  <a:pt x="0" y="183895"/>
                </a:cubicBezTo>
                <a:lnTo>
                  <a:pt x="0" y="183895"/>
                </a:lnTo>
                <a:cubicBezTo>
                  <a:pt x="0" y="184228"/>
                  <a:pt x="11" y="184381"/>
                  <a:pt x="31" y="184381"/>
                </a:cubicBezTo>
                <a:cubicBezTo>
                  <a:pt x="57" y="184381"/>
                  <a:pt x="98" y="184143"/>
                  <a:pt x="153" y="183716"/>
                </a:cubicBezTo>
                <a:close/>
                <a:moveTo>
                  <a:pt x="22505" y="0"/>
                </a:moveTo>
                <a:lnTo>
                  <a:pt x="9130" y="109565"/>
                </a:lnTo>
                <a:cubicBezTo>
                  <a:pt x="9130" y="109565"/>
                  <a:pt x="7652" y="121461"/>
                  <a:pt x="5915" y="135735"/>
                </a:cubicBezTo>
                <a:cubicBezTo>
                  <a:pt x="5015" y="142872"/>
                  <a:pt x="4115" y="150588"/>
                  <a:pt x="3215" y="157725"/>
                </a:cubicBezTo>
                <a:cubicBezTo>
                  <a:pt x="2315" y="165634"/>
                  <a:pt x="1543" y="169363"/>
                  <a:pt x="964" y="176179"/>
                </a:cubicBezTo>
                <a:cubicBezTo>
                  <a:pt x="603" y="179471"/>
                  <a:pt x="317" y="182437"/>
                  <a:pt x="153" y="183716"/>
                </a:cubicBezTo>
                <a:lnTo>
                  <a:pt x="153" y="183716"/>
                </a:lnTo>
                <a:cubicBezTo>
                  <a:pt x="442" y="183362"/>
                  <a:pt x="1131" y="182616"/>
                  <a:pt x="2154" y="182616"/>
                </a:cubicBezTo>
                <a:cubicBezTo>
                  <a:pt x="2956" y="182616"/>
                  <a:pt x="3963" y="183074"/>
                  <a:pt x="5144" y="184538"/>
                </a:cubicBezTo>
                <a:cubicBezTo>
                  <a:pt x="8313" y="185916"/>
                  <a:pt x="11679" y="186604"/>
                  <a:pt x="15077" y="186604"/>
                </a:cubicBezTo>
                <a:cubicBezTo>
                  <a:pt x="16437" y="186604"/>
                  <a:pt x="17802" y="186494"/>
                  <a:pt x="19161" y="186274"/>
                </a:cubicBezTo>
                <a:cubicBezTo>
                  <a:pt x="21112" y="186359"/>
                  <a:pt x="23118" y="190219"/>
                  <a:pt x="25291" y="190219"/>
                </a:cubicBezTo>
                <a:cubicBezTo>
                  <a:pt x="26413" y="190219"/>
                  <a:pt x="27580" y="189190"/>
                  <a:pt x="28806" y="186081"/>
                </a:cubicBezTo>
                <a:cubicBezTo>
                  <a:pt x="30346" y="189368"/>
                  <a:pt x="31968" y="190296"/>
                  <a:pt x="33647" y="190296"/>
                </a:cubicBezTo>
                <a:cubicBezTo>
                  <a:pt x="35612" y="190296"/>
                  <a:pt x="37656" y="189024"/>
                  <a:pt x="39737" y="188781"/>
                </a:cubicBezTo>
                <a:cubicBezTo>
                  <a:pt x="40139" y="188654"/>
                  <a:pt x="40542" y="188599"/>
                  <a:pt x="40948" y="188599"/>
                </a:cubicBezTo>
                <a:cubicBezTo>
                  <a:pt x="43648" y="188599"/>
                  <a:pt x="46418" y="191059"/>
                  <a:pt x="49299" y="191059"/>
                </a:cubicBezTo>
                <a:cubicBezTo>
                  <a:pt x="50131" y="191059"/>
                  <a:pt x="50973" y="190854"/>
                  <a:pt x="51825" y="190325"/>
                </a:cubicBezTo>
                <a:cubicBezTo>
                  <a:pt x="53234" y="187842"/>
                  <a:pt x="54637" y="186964"/>
                  <a:pt x="56039" y="186964"/>
                </a:cubicBezTo>
                <a:cubicBezTo>
                  <a:pt x="58923" y="186964"/>
                  <a:pt x="61807" y="190679"/>
                  <a:pt x="64749" y="191804"/>
                </a:cubicBezTo>
                <a:cubicBezTo>
                  <a:pt x="67758" y="193131"/>
                  <a:pt x="70828" y="194245"/>
                  <a:pt x="73937" y="194245"/>
                </a:cubicBezTo>
                <a:cubicBezTo>
                  <a:pt x="75346" y="194245"/>
                  <a:pt x="76764" y="194017"/>
                  <a:pt x="78187" y="193475"/>
                </a:cubicBezTo>
                <a:cubicBezTo>
                  <a:pt x="80502" y="193797"/>
                  <a:pt x="82752" y="194247"/>
                  <a:pt x="85067" y="194568"/>
                </a:cubicBezTo>
                <a:cubicBezTo>
                  <a:pt x="85478" y="193968"/>
                  <a:pt x="85881" y="193735"/>
                  <a:pt x="86280" y="193735"/>
                </a:cubicBezTo>
                <a:cubicBezTo>
                  <a:pt x="87674" y="193735"/>
                  <a:pt x="89007" y="196593"/>
                  <a:pt x="90391" y="196593"/>
                </a:cubicBezTo>
                <a:cubicBezTo>
                  <a:pt x="90901" y="196593"/>
                  <a:pt x="91418" y="196206"/>
                  <a:pt x="91947" y="195147"/>
                </a:cubicBezTo>
                <a:cubicBezTo>
                  <a:pt x="92620" y="194452"/>
                  <a:pt x="93285" y="194181"/>
                  <a:pt x="93946" y="194181"/>
                </a:cubicBezTo>
                <a:cubicBezTo>
                  <a:pt x="96286" y="194181"/>
                  <a:pt x="98564" y="197585"/>
                  <a:pt x="100895" y="197585"/>
                </a:cubicBezTo>
                <a:cubicBezTo>
                  <a:pt x="101740" y="197585"/>
                  <a:pt x="102592" y="197137"/>
                  <a:pt x="103456" y="195919"/>
                </a:cubicBezTo>
                <a:cubicBezTo>
                  <a:pt x="107250" y="196690"/>
                  <a:pt x="111044" y="196176"/>
                  <a:pt x="114709" y="197912"/>
                </a:cubicBezTo>
                <a:cubicBezTo>
                  <a:pt x="117229" y="196738"/>
                  <a:pt x="119730" y="195972"/>
                  <a:pt x="122183" y="195972"/>
                </a:cubicBezTo>
                <a:cubicBezTo>
                  <a:pt x="124299" y="195972"/>
                  <a:pt x="126379" y="196542"/>
                  <a:pt x="128404" y="197912"/>
                </a:cubicBezTo>
                <a:cubicBezTo>
                  <a:pt x="128438" y="197911"/>
                  <a:pt x="128471" y="197911"/>
                  <a:pt x="128504" y="197911"/>
                </a:cubicBezTo>
                <a:cubicBezTo>
                  <a:pt x="132488" y="197911"/>
                  <a:pt x="136271" y="201286"/>
                  <a:pt x="139942" y="201286"/>
                </a:cubicBezTo>
                <a:cubicBezTo>
                  <a:pt x="140384" y="201286"/>
                  <a:pt x="140825" y="201237"/>
                  <a:pt x="141264" y="201127"/>
                </a:cubicBezTo>
                <a:cubicBezTo>
                  <a:pt x="143416" y="202371"/>
                  <a:pt x="145516" y="202842"/>
                  <a:pt x="147563" y="202842"/>
                </a:cubicBezTo>
                <a:cubicBezTo>
                  <a:pt x="149429" y="202842"/>
                  <a:pt x="151252" y="202450"/>
                  <a:pt x="153031" y="201898"/>
                </a:cubicBezTo>
                <a:cubicBezTo>
                  <a:pt x="154564" y="204854"/>
                  <a:pt x="156098" y="205742"/>
                  <a:pt x="157605" y="205742"/>
                </a:cubicBezTo>
                <a:cubicBezTo>
                  <a:pt x="159574" y="205742"/>
                  <a:pt x="161498" y="204228"/>
                  <a:pt x="163318" y="203827"/>
                </a:cubicBezTo>
                <a:cubicBezTo>
                  <a:pt x="163639" y="203913"/>
                  <a:pt x="163958" y="203948"/>
                  <a:pt x="164273" y="203948"/>
                </a:cubicBezTo>
                <a:cubicBezTo>
                  <a:pt x="165934" y="203948"/>
                  <a:pt x="167517" y="202957"/>
                  <a:pt x="169002" y="202957"/>
                </a:cubicBezTo>
                <a:cubicBezTo>
                  <a:pt x="170005" y="202957"/>
                  <a:pt x="170963" y="203408"/>
                  <a:pt x="171870" y="204920"/>
                </a:cubicBezTo>
                <a:cubicBezTo>
                  <a:pt x="172837" y="203446"/>
                  <a:pt x="173740" y="202898"/>
                  <a:pt x="174587" y="202898"/>
                </a:cubicBezTo>
                <a:cubicBezTo>
                  <a:pt x="175992" y="202898"/>
                  <a:pt x="177241" y="204408"/>
                  <a:pt x="178364" y="205692"/>
                </a:cubicBezTo>
                <a:cubicBezTo>
                  <a:pt x="179447" y="206716"/>
                  <a:pt x="180385" y="207040"/>
                  <a:pt x="181165" y="207040"/>
                </a:cubicBezTo>
                <a:cubicBezTo>
                  <a:pt x="182518" y="207040"/>
                  <a:pt x="183397" y="206066"/>
                  <a:pt x="183736" y="206066"/>
                </a:cubicBezTo>
                <a:cubicBezTo>
                  <a:pt x="183841" y="206066"/>
                  <a:pt x="183894" y="206158"/>
                  <a:pt x="183894" y="206399"/>
                </a:cubicBezTo>
                <a:cubicBezTo>
                  <a:pt x="184023" y="204663"/>
                  <a:pt x="184215" y="202927"/>
                  <a:pt x="184537" y="201255"/>
                </a:cubicBezTo>
                <a:cubicBezTo>
                  <a:pt x="184545" y="201268"/>
                  <a:pt x="184553" y="201274"/>
                  <a:pt x="184561" y="201274"/>
                </a:cubicBezTo>
                <a:cubicBezTo>
                  <a:pt x="184893" y="201274"/>
                  <a:pt x="185583" y="191565"/>
                  <a:pt x="186273" y="187238"/>
                </a:cubicBezTo>
                <a:cubicBezTo>
                  <a:pt x="186980" y="181194"/>
                  <a:pt x="187752" y="178365"/>
                  <a:pt x="188781" y="166663"/>
                </a:cubicBezTo>
                <a:cubicBezTo>
                  <a:pt x="189681" y="158947"/>
                  <a:pt x="190710" y="150459"/>
                  <a:pt x="191803" y="141650"/>
                </a:cubicBezTo>
                <a:cubicBezTo>
                  <a:pt x="198297" y="88668"/>
                  <a:pt x="206398" y="22440"/>
                  <a:pt x="206398" y="22440"/>
                </a:cubicBezTo>
                <a:lnTo>
                  <a:pt x="2250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783F04">
                <a:alpha val="4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54">
            <a:hlinkClick r:id="" action="ppaction://noaction"/>
          </p:cNvPr>
          <p:cNvSpPr/>
          <p:nvPr/>
        </p:nvSpPr>
        <p:spPr>
          <a:xfrm rot="-115589">
            <a:off x="2096812" y="1481193"/>
            <a:ext cx="2102846" cy="1137063"/>
          </a:xfrm>
          <a:custGeom>
            <a:avLst/>
            <a:gdLst/>
            <a:ahLst/>
            <a:cxnLst/>
            <a:rect l="l" t="t" r="r" b="b"/>
            <a:pathLst>
              <a:path w="206399" h="207041" extrusionOk="0">
                <a:moveTo>
                  <a:pt x="153" y="183716"/>
                </a:moveTo>
                <a:lnTo>
                  <a:pt x="153" y="183716"/>
                </a:lnTo>
                <a:cubicBezTo>
                  <a:pt x="63" y="183826"/>
                  <a:pt x="12" y="183898"/>
                  <a:pt x="2" y="183898"/>
                </a:cubicBezTo>
                <a:cubicBezTo>
                  <a:pt x="1" y="183898"/>
                  <a:pt x="0" y="183897"/>
                  <a:pt x="0" y="183895"/>
                </a:cubicBezTo>
                <a:lnTo>
                  <a:pt x="0" y="183895"/>
                </a:lnTo>
                <a:cubicBezTo>
                  <a:pt x="0" y="184228"/>
                  <a:pt x="11" y="184381"/>
                  <a:pt x="31" y="184381"/>
                </a:cubicBezTo>
                <a:cubicBezTo>
                  <a:pt x="57" y="184381"/>
                  <a:pt x="98" y="184143"/>
                  <a:pt x="153" y="183716"/>
                </a:cubicBezTo>
                <a:close/>
                <a:moveTo>
                  <a:pt x="22505" y="0"/>
                </a:moveTo>
                <a:lnTo>
                  <a:pt x="9130" y="109565"/>
                </a:lnTo>
                <a:cubicBezTo>
                  <a:pt x="9130" y="109565"/>
                  <a:pt x="7652" y="121461"/>
                  <a:pt x="5915" y="135735"/>
                </a:cubicBezTo>
                <a:cubicBezTo>
                  <a:pt x="5015" y="142872"/>
                  <a:pt x="4115" y="150588"/>
                  <a:pt x="3215" y="157725"/>
                </a:cubicBezTo>
                <a:cubicBezTo>
                  <a:pt x="2315" y="165634"/>
                  <a:pt x="1543" y="169363"/>
                  <a:pt x="964" y="176179"/>
                </a:cubicBezTo>
                <a:cubicBezTo>
                  <a:pt x="603" y="179471"/>
                  <a:pt x="317" y="182437"/>
                  <a:pt x="153" y="183716"/>
                </a:cubicBezTo>
                <a:lnTo>
                  <a:pt x="153" y="183716"/>
                </a:lnTo>
                <a:cubicBezTo>
                  <a:pt x="442" y="183362"/>
                  <a:pt x="1131" y="182616"/>
                  <a:pt x="2154" y="182616"/>
                </a:cubicBezTo>
                <a:cubicBezTo>
                  <a:pt x="2956" y="182616"/>
                  <a:pt x="3963" y="183074"/>
                  <a:pt x="5144" y="184538"/>
                </a:cubicBezTo>
                <a:cubicBezTo>
                  <a:pt x="8313" y="185916"/>
                  <a:pt x="11679" y="186604"/>
                  <a:pt x="15077" y="186604"/>
                </a:cubicBezTo>
                <a:cubicBezTo>
                  <a:pt x="16437" y="186604"/>
                  <a:pt x="17802" y="186494"/>
                  <a:pt x="19161" y="186274"/>
                </a:cubicBezTo>
                <a:cubicBezTo>
                  <a:pt x="21112" y="186359"/>
                  <a:pt x="23118" y="190219"/>
                  <a:pt x="25291" y="190219"/>
                </a:cubicBezTo>
                <a:cubicBezTo>
                  <a:pt x="26413" y="190219"/>
                  <a:pt x="27580" y="189190"/>
                  <a:pt x="28806" y="186081"/>
                </a:cubicBezTo>
                <a:cubicBezTo>
                  <a:pt x="30346" y="189368"/>
                  <a:pt x="31968" y="190296"/>
                  <a:pt x="33647" y="190296"/>
                </a:cubicBezTo>
                <a:cubicBezTo>
                  <a:pt x="35612" y="190296"/>
                  <a:pt x="37656" y="189024"/>
                  <a:pt x="39737" y="188781"/>
                </a:cubicBezTo>
                <a:cubicBezTo>
                  <a:pt x="40139" y="188654"/>
                  <a:pt x="40542" y="188599"/>
                  <a:pt x="40948" y="188599"/>
                </a:cubicBezTo>
                <a:cubicBezTo>
                  <a:pt x="43648" y="188599"/>
                  <a:pt x="46418" y="191059"/>
                  <a:pt x="49299" y="191059"/>
                </a:cubicBezTo>
                <a:cubicBezTo>
                  <a:pt x="50131" y="191059"/>
                  <a:pt x="50973" y="190854"/>
                  <a:pt x="51825" y="190325"/>
                </a:cubicBezTo>
                <a:cubicBezTo>
                  <a:pt x="53234" y="187842"/>
                  <a:pt x="54637" y="186964"/>
                  <a:pt x="56039" y="186964"/>
                </a:cubicBezTo>
                <a:cubicBezTo>
                  <a:pt x="58923" y="186964"/>
                  <a:pt x="61807" y="190679"/>
                  <a:pt x="64749" y="191804"/>
                </a:cubicBezTo>
                <a:cubicBezTo>
                  <a:pt x="67758" y="193131"/>
                  <a:pt x="70828" y="194245"/>
                  <a:pt x="73937" y="194245"/>
                </a:cubicBezTo>
                <a:cubicBezTo>
                  <a:pt x="75346" y="194245"/>
                  <a:pt x="76764" y="194017"/>
                  <a:pt x="78187" y="193475"/>
                </a:cubicBezTo>
                <a:cubicBezTo>
                  <a:pt x="80502" y="193797"/>
                  <a:pt x="82752" y="194247"/>
                  <a:pt x="85067" y="194568"/>
                </a:cubicBezTo>
                <a:cubicBezTo>
                  <a:pt x="85478" y="193968"/>
                  <a:pt x="85881" y="193735"/>
                  <a:pt x="86280" y="193735"/>
                </a:cubicBezTo>
                <a:cubicBezTo>
                  <a:pt x="87674" y="193735"/>
                  <a:pt x="89007" y="196593"/>
                  <a:pt x="90391" y="196593"/>
                </a:cubicBezTo>
                <a:cubicBezTo>
                  <a:pt x="90901" y="196593"/>
                  <a:pt x="91418" y="196206"/>
                  <a:pt x="91947" y="195147"/>
                </a:cubicBezTo>
                <a:cubicBezTo>
                  <a:pt x="92620" y="194452"/>
                  <a:pt x="93285" y="194181"/>
                  <a:pt x="93946" y="194181"/>
                </a:cubicBezTo>
                <a:cubicBezTo>
                  <a:pt x="96286" y="194181"/>
                  <a:pt x="98564" y="197585"/>
                  <a:pt x="100895" y="197585"/>
                </a:cubicBezTo>
                <a:cubicBezTo>
                  <a:pt x="101740" y="197585"/>
                  <a:pt x="102592" y="197137"/>
                  <a:pt x="103456" y="195919"/>
                </a:cubicBezTo>
                <a:cubicBezTo>
                  <a:pt x="107250" y="196690"/>
                  <a:pt x="111044" y="196176"/>
                  <a:pt x="114709" y="197912"/>
                </a:cubicBezTo>
                <a:cubicBezTo>
                  <a:pt x="117229" y="196738"/>
                  <a:pt x="119730" y="195972"/>
                  <a:pt x="122183" y="195972"/>
                </a:cubicBezTo>
                <a:cubicBezTo>
                  <a:pt x="124299" y="195972"/>
                  <a:pt x="126379" y="196542"/>
                  <a:pt x="128404" y="197912"/>
                </a:cubicBezTo>
                <a:cubicBezTo>
                  <a:pt x="128438" y="197911"/>
                  <a:pt x="128471" y="197911"/>
                  <a:pt x="128504" y="197911"/>
                </a:cubicBezTo>
                <a:cubicBezTo>
                  <a:pt x="132488" y="197911"/>
                  <a:pt x="136271" y="201286"/>
                  <a:pt x="139942" y="201286"/>
                </a:cubicBezTo>
                <a:cubicBezTo>
                  <a:pt x="140384" y="201286"/>
                  <a:pt x="140825" y="201237"/>
                  <a:pt x="141264" y="201127"/>
                </a:cubicBezTo>
                <a:cubicBezTo>
                  <a:pt x="143416" y="202371"/>
                  <a:pt x="145516" y="202842"/>
                  <a:pt x="147563" y="202842"/>
                </a:cubicBezTo>
                <a:cubicBezTo>
                  <a:pt x="149429" y="202842"/>
                  <a:pt x="151252" y="202450"/>
                  <a:pt x="153031" y="201898"/>
                </a:cubicBezTo>
                <a:cubicBezTo>
                  <a:pt x="154564" y="204854"/>
                  <a:pt x="156098" y="205742"/>
                  <a:pt x="157605" y="205742"/>
                </a:cubicBezTo>
                <a:cubicBezTo>
                  <a:pt x="159574" y="205742"/>
                  <a:pt x="161498" y="204228"/>
                  <a:pt x="163318" y="203827"/>
                </a:cubicBezTo>
                <a:cubicBezTo>
                  <a:pt x="163639" y="203913"/>
                  <a:pt x="163958" y="203948"/>
                  <a:pt x="164273" y="203948"/>
                </a:cubicBezTo>
                <a:cubicBezTo>
                  <a:pt x="165934" y="203948"/>
                  <a:pt x="167517" y="202957"/>
                  <a:pt x="169002" y="202957"/>
                </a:cubicBezTo>
                <a:cubicBezTo>
                  <a:pt x="170005" y="202957"/>
                  <a:pt x="170963" y="203408"/>
                  <a:pt x="171870" y="204920"/>
                </a:cubicBezTo>
                <a:cubicBezTo>
                  <a:pt x="172837" y="203446"/>
                  <a:pt x="173740" y="202898"/>
                  <a:pt x="174587" y="202898"/>
                </a:cubicBezTo>
                <a:cubicBezTo>
                  <a:pt x="175992" y="202898"/>
                  <a:pt x="177241" y="204408"/>
                  <a:pt x="178364" y="205692"/>
                </a:cubicBezTo>
                <a:cubicBezTo>
                  <a:pt x="179447" y="206716"/>
                  <a:pt x="180385" y="207040"/>
                  <a:pt x="181165" y="207040"/>
                </a:cubicBezTo>
                <a:cubicBezTo>
                  <a:pt x="182518" y="207040"/>
                  <a:pt x="183397" y="206066"/>
                  <a:pt x="183736" y="206066"/>
                </a:cubicBezTo>
                <a:cubicBezTo>
                  <a:pt x="183841" y="206066"/>
                  <a:pt x="183894" y="206158"/>
                  <a:pt x="183894" y="206399"/>
                </a:cubicBezTo>
                <a:cubicBezTo>
                  <a:pt x="184023" y="204663"/>
                  <a:pt x="184215" y="202927"/>
                  <a:pt x="184537" y="201255"/>
                </a:cubicBezTo>
                <a:cubicBezTo>
                  <a:pt x="184545" y="201268"/>
                  <a:pt x="184553" y="201274"/>
                  <a:pt x="184561" y="201274"/>
                </a:cubicBezTo>
                <a:cubicBezTo>
                  <a:pt x="184893" y="201274"/>
                  <a:pt x="185583" y="191565"/>
                  <a:pt x="186273" y="187238"/>
                </a:cubicBezTo>
                <a:cubicBezTo>
                  <a:pt x="186980" y="181194"/>
                  <a:pt x="187752" y="178365"/>
                  <a:pt x="188781" y="166663"/>
                </a:cubicBezTo>
                <a:cubicBezTo>
                  <a:pt x="189681" y="158947"/>
                  <a:pt x="190710" y="150459"/>
                  <a:pt x="191803" y="141650"/>
                </a:cubicBezTo>
                <a:cubicBezTo>
                  <a:pt x="198297" y="88668"/>
                  <a:pt x="206398" y="22440"/>
                  <a:pt x="206398" y="22440"/>
                </a:cubicBezTo>
                <a:lnTo>
                  <a:pt x="2250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783F04">
                <a:alpha val="4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54"/>
          <p:cNvSpPr/>
          <p:nvPr/>
        </p:nvSpPr>
        <p:spPr>
          <a:xfrm>
            <a:off x="2771167" y="3795597"/>
            <a:ext cx="675471" cy="114029"/>
          </a:xfrm>
          <a:custGeom>
            <a:avLst/>
            <a:gdLst/>
            <a:ahLst/>
            <a:cxnLst/>
            <a:rect l="l" t="t" r="r" b="b"/>
            <a:pathLst>
              <a:path w="9235" h="1559" extrusionOk="0">
                <a:moveTo>
                  <a:pt x="3415" y="0"/>
                </a:moveTo>
                <a:cubicBezTo>
                  <a:pt x="3194" y="0"/>
                  <a:pt x="3106" y="161"/>
                  <a:pt x="2985" y="338"/>
                </a:cubicBezTo>
                <a:cubicBezTo>
                  <a:pt x="2892" y="462"/>
                  <a:pt x="2819" y="639"/>
                  <a:pt x="2695" y="722"/>
                </a:cubicBezTo>
                <a:cubicBezTo>
                  <a:pt x="2528" y="811"/>
                  <a:pt x="2343" y="856"/>
                  <a:pt x="2159" y="856"/>
                </a:cubicBezTo>
                <a:cubicBezTo>
                  <a:pt x="2024" y="856"/>
                  <a:pt x="1889" y="832"/>
                  <a:pt x="1762" y="784"/>
                </a:cubicBezTo>
                <a:cubicBezTo>
                  <a:pt x="1545" y="680"/>
                  <a:pt x="1368" y="525"/>
                  <a:pt x="1140" y="431"/>
                </a:cubicBezTo>
                <a:cubicBezTo>
                  <a:pt x="1001" y="380"/>
                  <a:pt x="876" y="357"/>
                  <a:pt x="763" y="357"/>
                </a:cubicBezTo>
                <a:cubicBezTo>
                  <a:pt x="238" y="357"/>
                  <a:pt x="1" y="868"/>
                  <a:pt x="52" y="1457"/>
                </a:cubicBezTo>
                <a:cubicBezTo>
                  <a:pt x="57" y="1525"/>
                  <a:pt x="109" y="1558"/>
                  <a:pt x="161" y="1558"/>
                </a:cubicBezTo>
                <a:cubicBezTo>
                  <a:pt x="213" y="1558"/>
                  <a:pt x="265" y="1525"/>
                  <a:pt x="270" y="1457"/>
                </a:cubicBezTo>
                <a:cubicBezTo>
                  <a:pt x="278" y="1040"/>
                  <a:pt x="442" y="703"/>
                  <a:pt x="790" y="703"/>
                </a:cubicBezTo>
                <a:cubicBezTo>
                  <a:pt x="891" y="703"/>
                  <a:pt x="1008" y="731"/>
                  <a:pt x="1140" y="794"/>
                </a:cubicBezTo>
                <a:cubicBezTo>
                  <a:pt x="1348" y="898"/>
                  <a:pt x="1524" y="1064"/>
                  <a:pt x="1731" y="1167"/>
                </a:cubicBezTo>
                <a:cubicBezTo>
                  <a:pt x="1891" y="1258"/>
                  <a:pt x="2075" y="1306"/>
                  <a:pt x="2260" y="1306"/>
                </a:cubicBezTo>
                <a:cubicBezTo>
                  <a:pt x="2350" y="1306"/>
                  <a:pt x="2441" y="1295"/>
                  <a:pt x="2529" y="1271"/>
                </a:cubicBezTo>
                <a:cubicBezTo>
                  <a:pt x="2913" y="1136"/>
                  <a:pt x="2985" y="836"/>
                  <a:pt x="3244" y="587"/>
                </a:cubicBezTo>
                <a:lnTo>
                  <a:pt x="3338" y="431"/>
                </a:lnTo>
                <a:cubicBezTo>
                  <a:pt x="3373" y="422"/>
                  <a:pt x="3409" y="417"/>
                  <a:pt x="3446" y="417"/>
                </a:cubicBezTo>
                <a:cubicBezTo>
                  <a:pt x="3570" y="417"/>
                  <a:pt x="3695" y="470"/>
                  <a:pt x="3783" y="566"/>
                </a:cubicBezTo>
                <a:cubicBezTo>
                  <a:pt x="3970" y="659"/>
                  <a:pt x="4156" y="753"/>
                  <a:pt x="4353" y="836"/>
                </a:cubicBezTo>
                <a:cubicBezTo>
                  <a:pt x="4527" y="890"/>
                  <a:pt x="4707" y="919"/>
                  <a:pt x="4887" y="919"/>
                </a:cubicBezTo>
                <a:cubicBezTo>
                  <a:pt x="5049" y="919"/>
                  <a:pt x="5211" y="895"/>
                  <a:pt x="5369" y="846"/>
                </a:cubicBezTo>
                <a:cubicBezTo>
                  <a:pt x="5555" y="773"/>
                  <a:pt x="5711" y="608"/>
                  <a:pt x="5887" y="545"/>
                </a:cubicBezTo>
                <a:cubicBezTo>
                  <a:pt x="6021" y="502"/>
                  <a:pt x="6124" y="483"/>
                  <a:pt x="6207" y="483"/>
                </a:cubicBezTo>
                <a:cubicBezTo>
                  <a:pt x="6517" y="483"/>
                  <a:pt x="6541" y="745"/>
                  <a:pt x="6778" y="950"/>
                </a:cubicBezTo>
                <a:cubicBezTo>
                  <a:pt x="6901" y="1072"/>
                  <a:pt x="7069" y="1143"/>
                  <a:pt x="7243" y="1143"/>
                </a:cubicBezTo>
                <a:cubicBezTo>
                  <a:pt x="7274" y="1143"/>
                  <a:pt x="7306" y="1141"/>
                  <a:pt x="7338" y="1136"/>
                </a:cubicBezTo>
                <a:cubicBezTo>
                  <a:pt x="7566" y="1105"/>
                  <a:pt x="7784" y="950"/>
                  <a:pt x="7991" y="877"/>
                </a:cubicBezTo>
                <a:cubicBezTo>
                  <a:pt x="8182" y="817"/>
                  <a:pt x="8370" y="802"/>
                  <a:pt x="8558" y="802"/>
                </a:cubicBezTo>
                <a:cubicBezTo>
                  <a:pt x="8696" y="802"/>
                  <a:pt x="8835" y="810"/>
                  <a:pt x="8976" y="815"/>
                </a:cubicBezTo>
                <a:cubicBezTo>
                  <a:pt x="8985" y="816"/>
                  <a:pt x="8995" y="817"/>
                  <a:pt x="9004" y="817"/>
                </a:cubicBezTo>
                <a:cubicBezTo>
                  <a:pt x="9197" y="817"/>
                  <a:pt x="9235" y="513"/>
                  <a:pt x="9017" y="483"/>
                </a:cubicBezTo>
                <a:cubicBezTo>
                  <a:pt x="8870" y="440"/>
                  <a:pt x="8736" y="423"/>
                  <a:pt x="8608" y="423"/>
                </a:cubicBezTo>
                <a:cubicBezTo>
                  <a:pt x="8301" y="423"/>
                  <a:pt x="8026" y="523"/>
                  <a:pt x="7690" y="618"/>
                </a:cubicBezTo>
                <a:cubicBezTo>
                  <a:pt x="7564" y="650"/>
                  <a:pt x="7452" y="667"/>
                  <a:pt x="7349" y="667"/>
                </a:cubicBezTo>
                <a:cubicBezTo>
                  <a:pt x="7116" y="667"/>
                  <a:pt x="6931" y="578"/>
                  <a:pt x="6737" y="369"/>
                </a:cubicBezTo>
                <a:cubicBezTo>
                  <a:pt x="6644" y="266"/>
                  <a:pt x="6519" y="183"/>
                  <a:pt x="6385" y="120"/>
                </a:cubicBezTo>
                <a:cubicBezTo>
                  <a:pt x="6321" y="100"/>
                  <a:pt x="6262" y="91"/>
                  <a:pt x="6205" y="91"/>
                </a:cubicBezTo>
                <a:cubicBezTo>
                  <a:pt x="5914" y="91"/>
                  <a:pt x="5689" y="322"/>
                  <a:pt x="5421" y="452"/>
                </a:cubicBezTo>
                <a:cubicBezTo>
                  <a:pt x="5247" y="537"/>
                  <a:pt x="5069" y="573"/>
                  <a:pt x="4892" y="573"/>
                </a:cubicBezTo>
                <a:cubicBezTo>
                  <a:pt x="4594" y="573"/>
                  <a:pt x="4299" y="471"/>
                  <a:pt x="4032" y="328"/>
                </a:cubicBezTo>
                <a:cubicBezTo>
                  <a:pt x="3866" y="234"/>
                  <a:pt x="3690" y="38"/>
                  <a:pt x="3493" y="6"/>
                </a:cubicBezTo>
                <a:cubicBezTo>
                  <a:pt x="3465" y="2"/>
                  <a:pt x="3439" y="0"/>
                  <a:pt x="34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54"/>
          <p:cNvSpPr/>
          <p:nvPr/>
        </p:nvSpPr>
        <p:spPr>
          <a:xfrm>
            <a:off x="2796473" y="2269668"/>
            <a:ext cx="627541" cy="94528"/>
          </a:xfrm>
          <a:custGeom>
            <a:avLst/>
            <a:gdLst/>
            <a:ahLst/>
            <a:cxnLst/>
            <a:rect l="l" t="t" r="r" b="b"/>
            <a:pathLst>
              <a:path w="8580" h="2252" extrusionOk="0">
                <a:moveTo>
                  <a:pt x="734" y="1"/>
                </a:moveTo>
                <a:cubicBezTo>
                  <a:pt x="718" y="1"/>
                  <a:pt x="701" y="5"/>
                  <a:pt x="684" y="16"/>
                </a:cubicBezTo>
                <a:cubicBezTo>
                  <a:pt x="0" y="586"/>
                  <a:pt x="166" y="1892"/>
                  <a:pt x="1130" y="2078"/>
                </a:cubicBezTo>
                <a:cubicBezTo>
                  <a:pt x="1154" y="2082"/>
                  <a:pt x="1180" y="2084"/>
                  <a:pt x="1207" y="2084"/>
                </a:cubicBezTo>
                <a:cubicBezTo>
                  <a:pt x="1452" y="2084"/>
                  <a:pt x="1784" y="1919"/>
                  <a:pt x="2083" y="1695"/>
                </a:cubicBezTo>
                <a:cubicBezTo>
                  <a:pt x="2156" y="1778"/>
                  <a:pt x="2229" y="1850"/>
                  <a:pt x="2322" y="1912"/>
                </a:cubicBezTo>
                <a:cubicBezTo>
                  <a:pt x="2519" y="2062"/>
                  <a:pt x="2752" y="2136"/>
                  <a:pt x="2985" y="2136"/>
                </a:cubicBezTo>
                <a:cubicBezTo>
                  <a:pt x="3266" y="2136"/>
                  <a:pt x="3547" y="2029"/>
                  <a:pt x="3762" y="1819"/>
                </a:cubicBezTo>
                <a:cubicBezTo>
                  <a:pt x="3959" y="2047"/>
                  <a:pt x="4229" y="2202"/>
                  <a:pt x="4529" y="2244"/>
                </a:cubicBezTo>
                <a:cubicBezTo>
                  <a:pt x="4588" y="2249"/>
                  <a:pt x="4647" y="2252"/>
                  <a:pt x="4706" y="2252"/>
                </a:cubicBezTo>
                <a:cubicBezTo>
                  <a:pt x="5114" y="2252"/>
                  <a:pt x="5521" y="2127"/>
                  <a:pt x="5856" y="1892"/>
                </a:cubicBezTo>
                <a:cubicBezTo>
                  <a:pt x="5970" y="1985"/>
                  <a:pt x="6094" y="2057"/>
                  <a:pt x="6239" y="2109"/>
                </a:cubicBezTo>
                <a:cubicBezTo>
                  <a:pt x="6439" y="2182"/>
                  <a:pt x="6640" y="2215"/>
                  <a:pt x="6836" y="2215"/>
                </a:cubicBezTo>
                <a:cubicBezTo>
                  <a:pt x="7762" y="2215"/>
                  <a:pt x="8580" y="1460"/>
                  <a:pt x="8571" y="451"/>
                </a:cubicBezTo>
                <a:cubicBezTo>
                  <a:pt x="8566" y="311"/>
                  <a:pt x="8470" y="244"/>
                  <a:pt x="8372" y="244"/>
                </a:cubicBezTo>
                <a:cubicBezTo>
                  <a:pt x="8273" y="244"/>
                  <a:pt x="8172" y="311"/>
                  <a:pt x="8157" y="441"/>
                </a:cubicBezTo>
                <a:cubicBezTo>
                  <a:pt x="8105" y="907"/>
                  <a:pt x="7898" y="1363"/>
                  <a:pt x="7473" y="1612"/>
                </a:cubicBezTo>
                <a:cubicBezTo>
                  <a:pt x="7265" y="1726"/>
                  <a:pt x="7027" y="1778"/>
                  <a:pt x="6789" y="1778"/>
                </a:cubicBezTo>
                <a:cubicBezTo>
                  <a:pt x="6706" y="1778"/>
                  <a:pt x="6633" y="1767"/>
                  <a:pt x="6550" y="1746"/>
                </a:cubicBezTo>
                <a:cubicBezTo>
                  <a:pt x="6416" y="1736"/>
                  <a:pt x="6291" y="1684"/>
                  <a:pt x="6198" y="1591"/>
                </a:cubicBezTo>
                <a:cubicBezTo>
                  <a:pt x="6447" y="1301"/>
                  <a:pt x="6644" y="855"/>
                  <a:pt x="6260" y="596"/>
                </a:cubicBezTo>
                <a:cubicBezTo>
                  <a:pt x="6176" y="537"/>
                  <a:pt x="6092" y="512"/>
                  <a:pt x="6013" y="512"/>
                </a:cubicBezTo>
                <a:cubicBezTo>
                  <a:pt x="5771" y="512"/>
                  <a:pt x="5569" y="750"/>
                  <a:pt x="5514" y="1000"/>
                </a:cubicBezTo>
                <a:cubicBezTo>
                  <a:pt x="5472" y="1197"/>
                  <a:pt x="5493" y="1394"/>
                  <a:pt x="5597" y="1560"/>
                </a:cubicBezTo>
                <a:lnTo>
                  <a:pt x="5555" y="1591"/>
                </a:lnTo>
                <a:cubicBezTo>
                  <a:pt x="5369" y="1705"/>
                  <a:pt x="5162" y="1788"/>
                  <a:pt x="4954" y="1829"/>
                </a:cubicBezTo>
                <a:cubicBezTo>
                  <a:pt x="4870" y="1847"/>
                  <a:pt x="4784" y="1856"/>
                  <a:pt x="4698" y="1856"/>
                </a:cubicBezTo>
                <a:cubicBezTo>
                  <a:pt x="4531" y="1856"/>
                  <a:pt x="4365" y="1822"/>
                  <a:pt x="4208" y="1746"/>
                </a:cubicBezTo>
                <a:cubicBezTo>
                  <a:pt x="4125" y="1695"/>
                  <a:pt x="4053" y="1622"/>
                  <a:pt x="3990" y="1539"/>
                </a:cubicBezTo>
                <a:cubicBezTo>
                  <a:pt x="4167" y="1280"/>
                  <a:pt x="4250" y="969"/>
                  <a:pt x="4239" y="658"/>
                </a:cubicBezTo>
                <a:cubicBezTo>
                  <a:pt x="4231" y="542"/>
                  <a:pt x="4142" y="466"/>
                  <a:pt x="4045" y="466"/>
                </a:cubicBezTo>
                <a:cubicBezTo>
                  <a:pt x="4013" y="466"/>
                  <a:pt x="3980" y="474"/>
                  <a:pt x="3949" y="492"/>
                </a:cubicBezTo>
                <a:cubicBezTo>
                  <a:pt x="3493" y="751"/>
                  <a:pt x="3431" y="1156"/>
                  <a:pt x="3576" y="1508"/>
                </a:cubicBezTo>
                <a:cubicBezTo>
                  <a:pt x="3415" y="1669"/>
                  <a:pt x="3203" y="1750"/>
                  <a:pt x="2992" y="1750"/>
                </a:cubicBezTo>
                <a:cubicBezTo>
                  <a:pt x="2756" y="1750"/>
                  <a:pt x="2522" y="1649"/>
                  <a:pt x="2363" y="1446"/>
                </a:cubicBezTo>
                <a:cubicBezTo>
                  <a:pt x="2757" y="1042"/>
                  <a:pt x="2975" y="534"/>
                  <a:pt x="2550" y="285"/>
                </a:cubicBezTo>
                <a:cubicBezTo>
                  <a:pt x="2487" y="249"/>
                  <a:pt x="2427" y="233"/>
                  <a:pt x="2370" y="233"/>
                </a:cubicBezTo>
                <a:cubicBezTo>
                  <a:pt x="2119" y="233"/>
                  <a:pt x="1937" y="546"/>
                  <a:pt x="1887" y="783"/>
                </a:cubicBezTo>
                <a:cubicBezTo>
                  <a:pt x="1845" y="969"/>
                  <a:pt x="1855" y="1166"/>
                  <a:pt x="1918" y="1353"/>
                </a:cubicBezTo>
                <a:cubicBezTo>
                  <a:pt x="1726" y="1558"/>
                  <a:pt x="1534" y="1758"/>
                  <a:pt x="1291" y="1758"/>
                </a:cubicBezTo>
                <a:cubicBezTo>
                  <a:pt x="1153" y="1758"/>
                  <a:pt x="999" y="1694"/>
                  <a:pt x="819" y="1529"/>
                </a:cubicBezTo>
                <a:cubicBezTo>
                  <a:pt x="415" y="1156"/>
                  <a:pt x="498" y="534"/>
                  <a:pt x="819" y="140"/>
                </a:cubicBezTo>
                <a:cubicBezTo>
                  <a:pt x="852" y="74"/>
                  <a:pt x="799" y="1"/>
                  <a:pt x="73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54"/>
          <p:cNvSpPr txBox="1">
            <a:spLocks noGrp="1"/>
          </p:cNvSpPr>
          <p:nvPr>
            <p:ph type="ctrTitle"/>
          </p:nvPr>
        </p:nvSpPr>
        <p:spPr>
          <a:xfrm flipH="1">
            <a:off x="2243402" y="3395089"/>
            <a:ext cx="1775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</a:t>
            </a:r>
            <a:endParaRPr dirty="0"/>
          </a:p>
        </p:txBody>
      </p:sp>
      <p:sp>
        <p:nvSpPr>
          <p:cNvPr id="1624" name="Google Shape;1624;p54"/>
          <p:cNvSpPr txBox="1">
            <a:spLocks noGrp="1"/>
          </p:cNvSpPr>
          <p:nvPr>
            <p:ph type="subTitle" idx="1"/>
          </p:nvPr>
        </p:nvSpPr>
        <p:spPr>
          <a:xfrm flipH="1">
            <a:off x="4323163" y="2741286"/>
            <a:ext cx="3658023" cy="1887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React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 err="1">
                <a:latin typeface="+mn-lt"/>
              </a:rPr>
              <a:t>Zustand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pentru</a:t>
            </a:r>
            <a:r>
              <a:rPr lang="en-GB" sz="1600" dirty="0">
                <a:latin typeface="+mn-lt"/>
              </a:rPr>
              <a:t> management de stare (auth store)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Axios </a:t>
            </a:r>
            <a:r>
              <a:rPr lang="en-GB" sz="1600" dirty="0" err="1">
                <a:latin typeface="+mn-lt"/>
              </a:rPr>
              <a:t>pentru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apeluri</a:t>
            </a:r>
            <a:r>
              <a:rPr lang="en-GB" sz="1600" dirty="0">
                <a:latin typeface="+mn-lt"/>
              </a:rPr>
              <a:t> HTTP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Bootstrap </a:t>
            </a:r>
            <a:r>
              <a:rPr lang="en-GB" sz="1600" dirty="0" err="1">
                <a:latin typeface="+mn-lt"/>
              </a:rPr>
              <a:t>pentru</a:t>
            </a:r>
            <a:r>
              <a:rPr lang="en-GB" sz="1600" dirty="0">
                <a:latin typeface="+mn-lt"/>
              </a:rPr>
              <a:t> styling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React Router DOM </a:t>
            </a:r>
            <a:r>
              <a:rPr lang="en-GB" sz="1600" dirty="0" err="1">
                <a:latin typeface="+mn-lt"/>
              </a:rPr>
              <a:t>pentru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navigare</a:t>
            </a:r>
            <a:endParaRPr lang="en-GB" sz="1600" dirty="0">
              <a:latin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latin typeface="+mn-lt"/>
            </a:endParaRPr>
          </a:p>
        </p:txBody>
      </p:sp>
      <p:sp>
        <p:nvSpPr>
          <p:cNvPr id="1625" name="Google Shape;1625;p54"/>
          <p:cNvSpPr txBox="1">
            <a:spLocks noGrp="1"/>
          </p:cNvSpPr>
          <p:nvPr>
            <p:ph type="ctrTitle" idx="2"/>
          </p:nvPr>
        </p:nvSpPr>
        <p:spPr>
          <a:xfrm flipH="1">
            <a:off x="2201402" y="1861390"/>
            <a:ext cx="1817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</a:t>
            </a:r>
            <a:endParaRPr dirty="0"/>
          </a:p>
        </p:txBody>
      </p:sp>
      <p:sp>
        <p:nvSpPr>
          <p:cNvPr id="1626" name="Google Shape;1626;p54"/>
          <p:cNvSpPr txBox="1">
            <a:spLocks noGrp="1"/>
          </p:cNvSpPr>
          <p:nvPr>
            <p:ph type="subTitle" idx="3"/>
          </p:nvPr>
        </p:nvSpPr>
        <p:spPr>
          <a:xfrm flipH="1">
            <a:off x="4418585" y="1587190"/>
            <a:ext cx="4172046" cy="10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Django Framework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Django REST Framework</a:t>
            </a:r>
            <a:endParaRPr lang="en-US" sz="1600" dirty="0">
              <a:latin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Django </a:t>
            </a:r>
            <a:r>
              <a:rPr lang="en-GB" sz="1600" dirty="0" err="1">
                <a:latin typeface="+mn-lt"/>
              </a:rPr>
              <a:t>SimpleJWT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pentru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autentificare</a:t>
            </a:r>
            <a:endParaRPr sz="1600" dirty="0">
              <a:latin typeface="+mn-lt"/>
            </a:endParaRPr>
          </a:p>
        </p:txBody>
      </p:sp>
      <p:sp>
        <p:nvSpPr>
          <p:cNvPr id="1628" name="Google Shape;1628;p54"/>
          <p:cNvSpPr/>
          <p:nvPr/>
        </p:nvSpPr>
        <p:spPr>
          <a:xfrm rot="-6299907" flipH="1">
            <a:off x="1920488" y="1888107"/>
            <a:ext cx="190168" cy="234136"/>
          </a:xfrm>
          <a:custGeom>
            <a:avLst/>
            <a:gdLst/>
            <a:ahLst/>
            <a:cxnLst/>
            <a:rect l="l" t="t" r="r" b="b"/>
            <a:pathLst>
              <a:path w="6033" h="7429" extrusionOk="0">
                <a:moveTo>
                  <a:pt x="255" y="1"/>
                </a:moveTo>
                <a:cubicBezTo>
                  <a:pt x="95" y="1"/>
                  <a:pt x="0" y="214"/>
                  <a:pt x="159" y="338"/>
                </a:cubicBezTo>
                <a:cubicBezTo>
                  <a:pt x="2022" y="1698"/>
                  <a:pt x="3340" y="3435"/>
                  <a:pt x="3675" y="5674"/>
                </a:cubicBezTo>
                <a:cubicBezTo>
                  <a:pt x="3444" y="5527"/>
                  <a:pt x="3193" y="5360"/>
                  <a:pt x="2942" y="5213"/>
                </a:cubicBezTo>
                <a:cubicBezTo>
                  <a:pt x="2882" y="5176"/>
                  <a:pt x="2818" y="5159"/>
                  <a:pt x="2754" y="5159"/>
                </a:cubicBezTo>
                <a:cubicBezTo>
                  <a:pt x="2464" y="5159"/>
                  <a:pt x="2189" y="5504"/>
                  <a:pt x="2377" y="5778"/>
                </a:cubicBezTo>
                <a:cubicBezTo>
                  <a:pt x="2817" y="6448"/>
                  <a:pt x="3340" y="6950"/>
                  <a:pt x="4009" y="7369"/>
                </a:cubicBezTo>
                <a:cubicBezTo>
                  <a:pt x="4071" y="7410"/>
                  <a:pt x="4141" y="7428"/>
                  <a:pt x="4213" y="7428"/>
                </a:cubicBezTo>
                <a:cubicBezTo>
                  <a:pt x="4360" y="7428"/>
                  <a:pt x="4511" y="7349"/>
                  <a:pt x="4595" y="7222"/>
                </a:cubicBezTo>
                <a:cubicBezTo>
                  <a:pt x="4909" y="6699"/>
                  <a:pt x="5286" y="6239"/>
                  <a:pt x="5725" y="5799"/>
                </a:cubicBezTo>
                <a:cubicBezTo>
                  <a:pt x="6033" y="5492"/>
                  <a:pt x="5739" y="5071"/>
                  <a:pt x="5406" y="5071"/>
                </a:cubicBezTo>
                <a:cubicBezTo>
                  <a:pt x="5309" y="5071"/>
                  <a:pt x="5208" y="5107"/>
                  <a:pt x="5118" y="5193"/>
                </a:cubicBezTo>
                <a:cubicBezTo>
                  <a:pt x="4909" y="5402"/>
                  <a:pt x="4700" y="5632"/>
                  <a:pt x="4512" y="5862"/>
                </a:cubicBezTo>
                <a:cubicBezTo>
                  <a:pt x="4156" y="3393"/>
                  <a:pt x="2691" y="1029"/>
                  <a:pt x="348" y="24"/>
                </a:cubicBezTo>
                <a:cubicBezTo>
                  <a:pt x="315" y="8"/>
                  <a:pt x="284" y="1"/>
                  <a:pt x="255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54"/>
          <p:cNvSpPr/>
          <p:nvPr/>
        </p:nvSpPr>
        <p:spPr>
          <a:xfrm rot="-6299907" flipH="1">
            <a:off x="1889018" y="3608613"/>
            <a:ext cx="190168" cy="234136"/>
          </a:xfrm>
          <a:custGeom>
            <a:avLst/>
            <a:gdLst/>
            <a:ahLst/>
            <a:cxnLst/>
            <a:rect l="l" t="t" r="r" b="b"/>
            <a:pathLst>
              <a:path w="6033" h="7429" extrusionOk="0">
                <a:moveTo>
                  <a:pt x="255" y="1"/>
                </a:moveTo>
                <a:cubicBezTo>
                  <a:pt x="95" y="1"/>
                  <a:pt x="0" y="214"/>
                  <a:pt x="159" y="338"/>
                </a:cubicBezTo>
                <a:cubicBezTo>
                  <a:pt x="2022" y="1698"/>
                  <a:pt x="3340" y="3435"/>
                  <a:pt x="3675" y="5674"/>
                </a:cubicBezTo>
                <a:cubicBezTo>
                  <a:pt x="3444" y="5527"/>
                  <a:pt x="3193" y="5360"/>
                  <a:pt x="2942" y="5213"/>
                </a:cubicBezTo>
                <a:cubicBezTo>
                  <a:pt x="2882" y="5176"/>
                  <a:pt x="2818" y="5159"/>
                  <a:pt x="2754" y="5159"/>
                </a:cubicBezTo>
                <a:cubicBezTo>
                  <a:pt x="2464" y="5159"/>
                  <a:pt x="2189" y="5504"/>
                  <a:pt x="2377" y="5778"/>
                </a:cubicBezTo>
                <a:cubicBezTo>
                  <a:pt x="2817" y="6448"/>
                  <a:pt x="3340" y="6950"/>
                  <a:pt x="4009" y="7369"/>
                </a:cubicBezTo>
                <a:cubicBezTo>
                  <a:pt x="4071" y="7410"/>
                  <a:pt x="4141" y="7428"/>
                  <a:pt x="4213" y="7428"/>
                </a:cubicBezTo>
                <a:cubicBezTo>
                  <a:pt x="4360" y="7428"/>
                  <a:pt x="4511" y="7349"/>
                  <a:pt x="4595" y="7222"/>
                </a:cubicBezTo>
                <a:cubicBezTo>
                  <a:pt x="4909" y="6699"/>
                  <a:pt x="5286" y="6239"/>
                  <a:pt x="5725" y="5799"/>
                </a:cubicBezTo>
                <a:cubicBezTo>
                  <a:pt x="6033" y="5492"/>
                  <a:pt x="5739" y="5071"/>
                  <a:pt x="5406" y="5071"/>
                </a:cubicBezTo>
                <a:cubicBezTo>
                  <a:pt x="5309" y="5071"/>
                  <a:pt x="5208" y="5107"/>
                  <a:pt x="5118" y="5193"/>
                </a:cubicBezTo>
                <a:cubicBezTo>
                  <a:pt x="4909" y="5402"/>
                  <a:pt x="4700" y="5632"/>
                  <a:pt x="4512" y="5862"/>
                </a:cubicBezTo>
                <a:cubicBezTo>
                  <a:pt x="4156" y="3393"/>
                  <a:pt x="2691" y="1029"/>
                  <a:pt x="348" y="24"/>
                </a:cubicBezTo>
                <a:cubicBezTo>
                  <a:pt x="315" y="8"/>
                  <a:pt x="284" y="1"/>
                  <a:pt x="255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0" name="Google Shape;1630;p54">
            <a:hlinkClick r:id="" action="ppaction://hlinkshowjump?jump=nextslide"/>
          </p:cNvPr>
          <p:cNvSpPr/>
          <p:nvPr/>
        </p:nvSpPr>
        <p:spPr>
          <a:xfrm rot="-8929003">
            <a:off x="8325356" y="4087145"/>
            <a:ext cx="456567" cy="456567"/>
          </a:xfrm>
          <a:prstGeom prst="chord">
            <a:avLst>
              <a:gd name="adj1" fmla="val 3276954"/>
              <a:gd name="adj2" fmla="val 14560045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1" name="Google Shape;1631;p54"/>
          <p:cNvSpPr/>
          <p:nvPr/>
        </p:nvSpPr>
        <p:spPr>
          <a:xfrm rot="-6299907" flipH="1">
            <a:off x="8445065" y="4198356"/>
            <a:ext cx="190168" cy="234136"/>
          </a:xfrm>
          <a:custGeom>
            <a:avLst/>
            <a:gdLst/>
            <a:ahLst/>
            <a:cxnLst/>
            <a:rect l="l" t="t" r="r" b="b"/>
            <a:pathLst>
              <a:path w="6033" h="7429" extrusionOk="0">
                <a:moveTo>
                  <a:pt x="255" y="1"/>
                </a:moveTo>
                <a:cubicBezTo>
                  <a:pt x="95" y="1"/>
                  <a:pt x="0" y="214"/>
                  <a:pt x="159" y="338"/>
                </a:cubicBezTo>
                <a:cubicBezTo>
                  <a:pt x="2022" y="1698"/>
                  <a:pt x="3340" y="3435"/>
                  <a:pt x="3675" y="5674"/>
                </a:cubicBezTo>
                <a:cubicBezTo>
                  <a:pt x="3444" y="5527"/>
                  <a:pt x="3193" y="5360"/>
                  <a:pt x="2942" y="5213"/>
                </a:cubicBezTo>
                <a:cubicBezTo>
                  <a:pt x="2882" y="5176"/>
                  <a:pt x="2818" y="5159"/>
                  <a:pt x="2754" y="5159"/>
                </a:cubicBezTo>
                <a:cubicBezTo>
                  <a:pt x="2464" y="5159"/>
                  <a:pt x="2189" y="5504"/>
                  <a:pt x="2377" y="5778"/>
                </a:cubicBezTo>
                <a:cubicBezTo>
                  <a:pt x="2817" y="6448"/>
                  <a:pt x="3340" y="6950"/>
                  <a:pt x="4009" y="7369"/>
                </a:cubicBezTo>
                <a:cubicBezTo>
                  <a:pt x="4071" y="7410"/>
                  <a:pt x="4141" y="7428"/>
                  <a:pt x="4213" y="7428"/>
                </a:cubicBezTo>
                <a:cubicBezTo>
                  <a:pt x="4360" y="7428"/>
                  <a:pt x="4511" y="7349"/>
                  <a:pt x="4595" y="7222"/>
                </a:cubicBezTo>
                <a:cubicBezTo>
                  <a:pt x="4909" y="6699"/>
                  <a:pt x="5286" y="6239"/>
                  <a:pt x="5725" y="5799"/>
                </a:cubicBezTo>
                <a:cubicBezTo>
                  <a:pt x="6033" y="5492"/>
                  <a:pt x="5739" y="5071"/>
                  <a:pt x="5406" y="5071"/>
                </a:cubicBezTo>
                <a:cubicBezTo>
                  <a:pt x="5309" y="5071"/>
                  <a:pt x="5208" y="5107"/>
                  <a:pt x="5118" y="5193"/>
                </a:cubicBezTo>
                <a:cubicBezTo>
                  <a:pt x="4909" y="5402"/>
                  <a:pt x="4700" y="5632"/>
                  <a:pt x="4512" y="5862"/>
                </a:cubicBezTo>
                <a:cubicBezTo>
                  <a:pt x="4156" y="3393"/>
                  <a:pt x="2691" y="1029"/>
                  <a:pt x="348" y="24"/>
                </a:cubicBezTo>
                <a:cubicBezTo>
                  <a:pt x="315" y="8"/>
                  <a:pt x="284" y="1"/>
                  <a:pt x="255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0" name="Google Shape;1730;p58"/>
          <p:cNvGrpSpPr/>
          <p:nvPr/>
        </p:nvGrpSpPr>
        <p:grpSpPr>
          <a:xfrm rot="-3913">
            <a:off x="1608632" y="1267915"/>
            <a:ext cx="1067352" cy="941542"/>
            <a:chOff x="1626000" y="605300"/>
            <a:chExt cx="4068375" cy="4132125"/>
          </a:xfrm>
        </p:grpSpPr>
        <p:sp>
          <p:nvSpPr>
            <p:cNvPr id="1731" name="Google Shape;1731;p58"/>
            <p:cNvSpPr/>
            <p:nvPr/>
          </p:nvSpPr>
          <p:spPr>
            <a:xfrm>
              <a:off x="1626000" y="605300"/>
              <a:ext cx="4068375" cy="4132125"/>
            </a:xfrm>
            <a:custGeom>
              <a:avLst/>
              <a:gdLst/>
              <a:ahLst/>
              <a:cxnLst/>
              <a:rect l="l" t="t" r="r" b="b"/>
              <a:pathLst>
                <a:path w="162735" h="165285" extrusionOk="0">
                  <a:moveTo>
                    <a:pt x="145650" y="0"/>
                  </a:moveTo>
                  <a:lnTo>
                    <a:pt x="0" y="19635"/>
                  </a:lnTo>
                  <a:lnTo>
                    <a:pt x="19583" y="165284"/>
                  </a:lnTo>
                  <a:lnTo>
                    <a:pt x="136368" y="149526"/>
                  </a:lnTo>
                  <a:lnTo>
                    <a:pt x="162734" y="126985"/>
                  </a:lnTo>
                  <a:lnTo>
                    <a:pt x="1456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666666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8"/>
            <p:cNvSpPr/>
            <p:nvPr/>
          </p:nvSpPr>
          <p:spPr>
            <a:xfrm>
              <a:off x="5036475" y="3767150"/>
              <a:ext cx="657900" cy="576300"/>
            </a:xfrm>
            <a:custGeom>
              <a:avLst/>
              <a:gdLst/>
              <a:ahLst/>
              <a:cxnLst/>
              <a:rect l="l" t="t" r="r" b="b"/>
              <a:pathLst>
                <a:path w="26316" h="23052" extrusionOk="0">
                  <a:moveTo>
                    <a:pt x="16626" y="10965"/>
                  </a:moveTo>
                  <a:cubicBezTo>
                    <a:pt x="24377" y="3010"/>
                    <a:pt x="26315" y="511"/>
                    <a:pt x="26315" y="511"/>
                  </a:cubicBezTo>
                  <a:cubicBezTo>
                    <a:pt x="26315" y="511"/>
                    <a:pt x="20756" y="3469"/>
                    <a:pt x="10812" y="1"/>
                  </a:cubicBezTo>
                  <a:cubicBezTo>
                    <a:pt x="10812" y="1"/>
                    <a:pt x="8823" y="16728"/>
                    <a:pt x="0" y="23052"/>
                  </a:cubicBezTo>
                  <a:cubicBezTo>
                    <a:pt x="6120" y="19941"/>
                    <a:pt x="11730" y="15861"/>
                    <a:pt x="16626" y="10965"/>
                  </a:cubicBezTo>
                  <a:close/>
                </a:path>
              </a:pathLst>
            </a:custGeom>
            <a:solidFill>
              <a:srgbClr val="DABD71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3" name="Google Shape;1733;p58"/>
          <p:cNvSpPr txBox="1">
            <a:spLocks noGrp="1"/>
          </p:cNvSpPr>
          <p:nvPr>
            <p:ph type="title" idx="9"/>
          </p:nvPr>
        </p:nvSpPr>
        <p:spPr>
          <a:xfrm>
            <a:off x="847141" y="500703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Arhitectura</a:t>
            </a:r>
            <a:r>
              <a:rPr lang="en" dirty="0"/>
              <a:t> (2)</a:t>
            </a:r>
            <a:endParaRPr dirty="0"/>
          </a:p>
        </p:txBody>
      </p:sp>
      <p:sp>
        <p:nvSpPr>
          <p:cNvPr id="1734" name="Google Shape;1734;p58"/>
          <p:cNvSpPr txBox="1">
            <a:spLocks noGrp="1"/>
          </p:cNvSpPr>
          <p:nvPr>
            <p:ph type="subTitle" idx="1"/>
          </p:nvPr>
        </p:nvSpPr>
        <p:spPr>
          <a:xfrm flipH="1">
            <a:off x="1087528" y="2610171"/>
            <a:ext cx="2165443" cy="1705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La login, </a:t>
            </a:r>
            <a:r>
              <a:rPr lang="en-US" dirty="0" err="1">
                <a:latin typeface="+mn-lt"/>
              </a:rPr>
              <a:t>utilizatorul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primeste</a:t>
            </a:r>
            <a:r>
              <a:rPr lang="en-US" dirty="0">
                <a:latin typeface="+mn-lt"/>
              </a:rPr>
              <a:t> un JWT token, </a:t>
            </a:r>
            <a:r>
              <a:rPr lang="en-US" dirty="0" err="1">
                <a:latin typeface="+mn-lt"/>
              </a:rPr>
              <a:t>stocat</a:t>
            </a:r>
            <a:r>
              <a:rPr lang="en-US" dirty="0">
                <a:latin typeface="+mn-lt"/>
              </a:rPr>
              <a:t> in cookies </a:t>
            </a:r>
            <a:r>
              <a:rPr lang="en-US" dirty="0" err="1">
                <a:latin typeface="+mn-lt"/>
              </a:rPr>
              <a:t>si</a:t>
            </a:r>
            <a:r>
              <a:rPr lang="en-US" dirty="0">
                <a:latin typeface="+mn-lt"/>
              </a:rPr>
              <a:t> in global state store</a:t>
            </a:r>
            <a:endParaRPr dirty="0">
              <a:latin typeface="+mn-lt"/>
            </a:endParaRPr>
          </a:p>
        </p:txBody>
      </p:sp>
      <p:sp>
        <p:nvSpPr>
          <p:cNvPr id="1735" name="Google Shape;1735;p58"/>
          <p:cNvSpPr txBox="1">
            <a:spLocks noGrp="1"/>
          </p:cNvSpPr>
          <p:nvPr>
            <p:ph type="subTitle" idx="2"/>
          </p:nvPr>
        </p:nvSpPr>
        <p:spPr>
          <a:xfrm>
            <a:off x="5906020" y="2803716"/>
            <a:ext cx="2496442" cy="1633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n-lt"/>
              </a:rPr>
              <a:t>Clasa “teacher” are access nerestrictionat în aplicație.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n-lt"/>
              </a:rPr>
              <a:t>Clasa “student” are access limitat.</a:t>
            </a:r>
            <a:endParaRPr dirty="0">
              <a:latin typeface="+mn-lt"/>
            </a:endParaRPr>
          </a:p>
        </p:txBody>
      </p:sp>
      <p:sp>
        <p:nvSpPr>
          <p:cNvPr id="1736" name="Google Shape;1736;p58"/>
          <p:cNvSpPr txBox="1">
            <a:spLocks noGrp="1"/>
          </p:cNvSpPr>
          <p:nvPr>
            <p:ph type="subTitle" idx="3"/>
          </p:nvPr>
        </p:nvSpPr>
        <p:spPr>
          <a:xfrm flipH="1">
            <a:off x="3493506" y="2674300"/>
            <a:ext cx="2069200" cy="1633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n-lt"/>
              </a:rPr>
              <a:t>Creare/stergere de cursuri noi, înrolare studenți,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n-lt"/>
              </a:rPr>
              <a:t>citire și afisare cursuri in frontend</a:t>
            </a:r>
            <a:endParaRPr dirty="0">
              <a:latin typeface="+mn-lt"/>
            </a:endParaRPr>
          </a:p>
        </p:txBody>
      </p:sp>
      <p:sp>
        <p:nvSpPr>
          <p:cNvPr id="1737" name="Google Shape;1737;p58"/>
          <p:cNvSpPr txBox="1">
            <a:spLocks noGrp="1"/>
          </p:cNvSpPr>
          <p:nvPr>
            <p:ph type="subTitle" idx="4"/>
          </p:nvPr>
        </p:nvSpPr>
        <p:spPr>
          <a:xfrm flipH="1">
            <a:off x="1043648" y="2096500"/>
            <a:ext cx="2138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Autentificare</a:t>
            </a:r>
            <a:endParaRPr dirty="0"/>
          </a:p>
        </p:txBody>
      </p:sp>
      <p:sp>
        <p:nvSpPr>
          <p:cNvPr id="1738" name="Google Shape;1738;p58"/>
          <p:cNvSpPr txBox="1">
            <a:spLocks noGrp="1"/>
          </p:cNvSpPr>
          <p:nvPr>
            <p:ph type="subTitle" idx="5"/>
          </p:nvPr>
        </p:nvSpPr>
        <p:spPr>
          <a:xfrm>
            <a:off x="5926826" y="2116740"/>
            <a:ext cx="2475636" cy="8193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Două clase de utilizatori</a:t>
            </a:r>
            <a:endParaRPr lang="en-RO" dirty="0"/>
          </a:p>
        </p:txBody>
      </p:sp>
      <p:sp>
        <p:nvSpPr>
          <p:cNvPr id="1739" name="Google Shape;1739;p58"/>
          <p:cNvSpPr/>
          <p:nvPr/>
        </p:nvSpPr>
        <p:spPr>
          <a:xfrm>
            <a:off x="3975475" y="1225713"/>
            <a:ext cx="1120376" cy="984351"/>
          </a:xfrm>
          <a:custGeom>
            <a:avLst/>
            <a:gdLst/>
            <a:ahLst/>
            <a:cxnLst/>
            <a:rect l="l" t="t" r="r" b="b"/>
            <a:pathLst>
              <a:path w="206399" h="207041" extrusionOk="0">
                <a:moveTo>
                  <a:pt x="153" y="183716"/>
                </a:moveTo>
                <a:lnTo>
                  <a:pt x="153" y="183716"/>
                </a:lnTo>
                <a:cubicBezTo>
                  <a:pt x="63" y="183826"/>
                  <a:pt x="12" y="183898"/>
                  <a:pt x="2" y="183898"/>
                </a:cubicBezTo>
                <a:cubicBezTo>
                  <a:pt x="1" y="183898"/>
                  <a:pt x="0" y="183897"/>
                  <a:pt x="0" y="183895"/>
                </a:cubicBezTo>
                <a:lnTo>
                  <a:pt x="0" y="183895"/>
                </a:lnTo>
                <a:cubicBezTo>
                  <a:pt x="0" y="184228"/>
                  <a:pt x="11" y="184381"/>
                  <a:pt x="31" y="184381"/>
                </a:cubicBezTo>
                <a:cubicBezTo>
                  <a:pt x="57" y="184381"/>
                  <a:pt x="98" y="184143"/>
                  <a:pt x="153" y="183716"/>
                </a:cubicBezTo>
                <a:close/>
                <a:moveTo>
                  <a:pt x="22505" y="0"/>
                </a:moveTo>
                <a:lnTo>
                  <a:pt x="9130" y="109565"/>
                </a:lnTo>
                <a:cubicBezTo>
                  <a:pt x="9130" y="109565"/>
                  <a:pt x="7652" y="121461"/>
                  <a:pt x="5915" y="135735"/>
                </a:cubicBezTo>
                <a:cubicBezTo>
                  <a:pt x="5015" y="142872"/>
                  <a:pt x="4115" y="150588"/>
                  <a:pt x="3215" y="157725"/>
                </a:cubicBezTo>
                <a:cubicBezTo>
                  <a:pt x="2315" y="165634"/>
                  <a:pt x="1543" y="169363"/>
                  <a:pt x="964" y="176179"/>
                </a:cubicBezTo>
                <a:cubicBezTo>
                  <a:pt x="603" y="179471"/>
                  <a:pt x="317" y="182437"/>
                  <a:pt x="153" y="183716"/>
                </a:cubicBezTo>
                <a:lnTo>
                  <a:pt x="153" y="183716"/>
                </a:lnTo>
                <a:cubicBezTo>
                  <a:pt x="442" y="183362"/>
                  <a:pt x="1131" y="182616"/>
                  <a:pt x="2154" y="182616"/>
                </a:cubicBezTo>
                <a:cubicBezTo>
                  <a:pt x="2956" y="182616"/>
                  <a:pt x="3963" y="183074"/>
                  <a:pt x="5144" y="184538"/>
                </a:cubicBezTo>
                <a:cubicBezTo>
                  <a:pt x="8313" y="185916"/>
                  <a:pt x="11679" y="186604"/>
                  <a:pt x="15077" y="186604"/>
                </a:cubicBezTo>
                <a:cubicBezTo>
                  <a:pt x="16437" y="186604"/>
                  <a:pt x="17802" y="186494"/>
                  <a:pt x="19161" y="186274"/>
                </a:cubicBezTo>
                <a:cubicBezTo>
                  <a:pt x="21112" y="186359"/>
                  <a:pt x="23118" y="190219"/>
                  <a:pt x="25291" y="190219"/>
                </a:cubicBezTo>
                <a:cubicBezTo>
                  <a:pt x="26413" y="190219"/>
                  <a:pt x="27580" y="189190"/>
                  <a:pt x="28806" y="186081"/>
                </a:cubicBezTo>
                <a:cubicBezTo>
                  <a:pt x="30346" y="189368"/>
                  <a:pt x="31968" y="190296"/>
                  <a:pt x="33647" y="190296"/>
                </a:cubicBezTo>
                <a:cubicBezTo>
                  <a:pt x="35612" y="190296"/>
                  <a:pt x="37656" y="189024"/>
                  <a:pt x="39737" y="188781"/>
                </a:cubicBezTo>
                <a:cubicBezTo>
                  <a:pt x="40139" y="188654"/>
                  <a:pt x="40542" y="188599"/>
                  <a:pt x="40948" y="188599"/>
                </a:cubicBezTo>
                <a:cubicBezTo>
                  <a:pt x="43648" y="188599"/>
                  <a:pt x="46418" y="191059"/>
                  <a:pt x="49299" y="191059"/>
                </a:cubicBezTo>
                <a:cubicBezTo>
                  <a:pt x="50131" y="191059"/>
                  <a:pt x="50973" y="190854"/>
                  <a:pt x="51825" y="190325"/>
                </a:cubicBezTo>
                <a:cubicBezTo>
                  <a:pt x="53234" y="187842"/>
                  <a:pt x="54637" y="186964"/>
                  <a:pt x="56039" y="186964"/>
                </a:cubicBezTo>
                <a:cubicBezTo>
                  <a:pt x="58923" y="186964"/>
                  <a:pt x="61807" y="190679"/>
                  <a:pt x="64749" y="191804"/>
                </a:cubicBezTo>
                <a:cubicBezTo>
                  <a:pt x="67758" y="193131"/>
                  <a:pt x="70828" y="194245"/>
                  <a:pt x="73937" y="194245"/>
                </a:cubicBezTo>
                <a:cubicBezTo>
                  <a:pt x="75346" y="194245"/>
                  <a:pt x="76764" y="194017"/>
                  <a:pt x="78187" y="193475"/>
                </a:cubicBezTo>
                <a:cubicBezTo>
                  <a:pt x="80502" y="193797"/>
                  <a:pt x="82752" y="194247"/>
                  <a:pt x="85067" y="194568"/>
                </a:cubicBezTo>
                <a:cubicBezTo>
                  <a:pt x="85478" y="193968"/>
                  <a:pt x="85881" y="193735"/>
                  <a:pt x="86280" y="193735"/>
                </a:cubicBezTo>
                <a:cubicBezTo>
                  <a:pt x="87674" y="193735"/>
                  <a:pt x="89007" y="196593"/>
                  <a:pt x="90391" y="196593"/>
                </a:cubicBezTo>
                <a:cubicBezTo>
                  <a:pt x="90901" y="196593"/>
                  <a:pt x="91418" y="196206"/>
                  <a:pt x="91947" y="195147"/>
                </a:cubicBezTo>
                <a:cubicBezTo>
                  <a:pt x="92620" y="194452"/>
                  <a:pt x="93285" y="194181"/>
                  <a:pt x="93946" y="194181"/>
                </a:cubicBezTo>
                <a:cubicBezTo>
                  <a:pt x="96286" y="194181"/>
                  <a:pt x="98564" y="197585"/>
                  <a:pt x="100895" y="197585"/>
                </a:cubicBezTo>
                <a:cubicBezTo>
                  <a:pt x="101740" y="197585"/>
                  <a:pt x="102592" y="197137"/>
                  <a:pt x="103456" y="195919"/>
                </a:cubicBezTo>
                <a:cubicBezTo>
                  <a:pt x="107250" y="196690"/>
                  <a:pt x="111044" y="196176"/>
                  <a:pt x="114709" y="197912"/>
                </a:cubicBezTo>
                <a:cubicBezTo>
                  <a:pt x="117229" y="196738"/>
                  <a:pt x="119730" y="195972"/>
                  <a:pt x="122183" y="195972"/>
                </a:cubicBezTo>
                <a:cubicBezTo>
                  <a:pt x="124299" y="195972"/>
                  <a:pt x="126379" y="196542"/>
                  <a:pt x="128404" y="197912"/>
                </a:cubicBezTo>
                <a:cubicBezTo>
                  <a:pt x="128438" y="197911"/>
                  <a:pt x="128471" y="197911"/>
                  <a:pt x="128504" y="197911"/>
                </a:cubicBezTo>
                <a:cubicBezTo>
                  <a:pt x="132488" y="197911"/>
                  <a:pt x="136271" y="201286"/>
                  <a:pt x="139942" y="201286"/>
                </a:cubicBezTo>
                <a:cubicBezTo>
                  <a:pt x="140384" y="201286"/>
                  <a:pt x="140825" y="201237"/>
                  <a:pt x="141264" y="201127"/>
                </a:cubicBezTo>
                <a:cubicBezTo>
                  <a:pt x="143416" y="202371"/>
                  <a:pt x="145516" y="202842"/>
                  <a:pt x="147563" y="202842"/>
                </a:cubicBezTo>
                <a:cubicBezTo>
                  <a:pt x="149429" y="202842"/>
                  <a:pt x="151252" y="202450"/>
                  <a:pt x="153031" y="201898"/>
                </a:cubicBezTo>
                <a:cubicBezTo>
                  <a:pt x="154564" y="204854"/>
                  <a:pt x="156098" y="205742"/>
                  <a:pt x="157605" y="205742"/>
                </a:cubicBezTo>
                <a:cubicBezTo>
                  <a:pt x="159574" y="205742"/>
                  <a:pt x="161498" y="204228"/>
                  <a:pt x="163318" y="203827"/>
                </a:cubicBezTo>
                <a:cubicBezTo>
                  <a:pt x="163639" y="203913"/>
                  <a:pt x="163958" y="203948"/>
                  <a:pt x="164273" y="203948"/>
                </a:cubicBezTo>
                <a:cubicBezTo>
                  <a:pt x="165934" y="203948"/>
                  <a:pt x="167517" y="202957"/>
                  <a:pt x="169002" y="202957"/>
                </a:cubicBezTo>
                <a:cubicBezTo>
                  <a:pt x="170005" y="202957"/>
                  <a:pt x="170963" y="203408"/>
                  <a:pt x="171870" y="204920"/>
                </a:cubicBezTo>
                <a:cubicBezTo>
                  <a:pt x="172837" y="203446"/>
                  <a:pt x="173740" y="202898"/>
                  <a:pt x="174587" y="202898"/>
                </a:cubicBezTo>
                <a:cubicBezTo>
                  <a:pt x="175992" y="202898"/>
                  <a:pt x="177241" y="204408"/>
                  <a:pt x="178364" y="205692"/>
                </a:cubicBezTo>
                <a:cubicBezTo>
                  <a:pt x="179447" y="206716"/>
                  <a:pt x="180385" y="207040"/>
                  <a:pt x="181165" y="207040"/>
                </a:cubicBezTo>
                <a:cubicBezTo>
                  <a:pt x="182518" y="207040"/>
                  <a:pt x="183397" y="206066"/>
                  <a:pt x="183736" y="206066"/>
                </a:cubicBezTo>
                <a:cubicBezTo>
                  <a:pt x="183841" y="206066"/>
                  <a:pt x="183894" y="206158"/>
                  <a:pt x="183894" y="206399"/>
                </a:cubicBezTo>
                <a:cubicBezTo>
                  <a:pt x="184023" y="204663"/>
                  <a:pt x="184215" y="202927"/>
                  <a:pt x="184537" y="201255"/>
                </a:cubicBezTo>
                <a:cubicBezTo>
                  <a:pt x="184545" y="201268"/>
                  <a:pt x="184553" y="201274"/>
                  <a:pt x="184561" y="201274"/>
                </a:cubicBezTo>
                <a:cubicBezTo>
                  <a:pt x="184893" y="201274"/>
                  <a:pt x="185583" y="191565"/>
                  <a:pt x="186273" y="187238"/>
                </a:cubicBezTo>
                <a:cubicBezTo>
                  <a:pt x="186980" y="181194"/>
                  <a:pt x="187752" y="178365"/>
                  <a:pt x="188781" y="166663"/>
                </a:cubicBezTo>
                <a:cubicBezTo>
                  <a:pt x="189681" y="158947"/>
                  <a:pt x="190710" y="150459"/>
                  <a:pt x="191803" y="141650"/>
                </a:cubicBezTo>
                <a:cubicBezTo>
                  <a:pt x="198297" y="88668"/>
                  <a:pt x="206398" y="22440"/>
                  <a:pt x="206398" y="22440"/>
                </a:cubicBezTo>
                <a:lnTo>
                  <a:pt x="2250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666666">
                <a:alpha val="2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58"/>
          <p:cNvSpPr txBox="1">
            <a:spLocks noGrp="1"/>
          </p:cNvSpPr>
          <p:nvPr>
            <p:ph type="subTitle" idx="6"/>
          </p:nvPr>
        </p:nvSpPr>
        <p:spPr>
          <a:xfrm flipH="1">
            <a:off x="3373239" y="2116740"/>
            <a:ext cx="2138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Operații </a:t>
            </a:r>
            <a:r>
              <a:rPr lang="en" dirty="0"/>
              <a:t>CRUD</a:t>
            </a:r>
            <a:endParaRPr dirty="0"/>
          </a:p>
        </p:txBody>
      </p:sp>
      <p:sp>
        <p:nvSpPr>
          <p:cNvPr id="1741" name="Google Shape;1741;p58"/>
          <p:cNvSpPr txBox="1">
            <a:spLocks noGrp="1"/>
          </p:cNvSpPr>
          <p:nvPr>
            <p:ph type="title" idx="7"/>
          </p:nvPr>
        </p:nvSpPr>
        <p:spPr>
          <a:xfrm rot="477559">
            <a:off x="4039078" y="1540811"/>
            <a:ext cx="993171" cy="3796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02</a:t>
            </a:r>
            <a:endParaRPr sz="3200" dirty="0"/>
          </a:p>
        </p:txBody>
      </p:sp>
      <p:grpSp>
        <p:nvGrpSpPr>
          <p:cNvPr id="1742" name="Google Shape;1742;p58"/>
          <p:cNvGrpSpPr/>
          <p:nvPr/>
        </p:nvGrpSpPr>
        <p:grpSpPr>
          <a:xfrm rot="-557282" flipH="1">
            <a:off x="6340274" y="1317801"/>
            <a:ext cx="1219228" cy="961481"/>
            <a:chOff x="1626000" y="605300"/>
            <a:chExt cx="4068375" cy="4132125"/>
          </a:xfrm>
        </p:grpSpPr>
        <p:sp>
          <p:nvSpPr>
            <p:cNvPr id="1743" name="Google Shape;1743;p58"/>
            <p:cNvSpPr/>
            <p:nvPr/>
          </p:nvSpPr>
          <p:spPr>
            <a:xfrm>
              <a:off x="1626000" y="605300"/>
              <a:ext cx="4068375" cy="4132125"/>
            </a:xfrm>
            <a:custGeom>
              <a:avLst/>
              <a:gdLst/>
              <a:ahLst/>
              <a:cxnLst/>
              <a:rect l="l" t="t" r="r" b="b"/>
              <a:pathLst>
                <a:path w="162735" h="165285" extrusionOk="0">
                  <a:moveTo>
                    <a:pt x="145650" y="0"/>
                  </a:moveTo>
                  <a:lnTo>
                    <a:pt x="0" y="19635"/>
                  </a:lnTo>
                  <a:lnTo>
                    <a:pt x="19583" y="165284"/>
                  </a:lnTo>
                  <a:lnTo>
                    <a:pt x="136368" y="149526"/>
                  </a:lnTo>
                  <a:lnTo>
                    <a:pt x="162734" y="126985"/>
                  </a:lnTo>
                  <a:lnTo>
                    <a:pt x="1456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999999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8"/>
            <p:cNvSpPr/>
            <p:nvPr/>
          </p:nvSpPr>
          <p:spPr>
            <a:xfrm>
              <a:off x="5036475" y="3767150"/>
              <a:ext cx="657900" cy="576300"/>
            </a:xfrm>
            <a:custGeom>
              <a:avLst/>
              <a:gdLst/>
              <a:ahLst/>
              <a:cxnLst/>
              <a:rect l="l" t="t" r="r" b="b"/>
              <a:pathLst>
                <a:path w="26316" h="23052" extrusionOk="0">
                  <a:moveTo>
                    <a:pt x="16626" y="10965"/>
                  </a:moveTo>
                  <a:cubicBezTo>
                    <a:pt x="24377" y="3010"/>
                    <a:pt x="26315" y="511"/>
                    <a:pt x="26315" y="511"/>
                  </a:cubicBezTo>
                  <a:cubicBezTo>
                    <a:pt x="26315" y="511"/>
                    <a:pt x="20756" y="3469"/>
                    <a:pt x="10812" y="1"/>
                  </a:cubicBezTo>
                  <a:cubicBezTo>
                    <a:pt x="10812" y="1"/>
                    <a:pt x="8823" y="16728"/>
                    <a:pt x="0" y="23052"/>
                  </a:cubicBezTo>
                  <a:cubicBezTo>
                    <a:pt x="6120" y="19941"/>
                    <a:pt x="11730" y="15861"/>
                    <a:pt x="16626" y="10965"/>
                  </a:cubicBezTo>
                  <a:close/>
                </a:path>
              </a:pathLst>
            </a:custGeom>
            <a:solidFill>
              <a:srgbClr val="CF8890">
                <a:alpha val="5923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5" name="Google Shape;1745;p58"/>
          <p:cNvSpPr txBox="1">
            <a:spLocks noGrp="1"/>
          </p:cNvSpPr>
          <p:nvPr>
            <p:ph type="title"/>
          </p:nvPr>
        </p:nvSpPr>
        <p:spPr>
          <a:xfrm flipH="1">
            <a:off x="6416568" y="1598777"/>
            <a:ext cx="1031859" cy="3850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03</a:t>
            </a:r>
            <a:endParaRPr sz="3200" dirty="0"/>
          </a:p>
        </p:txBody>
      </p:sp>
      <p:sp>
        <p:nvSpPr>
          <p:cNvPr id="1746" name="Google Shape;1746;p58"/>
          <p:cNvSpPr txBox="1">
            <a:spLocks noGrp="1"/>
          </p:cNvSpPr>
          <p:nvPr>
            <p:ph type="title" idx="8"/>
          </p:nvPr>
        </p:nvSpPr>
        <p:spPr>
          <a:xfrm rot="-498617">
            <a:off x="1573032" y="1491168"/>
            <a:ext cx="1079333" cy="577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</a:t>
            </a:r>
            <a:endParaRPr sz="3200" dirty="0"/>
          </a:p>
        </p:txBody>
      </p:sp>
      <p:grpSp>
        <p:nvGrpSpPr>
          <p:cNvPr id="1747" name="Google Shape;1747;p58"/>
          <p:cNvGrpSpPr/>
          <p:nvPr/>
        </p:nvGrpSpPr>
        <p:grpSpPr>
          <a:xfrm>
            <a:off x="2268914" y="1198352"/>
            <a:ext cx="355973" cy="427192"/>
            <a:chOff x="2279900" y="1356008"/>
            <a:chExt cx="355973" cy="427192"/>
          </a:xfrm>
        </p:grpSpPr>
        <p:sp>
          <p:nvSpPr>
            <p:cNvPr id="1748" name="Google Shape;1748;p58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C9AE66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9" name="Google Shape;1749;p58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1750" name="Google Shape;1750;p58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58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rgbClr val="BDE9FF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58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rgbClr val="BDE9FF"/>
              </a:solidFill>
              <a:ln>
                <a:noFill/>
              </a:ln>
              <a:effectLst>
                <a:outerShdw blurRad="28575" dist="9525" dir="6480000" algn="bl" rotWithShape="0">
                  <a:srgbClr val="3C78D8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3" name="Google Shape;1753;p58"/>
          <p:cNvSpPr/>
          <p:nvPr/>
        </p:nvSpPr>
        <p:spPr>
          <a:xfrm rot="3725222">
            <a:off x="4392393" y="1069230"/>
            <a:ext cx="358093" cy="427574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4" name="Google Shape;1754;p58"/>
          <p:cNvGrpSpPr/>
          <p:nvPr/>
        </p:nvGrpSpPr>
        <p:grpSpPr>
          <a:xfrm flipH="1">
            <a:off x="6736436" y="1153813"/>
            <a:ext cx="392122" cy="377361"/>
            <a:chOff x="2279900" y="1356008"/>
            <a:chExt cx="355973" cy="427192"/>
          </a:xfrm>
        </p:grpSpPr>
        <p:sp>
          <p:nvSpPr>
            <p:cNvPr id="1755" name="Google Shape;1755;p58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C9AE66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6" name="Google Shape;1756;p58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1757" name="Google Shape;1757;p58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58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58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8575" dist="9525" dir="6480000" algn="bl" rotWithShape="0">
                  <a:srgbClr val="999999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60" name="Google Shape;1760;p58">
            <a:hlinkClick r:id="rId3" action="ppaction://hlinksldjump"/>
          </p:cNvPr>
          <p:cNvSpPr/>
          <p:nvPr/>
        </p:nvSpPr>
        <p:spPr>
          <a:xfrm>
            <a:off x="7629100" y="655701"/>
            <a:ext cx="686319" cy="712140"/>
          </a:xfrm>
          <a:custGeom>
            <a:avLst/>
            <a:gdLst/>
            <a:ahLst/>
            <a:cxnLst/>
            <a:rect l="l" t="t" r="r" b="b"/>
            <a:pathLst>
              <a:path w="206567" h="206567" extrusionOk="0">
                <a:moveTo>
                  <a:pt x="103283" y="0"/>
                </a:moveTo>
                <a:cubicBezTo>
                  <a:pt x="46210" y="0"/>
                  <a:pt x="0" y="46210"/>
                  <a:pt x="0" y="103283"/>
                </a:cubicBezTo>
                <a:cubicBezTo>
                  <a:pt x="0" y="160357"/>
                  <a:pt x="46210" y="206566"/>
                  <a:pt x="103283" y="206566"/>
                </a:cubicBezTo>
                <a:cubicBezTo>
                  <a:pt x="160357" y="206566"/>
                  <a:pt x="206566" y="160357"/>
                  <a:pt x="206566" y="103283"/>
                </a:cubicBezTo>
                <a:cubicBezTo>
                  <a:pt x="206566" y="46210"/>
                  <a:pt x="160357" y="0"/>
                  <a:pt x="103283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1" name="Google Shape;1761;p58"/>
          <p:cNvSpPr/>
          <p:nvPr/>
        </p:nvSpPr>
        <p:spPr>
          <a:xfrm>
            <a:off x="7759081" y="768575"/>
            <a:ext cx="441360" cy="457138"/>
          </a:xfrm>
          <a:custGeom>
            <a:avLst/>
            <a:gdLst/>
            <a:ahLst/>
            <a:cxnLst/>
            <a:rect l="l" t="t" r="r" b="b"/>
            <a:pathLst>
              <a:path w="12504" h="12951" extrusionOk="0">
                <a:moveTo>
                  <a:pt x="6255" y="184"/>
                </a:moveTo>
                <a:cubicBezTo>
                  <a:pt x="6375" y="184"/>
                  <a:pt x="6521" y="246"/>
                  <a:pt x="6574" y="281"/>
                </a:cubicBezTo>
                <a:cubicBezTo>
                  <a:pt x="6669" y="353"/>
                  <a:pt x="6740" y="377"/>
                  <a:pt x="6812" y="448"/>
                </a:cubicBezTo>
                <a:cubicBezTo>
                  <a:pt x="6907" y="472"/>
                  <a:pt x="7002" y="496"/>
                  <a:pt x="7098" y="567"/>
                </a:cubicBezTo>
                <a:cubicBezTo>
                  <a:pt x="7050" y="638"/>
                  <a:pt x="7002" y="734"/>
                  <a:pt x="6979" y="829"/>
                </a:cubicBezTo>
                <a:cubicBezTo>
                  <a:pt x="6979" y="829"/>
                  <a:pt x="6979" y="853"/>
                  <a:pt x="6931" y="853"/>
                </a:cubicBezTo>
                <a:cubicBezTo>
                  <a:pt x="6883" y="829"/>
                  <a:pt x="6812" y="829"/>
                  <a:pt x="6764" y="829"/>
                </a:cubicBezTo>
                <a:cubicBezTo>
                  <a:pt x="6681" y="817"/>
                  <a:pt x="6615" y="817"/>
                  <a:pt x="6550" y="817"/>
                </a:cubicBezTo>
                <a:cubicBezTo>
                  <a:pt x="6484" y="817"/>
                  <a:pt x="6419" y="817"/>
                  <a:pt x="6336" y="805"/>
                </a:cubicBezTo>
                <a:cubicBezTo>
                  <a:pt x="6264" y="758"/>
                  <a:pt x="6169" y="710"/>
                  <a:pt x="6050" y="710"/>
                </a:cubicBezTo>
                <a:lnTo>
                  <a:pt x="6050" y="615"/>
                </a:lnTo>
                <a:cubicBezTo>
                  <a:pt x="6097" y="496"/>
                  <a:pt x="6050" y="234"/>
                  <a:pt x="6145" y="210"/>
                </a:cubicBezTo>
                <a:cubicBezTo>
                  <a:pt x="6176" y="191"/>
                  <a:pt x="6214" y="184"/>
                  <a:pt x="6255" y="184"/>
                </a:cubicBezTo>
                <a:close/>
                <a:moveTo>
                  <a:pt x="5978" y="1401"/>
                </a:moveTo>
                <a:cubicBezTo>
                  <a:pt x="6050" y="1424"/>
                  <a:pt x="6074" y="1472"/>
                  <a:pt x="6169" y="1520"/>
                </a:cubicBezTo>
                <a:cubicBezTo>
                  <a:pt x="6264" y="1543"/>
                  <a:pt x="6312" y="1567"/>
                  <a:pt x="6407" y="1591"/>
                </a:cubicBezTo>
                <a:cubicBezTo>
                  <a:pt x="6574" y="1686"/>
                  <a:pt x="6740" y="1758"/>
                  <a:pt x="6907" y="1829"/>
                </a:cubicBezTo>
                <a:cubicBezTo>
                  <a:pt x="7050" y="1924"/>
                  <a:pt x="7217" y="2020"/>
                  <a:pt x="7360" y="2067"/>
                </a:cubicBezTo>
                <a:cubicBezTo>
                  <a:pt x="7503" y="2139"/>
                  <a:pt x="7645" y="2186"/>
                  <a:pt x="7764" y="2305"/>
                </a:cubicBezTo>
                <a:lnTo>
                  <a:pt x="7931" y="2472"/>
                </a:lnTo>
                <a:lnTo>
                  <a:pt x="7979" y="2520"/>
                </a:lnTo>
                <a:cubicBezTo>
                  <a:pt x="7979" y="2520"/>
                  <a:pt x="7979" y="2544"/>
                  <a:pt x="8003" y="2544"/>
                </a:cubicBezTo>
                <a:lnTo>
                  <a:pt x="8003" y="2591"/>
                </a:lnTo>
                <a:cubicBezTo>
                  <a:pt x="8003" y="2615"/>
                  <a:pt x="7955" y="2663"/>
                  <a:pt x="7931" y="2710"/>
                </a:cubicBezTo>
                <a:cubicBezTo>
                  <a:pt x="7860" y="2758"/>
                  <a:pt x="7836" y="2829"/>
                  <a:pt x="7812" y="2877"/>
                </a:cubicBezTo>
                <a:cubicBezTo>
                  <a:pt x="7782" y="2907"/>
                  <a:pt x="7754" y="2919"/>
                  <a:pt x="7727" y="2919"/>
                </a:cubicBezTo>
                <a:cubicBezTo>
                  <a:pt x="7645" y="2919"/>
                  <a:pt x="7574" y="2812"/>
                  <a:pt x="7503" y="2758"/>
                </a:cubicBezTo>
                <a:cubicBezTo>
                  <a:pt x="7383" y="2663"/>
                  <a:pt x="7264" y="2591"/>
                  <a:pt x="7121" y="2544"/>
                </a:cubicBezTo>
                <a:cubicBezTo>
                  <a:pt x="6979" y="2496"/>
                  <a:pt x="6812" y="2401"/>
                  <a:pt x="6693" y="2353"/>
                </a:cubicBezTo>
                <a:cubicBezTo>
                  <a:pt x="6550" y="2258"/>
                  <a:pt x="6407" y="2234"/>
                  <a:pt x="6288" y="2139"/>
                </a:cubicBezTo>
                <a:cubicBezTo>
                  <a:pt x="6210" y="2080"/>
                  <a:pt x="6115" y="2037"/>
                  <a:pt x="6018" y="2037"/>
                </a:cubicBezTo>
                <a:cubicBezTo>
                  <a:pt x="5997" y="2037"/>
                  <a:pt x="5976" y="2039"/>
                  <a:pt x="5955" y="2044"/>
                </a:cubicBezTo>
                <a:cubicBezTo>
                  <a:pt x="5907" y="2044"/>
                  <a:pt x="5859" y="2067"/>
                  <a:pt x="5812" y="2139"/>
                </a:cubicBezTo>
                <a:cubicBezTo>
                  <a:pt x="5740" y="2186"/>
                  <a:pt x="5669" y="2234"/>
                  <a:pt x="5597" y="2282"/>
                </a:cubicBezTo>
                <a:cubicBezTo>
                  <a:pt x="5454" y="2377"/>
                  <a:pt x="5335" y="2496"/>
                  <a:pt x="5216" y="2591"/>
                </a:cubicBezTo>
                <a:cubicBezTo>
                  <a:pt x="5002" y="2591"/>
                  <a:pt x="4835" y="2710"/>
                  <a:pt x="4645" y="2782"/>
                </a:cubicBezTo>
                <a:cubicBezTo>
                  <a:pt x="4597" y="2829"/>
                  <a:pt x="4526" y="2877"/>
                  <a:pt x="4430" y="2901"/>
                </a:cubicBezTo>
                <a:cubicBezTo>
                  <a:pt x="4409" y="2910"/>
                  <a:pt x="4389" y="2914"/>
                  <a:pt x="4372" y="2914"/>
                </a:cubicBezTo>
                <a:cubicBezTo>
                  <a:pt x="4294" y="2914"/>
                  <a:pt x="4255" y="2836"/>
                  <a:pt x="4216" y="2758"/>
                </a:cubicBezTo>
                <a:cubicBezTo>
                  <a:pt x="4192" y="2710"/>
                  <a:pt x="4192" y="2710"/>
                  <a:pt x="4264" y="2639"/>
                </a:cubicBezTo>
                <a:lnTo>
                  <a:pt x="4526" y="2472"/>
                </a:lnTo>
                <a:cubicBezTo>
                  <a:pt x="4716" y="2353"/>
                  <a:pt x="4859" y="2234"/>
                  <a:pt x="5002" y="2067"/>
                </a:cubicBezTo>
                <a:cubicBezTo>
                  <a:pt x="5145" y="1948"/>
                  <a:pt x="5359" y="1877"/>
                  <a:pt x="5502" y="1758"/>
                </a:cubicBezTo>
                <a:cubicBezTo>
                  <a:pt x="5669" y="1662"/>
                  <a:pt x="5788" y="1520"/>
                  <a:pt x="5931" y="1424"/>
                </a:cubicBezTo>
                <a:cubicBezTo>
                  <a:pt x="5955" y="1424"/>
                  <a:pt x="5978" y="1401"/>
                  <a:pt x="5978" y="1401"/>
                </a:cubicBezTo>
                <a:close/>
                <a:moveTo>
                  <a:pt x="5978" y="2186"/>
                </a:moveTo>
                <a:cubicBezTo>
                  <a:pt x="6074" y="2186"/>
                  <a:pt x="6169" y="2305"/>
                  <a:pt x="6264" y="2353"/>
                </a:cubicBezTo>
                <a:cubicBezTo>
                  <a:pt x="6336" y="2377"/>
                  <a:pt x="6407" y="2401"/>
                  <a:pt x="6502" y="2425"/>
                </a:cubicBezTo>
                <a:cubicBezTo>
                  <a:pt x="6574" y="2496"/>
                  <a:pt x="6669" y="2544"/>
                  <a:pt x="6764" y="2591"/>
                </a:cubicBezTo>
                <a:cubicBezTo>
                  <a:pt x="6907" y="2663"/>
                  <a:pt x="7098" y="2734"/>
                  <a:pt x="7241" y="2829"/>
                </a:cubicBezTo>
                <a:cubicBezTo>
                  <a:pt x="7288" y="2877"/>
                  <a:pt x="7383" y="2948"/>
                  <a:pt x="7455" y="2996"/>
                </a:cubicBezTo>
                <a:cubicBezTo>
                  <a:pt x="7503" y="3068"/>
                  <a:pt x="7455" y="3210"/>
                  <a:pt x="7455" y="3306"/>
                </a:cubicBezTo>
                <a:cubicBezTo>
                  <a:pt x="7455" y="3377"/>
                  <a:pt x="7407" y="3472"/>
                  <a:pt x="7407" y="3568"/>
                </a:cubicBezTo>
                <a:cubicBezTo>
                  <a:pt x="7383" y="3830"/>
                  <a:pt x="7407" y="4139"/>
                  <a:pt x="7383" y="4401"/>
                </a:cubicBezTo>
                <a:cubicBezTo>
                  <a:pt x="7383" y="4663"/>
                  <a:pt x="7360" y="4973"/>
                  <a:pt x="7383" y="5235"/>
                </a:cubicBezTo>
                <a:cubicBezTo>
                  <a:pt x="7407" y="5378"/>
                  <a:pt x="7455" y="5473"/>
                  <a:pt x="7455" y="5616"/>
                </a:cubicBezTo>
                <a:cubicBezTo>
                  <a:pt x="7455" y="5711"/>
                  <a:pt x="7455" y="5806"/>
                  <a:pt x="7479" y="5925"/>
                </a:cubicBezTo>
                <a:cubicBezTo>
                  <a:pt x="7336" y="5925"/>
                  <a:pt x="7169" y="5949"/>
                  <a:pt x="7026" y="5949"/>
                </a:cubicBezTo>
                <a:lnTo>
                  <a:pt x="7002" y="5925"/>
                </a:lnTo>
                <a:cubicBezTo>
                  <a:pt x="6788" y="5687"/>
                  <a:pt x="6574" y="5401"/>
                  <a:pt x="6288" y="5258"/>
                </a:cubicBezTo>
                <a:cubicBezTo>
                  <a:pt x="6212" y="5233"/>
                  <a:pt x="6128" y="5208"/>
                  <a:pt x="6049" y="5208"/>
                </a:cubicBezTo>
                <a:cubicBezTo>
                  <a:pt x="5980" y="5208"/>
                  <a:pt x="5915" y="5227"/>
                  <a:pt x="5859" y="5282"/>
                </a:cubicBezTo>
                <a:lnTo>
                  <a:pt x="5836" y="5330"/>
                </a:lnTo>
                <a:cubicBezTo>
                  <a:pt x="5621" y="5473"/>
                  <a:pt x="5454" y="5711"/>
                  <a:pt x="5312" y="5925"/>
                </a:cubicBezTo>
                <a:cubicBezTo>
                  <a:pt x="5240" y="5878"/>
                  <a:pt x="5193" y="5830"/>
                  <a:pt x="5097" y="5830"/>
                </a:cubicBezTo>
                <a:cubicBezTo>
                  <a:pt x="5026" y="5830"/>
                  <a:pt x="4978" y="5806"/>
                  <a:pt x="4907" y="5806"/>
                </a:cubicBezTo>
                <a:cubicBezTo>
                  <a:pt x="4954" y="5759"/>
                  <a:pt x="4954" y="5711"/>
                  <a:pt x="4954" y="5687"/>
                </a:cubicBezTo>
                <a:lnTo>
                  <a:pt x="4954" y="5282"/>
                </a:lnTo>
                <a:cubicBezTo>
                  <a:pt x="4978" y="4997"/>
                  <a:pt x="5002" y="4687"/>
                  <a:pt x="4978" y="4401"/>
                </a:cubicBezTo>
                <a:cubicBezTo>
                  <a:pt x="4978" y="4282"/>
                  <a:pt x="4954" y="4139"/>
                  <a:pt x="4954" y="3996"/>
                </a:cubicBezTo>
                <a:cubicBezTo>
                  <a:pt x="4954" y="3877"/>
                  <a:pt x="5002" y="3782"/>
                  <a:pt x="5002" y="3615"/>
                </a:cubicBezTo>
                <a:cubicBezTo>
                  <a:pt x="4978" y="3353"/>
                  <a:pt x="5002" y="3091"/>
                  <a:pt x="4954" y="2853"/>
                </a:cubicBezTo>
                <a:cubicBezTo>
                  <a:pt x="5073" y="2782"/>
                  <a:pt x="5145" y="2734"/>
                  <a:pt x="5264" y="2663"/>
                </a:cubicBezTo>
                <a:lnTo>
                  <a:pt x="5550" y="2496"/>
                </a:lnTo>
                <a:lnTo>
                  <a:pt x="5812" y="2305"/>
                </a:lnTo>
                <a:cubicBezTo>
                  <a:pt x="5859" y="2282"/>
                  <a:pt x="5931" y="2186"/>
                  <a:pt x="5978" y="2186"/>
                </a:cubicBezTo>
                <a:close/>
                <a:moveTo>
                  <a:pt x="4740" y="6068"/>
                </a:moveTo>
                <a:cubicBezTo>
                  <a:pt x="4883" y="6068"/>
                  <a:pt x="5026" y="6092"/>
                  <a:pt x="5193" y="6092"/>
                </a:cubicBezTo>
                <a:cubicBezTo>
                  <a:pt x="5002" y="6306"/>
                  <a:pt x="4811" y="6473"/>
                  <a:pt x="4645" y="6664"/>
                </a:cubicBezTo>
                <a:cubicBezTo>
                  <a:pt x="4597" y="6711"/>
                  <a:pt x="4526" y="6783"/>
                  <a:pt x="4478" y="6806"/>
                </a:cubicBezTo>
                <a:cubicBezTo>
                  <a:pt x="4502" y="6687"/>
                  <a:pt x="4502" y="6568"/>
                  <a:pt x="4526" y="6473"/>
                </a:cubicBezTo>
                <a:cubicBezTo>
                  <a:pt x="4621" y="6354"/>
                  <a:pt x="4645" y="6211"/>
                  <a:pt x="4645" y="6068"/>
                </a:cubicBezTo>
                <a:close/>
                <a:moveTo>
                  <a:pt x="7288" y="6092"/>
                </a:moveTo>
                <a:lnTo>
                  <a:pt x="7288" y="6092"/>
                </a:lnTo>
                <a:cubicBezTo>
                  <a:pt x="7503" y="6163"/>
                  <a:pt x="7765" y="6211"/>
                  <a:pt x="8050" y="6211"/>
                </a:cubicBezTo>
                <a:cubicBezTo>
                  <a:pt x="8074" y="6306"/>
                  <a:pt x="8074" y="6425"/>
                  <a:pt x="8074" y="6521"/>
                </a:cubicBezTo>
                <a:cubicBezTo>
                  <a:pt x="8093" y="6635"/>
                  <a:pt x="8112" y="6750"/>
                  <a:pt x="8156" y="6889"/>
                </a:cubicBezTo>
                <a:lnTo>
                  <a:pt x="8156" y="6889"/>
                </a:lnTo>
                <a:cubicBezTo>
                  <a:pt x="8153" y="6885"/>
                  <a:pt x="8149" y="6881"/>
                  <a:pt x="8146" y="6878"/>
                </a:cubicBezTo>
                <a:cubicBezTo>
                  <a:pt x="8074" y="6759"/>
                  <a:pt x="7955" y="6664"/>
                  <a:pt x="7836" y="6568"/>
                </a:cubicBezTo>
                <a:cubicBezTo>
                  <a:pt x="7717" y="6449"/>
                  <a:pt x="7598" y="6330"/>
                  <a:pt x="7431" y="6211"/>
                </a:cubicBezTo>
                <a:cubicBezTo>
                  <a:pt x="7383" y="6163"/>
                  <a:pt x="7360" y="6116"/>
                  <a:pt x="7288" y="6092"/>
                </a:cubicBezTo>
                <a:close/>
                <a:moveTo>
                  <a:pt x="1882" y="6163"/>
                </a:moveTo>
                <a:cubicBezTo>
                  <a:pt x="1811" y="6211"/>
                  <a:pt x="1787" y="6282"/>
                  <a:pt x="1739" y="6330"/>
                </a:cubicBezTo>
                <a:cubicBezTo>
                  <a:pt x="1644" y="6473"/>
                  <a:pt x="1525" y="6640"/>
                  <a:pt x="1430" y="6783"/>
                </a:cubicBezTo>
                <a:cubicBezTo>
                  <a:pt x="1311" y="6997"/>
                  <a:pt x="1192" y="7235"/>
                  <a:pt x="1073" y="7426"/>
                </a:cubicBezTo>
                <a:lnTo>
                  <a:pt x="1049" y="7426"/>
                </a:lnTo>
                <a:cubicBezTo>
                  <a:pt x="906" y="7473"/>
                  <a:pt x="739" y="7473"/>
                  <a:pt x="596" y="7473"/>
                </a:cubicBezTo>
                <a:lnTo>
                  <a:pt x="358" y="7473"/>
                </a:lnTo>
                <a:cubicBezTo>
                  <a:pt x="453" y="7307"/>
                  <a:pt x="549" y="7187"/>
                  <a:pt x="668" y="7116"/>
                </a:cubicBezTo>
                <a:cubicBezTo>
                  <a:pt x="834" y="6925"/>
                  <a:pt x="954" y="6687"/>
                  <a:pt x="1144" y="6473"/>
                </a:cubicBezTo>
                <a:cubicBezTo>
                  <a:pt x="1192" y="6402"/>
                  <a:pt x="1287" y="6282"/>
                  <a:pt x="1382" y="6211"/>
                </a:cubicBezTo>
                <a:cubicBezTo>
                  <a:pt x="1454" y="6187"/>
                  <a:pt x="1573" y="6187"/>
                  <a:pt x="1668" y="6187"/>
                </a:cubicBezTo>
                <a:cubicBezTo>
                  <a:pt x="1739" y="6187"/>
                  <a:pt x="1811" y="6163"/>
                  <a:pt x="1882" y="6163"/>
                </a:cubicBezTo>
                <a:close/>
                <a:moveTo>
                  <a:pt x="2644" y="6068"/>
                </a:moveTo>
                <a:lnTo>
                  <a:pt x="2478" y="6425"/>
                </a:lnTo>
                <a:cubicBezTo>
                  <a:pt x="2382" y="6568"/>
                  <a:pt x="2287" y="6711"/>
                  <a:pt x="2240" y="6878"/>
                </a:cubicBezTo>
                <a:cubicBezTo>
                  <a:pt x="2144" y="7021"/>
                  <a:pt x="2097" y="7164"/>
                  <a:pt x="2001" y="7307"/>
                </a:cubicBezTo>
                <a:cubicBezTo>
                  <a:pt x="1978" y="7378"/>
                  <a:pt x="1906" y="7426"/>
                  <a:pt x="1906" y="7521"/>
                </a:cubicBezTo>
                <a:lnTo>
                  <a:pt x="1739" y="7521"/>
                </a:lnTo>
                <a:cubicBezTo>
                  <a:pt x="1644" y="7521"/>
                  <a:pt x="1573" y="7497"/>
                  <a:pt x="1525" y="7497"/>
                </a:cubicBezTo>
                <a:cubicBezTo>
                  <a:pt x="1430" y="7473"/>
                  <a:pt x="1311" y="7473"/>
                  <a:pt x="1215" y="7473"/>
                </a:cubicBezTo>
                <a:cubicBezTo>
                  <a:pt x="1263" y="7378"/>
                  <a:pt x="1311" y="7259"/>
                  <a:pt x="1311" y="7235"/>
                </a:cubicBezTo>
                <a:cubicBezTo>
                  <a:pt x="1382" y="7116"/>
                  <a:pt x="1454" y="6997"/>
                  <a:pt x="1525" y="6854"/>
                </a:cubicBezTo>
                <a:cubicBezTo>
                  <a:pt x="1573" y="6735"/>
                  <a:pt x="1668" y="6568"/>
                  <a:pt x="1763" y="6449"/>
                </a:cubicBezTo>
                <a:cubicBezTo>
                  <a:pt x="1858" y="6354"/>
                  <a:pt x="1906" y="6235"/>
                  <a:pt x="1978" y="6116"/>
                </a:cubicBezTo>
                <a:lnTo>
                  <a:pt x="2025" y="6116"/>
                </a:lnTo>
                <a:cubicBezTo>
                  <a:pt x="2144" y="6116"/>
                  <a:pt x="2263" y="6092"/>
                  <a:pt x="2382" y="6092"/>
                </a:cubicBezTo>
                <a:cubicBezTo>
                  <a:pt x="2478" y="6092"/>
                  <a:pt x="2573" y="6068"/>
                  <a:pt x="2644" y="6068"/>
                </a:cubicBezTo>
                <a:close/>
                <a:moveTo>
                  <a:pt x="4550" y="6068"/>
                </a:moveTo>
                <a:cubicBezTo>
                  <a:pt x="4526" y="6235"/>
                  <a:pt x="4478" y="6402"/>
                  <a:pt x="4407" y="6568"/>
                </a:cubicBezTo>
                <a:cubicBezTo>
                  <a:pt x="4359" y="6687"/>
                  <a:pt x="4311" y="6830"/>
                  <a:pt x="4359" y="6997"/>
                </a:cubicBezTo>
                <a:cubicBezTo>
                  <a:pt x="4240" y="7068"/>
                  <a:pt x="4121" y="7187"/>
                  <a:pt x="4026" y="7283"/>
                </a:cubicBezTo>
                <a:cubicBezTo>
                  <a:pt x="3954" y="7354"/>
                  <a:pt x="3907" y="7426"/>
                  <a:pt x="3835" y="7521"/>
                </a:cubicBezTo>
                <a:lnTo>
                  <a:pt x="3716" y="7521"/>
                </a:lnTo>
                <a:lnTo>
                  <a:pt x="3811" y="7164"/>
                </a:lnTo>
                <a:cubicBezTo>
                  <a:pt x="3835" y="7021"/>
                  <a:pt x="3930" y="6902"/>
                  <a:pt x="3954" y="6759"/>
                </a:cubicBezTo>
                <a:cubicBezTo>
                  <a:pt x="4049" y="6544"/>
                  <a:pt x="4168" y="6330"/>
                  <a:pt x="4192" y="6092"/>
                </a:cubicBezTo>
                <a:cubicBezTo>
                  <a:pt x="4288" y="6092"/>
                  <a:pt x="4407" y="6068"/>
                  <a:pt x="4550" y="6068"/>
                </a:cubicBezTo>
                <a:close/>
                <a:moveTo>
                  <a:pt x="2963" y="6050"/>
                </a:moveTo>
                <a:cubicBezTo>
                  <a:pt x="3037" y="6050"/>
                  <a:pt x="3109" y="6056"/>
                  <a:pt x="3168" y="6068"/>
                </a:cubicBezTo>
                <a:lnTo>
                  <a:pt x="3311" y="6068"/>
                </a:lnTo>
                <a:cubicBezTo>
                  <a:pt x="3287" y="6187"/>
                  <a:pt x="3216" y="6306"/>
                  <a:pt x="3168" y="6425"/>
                </a:cubicBezTo>
                <a:cubicBezTo>
                  <a:pt x="3097" y="6544"/>
                  <a:pt x="3049" y="6687"/>
                  <a:pt x="2978" y="6806"/>
                </a:cubicBezTo>
                <a:cubicBezTo>
                  <a:pt x="2930" y="6997"/>
                  <a:pt x="2692" y="7354"/>
                  <a:pt x="2763" y="7545"/>
                </a:cubicBezTo>
                <a:cubicBezTo>
                  <a:pt x="2525" y="7545"/>
                  <a:pt x="2263" y="7545"/>
                  <a:pt x="2025" y="7521"/>
                </a:cubicBezTo>
                <a:cubicBezTo>
                  <a:pt x="2144" y="7283"/>
                  <a:pt x="2263" y="7068"/>
                  <a:pt x="2359" y="6830"/>
                </a:cubicBezTo>
                <a:cubicBezTo>
                  <a:pt x="2501" y="6592"/>
                  <a:pt x="2644" y="6330"/>
                  <a:pt x="2740" y="6068"/>
                </a:cubicBezTo>
                <a:cubicBezTo>
                  <a:pt x="2811" y="6056"/>
                  <a:pt x="2888" y="6050"/>
                  <a:pt x="2963" y="6050"/>
                </a:cubicBezTo>
                <a:close/>
                <a:moveTo>
                  <a:pt x="3406" y="6068"/>
                </a:moveTo>
                <a:cubicBezTo>
                  <a:pt x="3430" y="6068"/>
                  <a:pt x="3478" y="6092"/>
                  <a:pt x="3526" y="6092"/>
                </a:cubicBezTo>
                <a:cubicBezTo>
                  <a:pt x="3573" y="6100"/>
                  <a:pt x="3621" y="6103"/>
                  <a:pt x="3668" y="6103"/>
                </a:cubicBezTo>
                <a:cubicBezTo>
                  <a:pt x="3761" y="6103"/>
                  <a:pt x="3851" y="6092"/>
                  <a:pt x="3930" y="6092"/>
                </a:cubicBezTo>
                <a:lnTo>
                  <a:pt x="4049" y="6092"/>
                </a:lnTo>
                <a:cubicBezTo>
                  <a:pt x="4026" y="6211"/>
                  <a:pt x="3954" y="6306"/>
                  <a:pt x="3907" y="6425"/>
                </a:cubicBezTo>
                <a:cubicBezTo>
                  <a:pt x="3835" y="6568"/>
                  <a:pt x="3787" y="6687"/>
                  <a:pt x="3716" y="6830"/>
                </a:cubicBezTo>
                <a:cubicBezTo>
                  <a:pt x="3645" y="7021"/>
                  <a:pt x="3526" y="7283"/>
                  <a:pt x="3549" y="7521"/>
                </a:cubicBezTo>
                <a:cubicBezTo>
                  <a:pt x="3478" y="7521"/>
                  <a:pt x="3454" y="7521"/>
                  <a:pt x="3406" y="7545"/>
                </a:cubicBezTo>
                <a:cubicBezTo>
                  <a:pt x="3351" y="7561"/>
                  <a:pt x="3301" y="7566"/>
                  <a:pt x="3253" y="7566"/>
                </a:cubicBezTo>
                <a:cubicBezTo>
                  <a:pt x="3158" y="7566"/>
                  <a:pt x="3073" y="7545"/>
                  <a:pt x="2978" y="7545"/>
                </a:cubicBezTo>
                <a:lnTo>
                  <a:pt x="2883" y="7545"/>
                </a:lnTo>
                <a:cubicBezTo>
                  <a:pt x="2954" y="7473"/>
                  <a:pt x="2954" y="7307"/>
                  <a:pt x="3002" y="7187"/>
                </a:cubicBezTo>
                <a:cubicBezTo>
                  <a:pt x="3073" y="7045"/>
                  <a:pt x="3121" y="6902"/>
                  <a:pt x="3168" y="6759"/>
                </a:cubicBezTo>
                <a:cubicBezTo>
                  <a:pt x="3240" y="6544"/>
                  <a:pt x="3359" y="6306"/>
                  <a:pt x="3406" y="6068"/>
                </a:cubicBezTo>
                <a:close/>
                <a:moveTo>
                  <a:pt x="9265" y="6211"/>
                </a:moveTo>
                <a:lnTo>
                  <a:pt x="9265" y="6211"/>
                </a:lnTo>
                <a:cubicBezTo>
                  <a:pt x="9384" y="6235"/>
                  <a:pt x="9431" y="6235"/>
                  <a:pt x="9551" y="6235"/>
                </a:cubicBezTo>
                <a:cubicBezTo>
                  <a:pt x="9741" y="6235"/>
                  <a:pt x="9908" y="6282"/>
                  <a:pt x="10098" y="6306"/>
                </a:cubicBezTo>
                <a:lnTo>
                  <a:pt x="10146" y="6306"/>
                </a:lnTo>
                <a:cubicBezTo>
                  <a:pt x="10194" y="6378"/>
                  <a:pt x="10194" y="6402"/>
                  <a:pt x="10217" y="6449"/>
                </a:cubicBezTo>
                <a:cubicBezTo>
                  <a:pt x="10313" y="6592"/>
                  <a:pt x="10360" y="6783"/>
                  <a:pt x="10456" y="6925"/>
                </a:cubicBezTo>
                <a:cubicBezTo>
                  <a:pt x="10598" y="7164"/>
                  <a:pt x="10694" y="7449"/>
                  <a:pt x="10860" y="7616"/>
                </a:cubicBezTo>
                <a:cubicBezTo>
                  <a:pt x="10741" y="7640"/>
                  <a:pt x="10598" y="7640"/>
                  <a:pt x="10456" y="7640"/>
                </a:cubicBezTo>
                <a:lnTo>
                  <a:pt x="10098" y="7640"/>
                </a:lnTo>
                <a:cubicBezTo>
                  <a:pt x="9979" y="7521"/>
                  <a:pt x="9884" y="7378"/>
                  <a:pt x="9789" y="7235"/>
                </a:cubicBezTo>
                <a:cubicBezTo>
                  <a:pt x="9717" y="7068"/>
                  <a:pt x="9622" y="6925"/>
                  <a:pt x="9551" y="6759"/>
                </a:cubicBezTo>
                <a:cubicBezTo>
                  <a:pt x="9479" y="6568"/>
                  <a:pt x="9384" y="6378"/>
                  <a:pt x="9265" y="6211"/>
                </a:cubicBezTo>
                <a:close/>
                <a:moveTo>
                  <a:pt x="8550" y="6211"/>
                </a:moveTo>
                <a:cubicBezTo>
                  <a:pt x="8598" y="6330"/>
                  <a:pt x="8622" y="6449"/>
                  <a:pt x="8669" y="6544"/>
                </a:cubicBezTo>
                <a:cubicBezTo>
                  <a:pt x="8741" y="6759"/>
                  <a:pt x="8812" y="6949"/>
                  <a:pt x="8908" y="7164"/>
                </a:cubicBezTo>
                <a:cubicBezTo>
                  <a:pt x="8955" y="7307"/>
                  <a:pt x="8979" y="7473"/>
                  <a:pt x="9050" y="7592"/>
                </a:cubicBezTo>
                <a:cubicBezTo>
                  <a:pt x="9050" y="7616"/>
                  <a:pt x="9074" y="7640"/>
                  <a:pt x="9098" y="7664"/>
                </a:cubicBezTo>
                <a:lnTo>
                  <a:pt x="8789" y="7664"/>
                </a:lnTo>
                <a:cubicBezTo>
                  <a:pt x="8741" y="7640"/>
                  <a:pt x="8741" y="7616"/>
                  <a:pt x="8717" y="7592"/>
                </a:cubicBezTo>
                <a:cubicBezTo>
                  <a:pt x="8622" y="7473"/>
                  <a:pt x="8503" y="7354"/>
                  <a:pt x="8431" y="7235"/>
                </a:cubicBezTo>
                <a:cubicBezTo>
                  <a:pt x="8360" y="7164"/>
                  <a:pt x="8336" y="7116"/>
                  <a:pt x="8265" y="7045"/>
                </a:cubicBezTo>
                <a:cubicBezTo>
                  <a:pt x="8254" y="7034"/>
                  <a:pt x="8244" y="7022"/>
                  <a:pt x="8235" y="7009"/>
                </a:cubicBezTo>
                <a:lnTo>
                  <a:pt x="8235" y="7009"/>
                </a:lnTo>
                <a:cubicBezTo>
                  <a:pt x="8239" y="7006"/>
                  <a:pt x="8241" y="7002"/>
                  <a:pt x="8241" y="6997"/>
                </a:cubicBezTo>
                <a:cubicBezTo>
                  <a:pt x="8288" y="6925"/>
                  <a:pt x="8241" y="6878"/>
                  <a:pt x="8241" y="6783"/>
                </a:cubicBezTo>
                <a:cubicBezTo>
                  <a:pt x="8217" y="6687"/>
                  <a:pt x="8217" y="6568"/>
                  <a:pt x="8193" y="6473"/>
                </a:cubicBezTo>
                <a:cubicBezTo>
                  <a:pt x="8169" y="6402"/>
                  <a:pt x="8169" y="6306"/>
                  <a:pt x="8169" y="6211"/>
                </a:cubicBezTo>
                <a:close/>
                <a:moveTo>
                  <a:pt x="8622" y="6187"/>
                </a:moveTo>
                <a:cubicBezTo>
                  <a:pt x="8789" y="6187"/>
                  <a:pt x="8931" y="6187"/>
                  <a:pt x="9074" y="6211"/>
                </a:cubicBezTo>
                <a:lnTo>
                  <a:pt x="9170" y="6211"/>
                </a:lnTo>
                <a:cubicBezTo>
                  <a:pt x="9193" y="6282"/>
                  <a:pt x="9241" y="6354"/>
                  <a:pt x="9289" y="6449"/>
                </a:cubicBezTo>
                <a:cubicBezTo>
                  <a:pt x="9384" y="6640"/>
                  <a:pt x="9431" y="6806"/>
                  <a:pt x="9527" y="6997"/>
                </a:cubicBezTo>
                <a:cubicBezTo>
                  <a:pt x="9574" y="7164"/>
                  <a:pt x="9693" y="7307"/>
                  <a:pt x="9789" y="7473"/>
                </a:cubicBezTo>
                <a:cubicBezTo>
                  <a:pt x="9813" y="7545"/>
                  <a:pt x="9884" y="7616"/>
                  <a:pt x="9932" y="7640"/>
                </a:cubicBezTo>
                <a:lnTo>
                  <a:pt x="9908" y="7640"/>
                </a:lnTo>
                <a:cubicBezTo>
                  <a:pt x="9693" y="7664"/>
                  <a:pt x="9455" y="7664"/>
                  <a:pt x="9265" y="7664"/>
                </a:cubicBezTo>
                <a:lnTo>
                  <a:pt x="9265" y="7640"/>
                </a:lnTo>
                <a:cubicBezTo>
                  <a:pt x="9193" y="7545"/>
                  <a:pt x="9170" y="7473"/>
                  <a:pt x="9146" y="7378"/>
                </a:cubicBezTo>
                <a:cubicBezTo>
                  <a:pt x="9074" y="7187"/>
                  <a:pt x="9027" y="7021"/>
                  <a:pt x="8931" y="6830"/>
                </a:cubicBezTo>
                <a:cubicBezTo>
                  <a:pt x="8860" y="6664"/>
                  <a:pt x="8789" y="6473"/>
                  <a:pt x="8693" y="6330"/>
                </a:cubicBezTo>
                <a:cubicBezTo>
                  <a:pt x="8669" y="6282"/>
                  <a:pt x="8669" y="6235"/>
                  <a:pt x="8622" y="6187"/>
                </a:cubicBezTo>
                <a:close/>
                <a:moveTo>
                  <a:pt x="11254" y="6320"/>
                </a:moveTo>
                <a:cubicBezTo>
                  <a:pt x="11276" y="6320"/>
                  <a:pt x="11297" y="6322"/>
                  <a:pt x="11313" y="6330"/>
                </a:cubicBezTo>
                <a:cubicBezTo>
                  <a:pt x="11337" y="6378"/>
                  <a:pt x="11384" y="6449"/>
                  <a:pt x="11408" y="6521"/>
                </a:cubicBezTo>
                <a:cubicBezTo>
                  <a:pt x="11503" y="6640"/>
                  <a:pt x="11646" y="6735"/>
                  <a:pt x="11742" y="6854"/>
                </a:cubicBezTo>
                <a:cubicBezTo>
                  <a:pt x="11908" y="7068"/>
                  <a:pt x="12051" y="7330"/>
                  <a:pt x="12146" y="7592"/>
                </a:cubicBezTo>
                <a:cubicBezTo>
                  <a:pt x="12146" y="7616"/>
                  <a:pt x="12170" y="7640"/>
                  <a:pt x="12170" y="7711"/>
                </a:cubicBezTo>
                <a:cubicBezTo>
                  <a:pt x="12146" y="7640"/>
                  <a:pt x="12123" y="7640"/>
                  <a:pt x="12123" y="7640"/>
                </a:cubicBezTo>
                <a:lnTo>
                  <a:pt x="11932" y="7640"/>
                </a:lnTo>
                <a:cubicBezTo>
                  <a:pt x="11730" y="7623"/>
                  <a:pt x="11516" y="7606"/>
                  <a:pt x="11307" y="7606"/>
                </a:cubicBezTo>
                <a:cubicBezTo>
                  <a:pt x="11220" y="7606"/>
                  <a:pt x="11135" y="7609"/>
                  <a:pt x="11051" y="7616"/>
                </a:cubicBezTo>
                <a:lnTo>
                  <a:pt x="11027" y="7616"/>
                </a:lnTo>
                <a:cubicBezTo>
                  <a:pt x="10956" y="7497"/>
                  <a:pt x="10908" y="7402"/>
                  <a:pt x="10837" y="7283"/>
                </a:cubicBezTo>
                <a:cubicBezTo>
                  <a:pt x="10741" y="7140"/>
                  <a:pt x="10694" y="6997"/>
                  <a:pt x="10598" y="6878"/>
                </a:cubicBezTo>
                <a:cubicBezTo>
                  <a:pt x="10503" y="6759"/>
                  <a:pt x="10456" y="6592"/>
                  <a:pt x="10360" y="6473"/>
                </a:cubicBezTo>
                <a:cubicBezTo>
                  <a:pt x="10336" y="6425"/>
                  <a:pt x="10313" y="6378"/>
                  <a:pt x="10265" y="6330"/>
                </a:cubicBezTo>
                <a:lnTo>
                  <a:pt x="11146" y="6330"/>
                </a:lnTo>
                <a:cubicBezTo>
                  <a:pt x="11162" y="6330"/>
                  <a:pt x="11210" y="6320"/>
                  <a:pt x="11254" y="6320"/>
                </a:cubicBezTo>
                <a:close/>
                <a:moveTo>
                  <a:pt x="6145" y="5546"/>
                </a:moveTo>
                <a:cubicBezTo>
                  <a:pt x="6163" y="5546"/>
                  <a:pt x="6186" y="5553"/>
                  <a:pt x="6217" y="5568"/>
                </a:cubicBezTo>
                <a:cubicBezTo>
                  <a:pt x="6455" y="5639"/>
                  <a:pt x="6645" y="5878"/>
                  <a:pt x="6812" y="6092"/>
                </a:cubicBezTo>
                <a:cubicBezTo>
                  <a:pt x="7002" y="6306"/>
                  <a:pt x="7217" y="6449"/>
                  <a:pt x="7407" y="6640"/>
                </a:cubicBezTo>
                <a:cubicBezTo>
                  <a:pt x="7598" y="6806"/>
                  <a:pt x="7836" y="6925"/>
                  <a:pt x="7955" y="7140"/>
                </a:cubicBezTo>
                <a:cubicBezTo>
                  <a:pt x="8003" y="7235"/>
                  <a:pt x="8098" y="7283"/>
                  <a:pt x="8169" y="7378"/>
                </a:cubicBezTo>
                <a:cubicBezTo>
                  <a:pt x="8241" y="7473"/>
                  <a:pt x="8336" y="7592"/>
                  <a:pt x="8431" y="7664"/>
                </a:cubicBezTo>
                <a:cubicBezTo>
                  <a:pt x="8455" y="7735"/>
                  <a:pt x="8527" y="7759"/>
                  <a:pt x="8550" y="7830"/>
                </a:cubicBezTo>
                <a:cubicBezTo>
                  <a:pt x="8574" y="7854"/>
                  <a:pt x="8669" y="7950"/>
                  <a:pt x="8669" y="7997"/>
                </a:cubicBezTo>
                <a:cubicBezTo>
                  <a:pt x="8669" y="8021"/>
                  <a:pt x="8646" y="8021"/>
                  <a:pt x="8598" y="8021"/>
                </a:cubicBezTo>
                <a:cubicBezTo>
                  <a:pt x="8574" y="8069"/>
                  <a:pt x="8550" y="8116"/>
                  <a:pt x="8527" y="8188"/>
                </a:cubicBezTo>
                <a:cubicBezTo>
                  <a:pt x="8479" y="8235"/>
                  <a:pt x="8455" y="8354"/>
                  <a:pt x="8407" y="8354"/>
                </a:cubicBezTo>
                <a:cubicBezTo>
                  <a:pt x="8336" y="8354"/>
                  <a:pt x="8217" y="8235"/>
                  <a:pt x="8193" y="8188"/>
                </a:cubicBezTo>
                <a:cubicBezTo>
                  <a:pt x="8003" y="8021"/>
                  <a:pt x="7860" y="7854"/>
                  <a:pt x="7717" y="7711"/>
                </a:cubicBezTo>
                <a:cubicBezTo>
                  <a:pt x="7526" y="7497"/>
                  <a:pt x="7383" y="7259"/>
                  <a:pt x="7193" y="7045"/>
                </a:cubicBezTo>
                <a:cubicBezTo>
                  <a:pt x="7121" y="6949"/>
                  <a:pt x="7026" y="6902"/>
                  <a:pt x="6979" y="6806"/>
                </a:cubicBezTo>
                <a:cubicBezTo>
                  <a:pt x="6907" y="6759"/>
                  <a:pt x="6883" y="6687"/>
                  <a:pt x="6860" y="6640"/>
                </a:cubicBezTo>
                <a:cubicBezTo>
                  <a:pt x="6812" y="6592"/>
                  <a:pt x="6764" y="6568"/>
                  <a:pt x="6740" y="6521"/>
                </a:cubicBezTo>
                <a:cubicBezTo>
                  <a:pt x="6645" y="6449"/>
                  <a:pt x="6621" y="6354"/>
                  <a:pt x="6526" y="6306"/>
                </a:cubicBezTo>
                <a:cubicBezTo>
                  <a:pt x="6478" y="6294"/>
                  <a:pt x="6431" y="6288"/>
                  <a:pt x="6386" y="6288"/>
                </a:cubicBezTo>
                <a:cubicBezTo>
                  <a:pt x="6342" y="6288"/>
                  <a:pt x="6300" y="6294"/>
                  <a:pt x="6264" y="6306"/>
                </a:cubicBezTo>
                <a:cubicBezTo>
                  <a:pt x="6074" y="6354"/>
                  <a:pt x="5931" y="6521"/>
                  <a:pt x="5788" y="6640"/>
                </a:cubicBezTo>
                <a:lnTo>
                  <a:pt x="5240" y="7068"/>
                </a:lnTo>
                <a:cubicBezTo>
                  <a:pt x="5145" y="7164"/>
                  <a:pt x="5097" y="7259"/>
                  <a:pt x="5002" y="7354"/>
                </a:cubicBezTo>
                <a:cubicBezTo>
                  <a:pt x="4907" y="7473"/>
                  <a:pt x="4788" y="7545"/>
                  <a:pt x="4716" y="7664"/>
                </a:cubicBezTo>
                <a:cubicBezTo>
                  <a:pt x="4550" y="7854"/>
                  <a:pt x="4383" y="8069"/>
                  <a:pt x="4168" y="8211"/>
                </a:cubicBezTo>
                <a:cubicBezTo>
                  <a:pt x="4121" y="8235"/>
                  <a:pt x="4049" y="8307"/>
                  <a:pt x="3954" y="8307"/>
                </a:cubicBezTo>
                <a:cubicBezTo>
                  <a:pt x="3907" y="8307"/>
                  <a:pt x="3883" y="8259"/>
                  <a:pt x="3811" y="8235"/>
                </a:cubicBezTo>
                <a:cubicBezTo>
                  <a:pt x="3692" y="8188"/>
                  <a:pt x="3597" y="8140"/>
                  <a:pt x="3692" y="8021"/>
                </a:cubicBezTo>
                <a:cubicBezTo>
                  <a:pt x="3764" y="7950"/>
                  <a:pt x="3811" y="7878"/>
                  <a:pt x="3907" y="7783"/>
                </a:cubicBezTo>
                <a:cubicBezTo>
                  <a:pt x="4002" y="7664"/>
                  <a:pt x="4073" y="7545"/>
                  <a:pt x="4192" y="7473"/>
                </a:cubicBezTo>
                <a:cubicBezTo>
                  <a:pt x="4407" y="7259"/>
                  <a:pt x="4645" y="7068"/>
                  <a:pt x="4859" y="6830"/>
                </a:cubicBezTo>
                <a:cubicBezTo>
                  <a:pt x="5193" y="6473"/>
                  <a:pt x="5478" y="6116"/>
                  <a:pt x="5740" y="5735"/>
                </a:cubicBezTo>
                <a:cubicBezTo>
                  <a:pt x="5788" y="5759"/>
                  <a:pt x="5812" y="5806"/>
                  <a:pt x="5836" y="5806"/>
                </a:cubicBezTo>
                <a:cubicBezTo>
                  <a:pt x="5931" y="5806"/>
                  <a:pt x="5978" y="5759"/>
                  <a:pt x="6026" y="5711"/>
                </a:cubicBezTo>
                <a:cubicBezTo>
                  <a:pt x="6082" y="5636"/>
                  <a:pt x="6079" y="5546"/>
                  <a:pt x="6145" y="5546"/>
                </a:cubicBezTo>
                <a:close/>
                <a:moveTo>
                  <a:pt x="6097" y="8926"/>
                </a:moveTo>
                <a:lnTo>
                  <a:pt x="6097" y="8950"/>
                </a:lnTo>
                <a:cubicBezTo>
                  <a:pt x="6193" y="9069"/>
                  <a:pt x="6145" y="9307"/>
                  <a:pt x="6145" y="9450"/>
                </a:cubicBezTo>
                <a:cubicBezTo>
                  <a:pt x="6145" y="9664"/>
                  <a:pt x="6097" y="9878"/>
                  <a:pt x="6097" y="10093"/>
                </a:cubicBezTo>
                <a:cubicBezTo>
                  <a:pt x="6097" y="10307"/>
                  <a:pt x="6074" y="10474"/>
                  <a:pt x="6050" y="10688"/>
                </a:cubicBezTo>
                <a:cubicBezTo>
                  <a:pt x="5978" y="10807"/>
                  <a:pt x="5955" y="10974"/>
                  <a:pt x="6026" y="11093"/>
                </a:cubicBezTo>
                <a:cubicBezTo>
                  <a:pt x="6026" y="11117"/>
                  <a:pt x="6026" y="11164"/>
                  <a:pt x="5978" y="11188"/>
                </a:cubicBezTo>
                <a:cubicBezTo>
                  <a:pt x="5978" y="11284"/>
                  <a:pt x="5978" y="11331"/>
                  <a:pt x="6050" y="11403"/>
                </a:cubicBezTo>
                <a:lnTo>
                  <a:pt x="5931" y="11403"/>
                </a:lnTo>
                <a:cubicBezTo>
                  <a:pt x="5859" y="11403"/>
                  <a:pt x="5812" y="11355"/>
                  <a:pt x="5740" y="11355"/>
                </a:cubicBezTo>
                <a:cubicBezTo>
                  <a:pt x="5621" y="11331"/>
                  <a:pt x="5550" y="11331"/>
                  <a:pt x="5431" y="11331"/>
                </a:cubicBezTo>
                <a:cubicBezTo>
                  <a:pt x="5431" y="11236"/>
                  <a:pt x="5454" y="11117"/>
                  <a:pt x="5454" y="11093"/>
                </a:cubicBezTo>
                <a:cubicBezTo>
                  <a:pt x="5454" y="10974"/>
                  <a:pt x="5478" y="10879"/>
                  <a:pt x="5478" y="10760"/>
                </a:cubicBezTo>
                <a:lnTo>
                  <a:pt x="5478" y="9926"/>
                </a:lnTo>
                <a:cubicBezTo>
                  <a:pt x="5478" y="9688"/>
                  <a:pt x="5502" y="9426"/>
                  <a:pt x="5669" y="9259"/>
                </a:cubicBezTo>
                <a:cubicBezTo>
                  <a:pt x="5788" y="9140"/>
                  <a:pt x="5955" y="8974"/>
                  <a:pt x="6097" y="8926"/>
                </a:cubicBezTo>
                <a:close/>
                <a:moveTo>
                  <a:pt x="6401" y="8920"/>
                </a:moveTo>
                <a:cubicBezTo>
                  <a:pt x="6473" y="8920"/>
                  <a:pt x="6538" y="8926"/>
                  <a:pt x="6574" y="8950"/>
                </a:cubicBezTo>
                <a:cubicBezTo>
                  <a:pt x="6669" y="9021"/>
                  <a:pt x="6764" y="9164"/>
                  <a:pt x="6788" y="9259"/>
                </a:cubicBezTo>
                <a:cubicBezTo>
                  <a:pt x="6883" y="9497"/>
                  <a:pt x="6812" y="9664"/>
                  <a:pt x="6788" y="9902"/>
                </a:cubicBezTo>
                <a:lnTo>
                  <a:pt x="6788" y="10712"/>
                </a:lnTo>
                <a:lnTo>
                  <a:pt x="6788" y="11045"/>
                </a:lnTo>
                <a:cubicBezTo>
                  <a:pt x="6812" y="11164"/>
                  <a:pt x="6812" y="11212"/>
                  <a:pt x="6812" y="11331"/>
                </a:cubicBezTo>
                <a:cubicBezTo>
                  <a:pt x="6812" y="11355"/>
                  <a:pt x="6812" y="11355"/>
                  <a:pt x="6860" y="11403"/>
                </a:cubicBezTo>
                <a:lnTo>
                  <a:pt x="6193" y="11403"/>
                </a:lnTo>
                <a:lnTo>
                  <a:pt x="6193" y="11355"/>
                </a:lnTo>
                <a:cubicBezTo>
                  <a:pt x="6169" y="11331"/>
                  <a:pt x="6169" y="11284"/>
                  <a:pt x="6169" y="11236"/>
                </a:cubicBezTo>
                <a:cubicBezTo>
                  <a:pt x="6169" y="11188"/>
                  <a:pt x="6193" y="11117"/>
                  <a:pt x="6193" y="11093"/>
                </a:cubicBezTo>
                <a:lnTo>
                  <a:pt x="6193" y="10974"/>
                </a:lnTo>
                <a:cubicBezTo>
                  <a:pt x="6193" y="10950"/>
                  <a:pt x="6169" y="10950"/>
                  <a:pt x="6169" y="10926"/>
                </a:cubicBezTo>
                <a:lnTo>
                  <a:pt x="6169" y="10712"/>
                </a:lnTo>
                <a:cubicBezTo>
                  <a:pt x="6193" y="10474"/>
                  <a:pt x="6193" y="10236"/>
                  <a:pt x="6193" y="9998"/>
                </a:cubicBezTo>
                <a:cubicBezTo>
                  <a:pt x="6193" y="9878"/>
                  <a:pt x="6217" y="9783"/>
                  <a:pt x="6217" y="9664"/>
                </a:cubicBezTo>
                <a:lnTo>
                  <a:pt x="6217" y="9307"/>
                </a:lnTo>
                <a:cubicBezTo>
                  <a:pt x="6217" y="9188"/>
                  <a:pt x="6217" y="9045"/>
                  <a:pt x="6145" y="8926"/>
                </a:cubicBezTo>
                <a:lnTo>
                  <a:pt x="6193" y="8926"/>
                </a:lnTo>
                <a:cubicBezTo>
                  <a:pt x="6252" y="8926"/>
                  <a:pt x="6330" y="8920"/>
                  <a:pt x="6401" y="8920"/>
                </a:cubicBezTo>
                <a:close/>
                <a:moveTo>
                  <a:pt x="6249" y="6559"/>
                </a:moveTo>
                <a:cubicBezTo>
                  <a:pt x="6356" y="6559"/>
                  <a:pt x="6420" y="6670"/>
                  <a:pt x="6502" y="6711"/>
                </a:cubicBezTo>
                <a:cubicBezTo>
                  <a:pt x="6574" y="6806"/>
                  <a:pt x="6645" y="6925"/>
                  <a:pt x="6740" y="6997"/>
                </a:cubicBezTo>
                <a:cubicBezTo>
                  <a:pt x="6860" y="7116"/>
                  <a:pt x="6979" y="7187"/>
                  <a:pt x="7050" y="7354"/>
                </a:cubicBezTo>
                <a:cubicBezTo>
                  <a:pt x="7241" y="7592"/>
                  <a:pt x="7455" y="7854"/>
                  <a:pt x="7645" y="8092"/>
                </a:cubicBezTo>
                <a:cubicBezTo>
                  <a:pt x="7693" y="8164"/>
                  <a:pt x="7741" y="8211"/>
                  <a:pt x="7812" y="8307"/>
                </a:cubicBezTo>
                <a:lnTo>
                  <a:pt x="7812" y="8473"/>
                </a:lnTo>
                <a:cubicBezTo>
                  <a:pt x="7812" y="8640"/>
                  <a:pt x="7812" y="8783"/>
                  <a:pt x="7764" y="8926"/>
                </a:cubicBezTo>
                <a:cubicBezTo>
                  <a:pt x="7836" y="9021"/>
                  <a:pt x="7812" y="9093"/>
                  <a:pt x="7812" y="9212"/>
                </a:cubicBezTo>
                <a:cubicBezTo>
                  <a:pt x="7812" y="9331"/>
                  <a:pt x="7764" y="9450"/>
                  <a:pt x="7764" y="9569"/>
                </a:cubicBezTo>
                <a:cubicBezTo>
                  <a:pt x="7741" y="9736"/>
                  <a:pt x="7764" y="9878"/>
                  <a:pt x="7741" y="10021"/>
                </a:cubicBezTo>
                <a:cubicBezTo>
                  <a:pt x="7741" y="10164"/>
                  <a:pt x="7717" y="10331"/>
                  <a:pt x="7717" y="10474"/>
                </a:cubicBezTo>
                <a:lnTo>
                  <a:pt x="7717" y="11284"/>
                </a:lnTo>
                <a:lnTo>
                  <a:pt x="7717" y="11355"/>
                </a:lnTo>
                <a:cubicBezTo>
                  <a:pt x="7693" y="11355"/>
                  <a:pt x="7645" y="11403"/>
                  <a:pt x="7645" y="11403"/>
                </a:cubicBezTo>
                <a:lnTo>
                  <a:pt x="7622" y="11403"/>
                </a:lnTo>
                <a:cubicBezTo>
                  <a:pt x="7536" y="11360"/>
                  <a:pt x="7399" y="11351"/>
                  <a:pt x="7272" y="11351"/>
                </a:cubicBezTo>
                <a:cubicBezTo>
                  <a:pt x="7187" y="11351"/>
                  <a:pt x="7107" y="11355"/>
                  <a:pt x="7050" y="11355"/>
                </a:cubicBezTo>
                <a:lnTo>
                  <a:pt x="6979" y="11355"/>
                </a:lnTo>
                <a:cubicBezTo>
                  <a:pt x="7098" y="11307"/>
                  <a:pt x="7026" y="11093"/>
                  <a:pt x="7002" y="10974"/>
                </a:cubicBezTo>
                <a:cubicBezTo>
                  <a:pt x="6979" y="10855"/>
                  <a:pt x="7002" y="10736"/>
                  <a:pt x="7002" y="10617"/>
                </a:cubicBezTo>
                <a:lnTo>
                  <a:pt x="7002" y="10212"/>
                </a:lnTo>
                <a:lnTo>
                  <a:pt x="7002" y="9831"/>
                </a:lnTo>
                <a:cubicBezTo>
                  <a:pt x="7002" y="9712"/>
                  <a:pt x="7026" y="9593"/>
                  <a:pt x="7026" y="9450"/>
                </a:cubicBezTo>
                <a:cubicBezTo>
                  <a:pt x="7026" y="9259"/>
                  <a:pt x="6931" y="9069"/>
                  <a:pt x="6860" y="8902"/>
                </a:cubicBezTo>
                <a:cubicBezTo>
                  <a:pt x="6740" y="8712"/>
                  <a:pt x="6574" y="8664"/>
                  <a:pt x="6383" y="8664"/>
                </a:cubicBezTo>
                <a:cubicBezTo>
                  <a:pt x="6169" y="8664"/>
                  <a:pt x="6002" y="8688"/>
                  <a:pt x="5836" y="8783"/>
                </a:cubicBezTo>
                <a:cubicBezTo>
                  <a:pt x="5669" y="8902"/>
                  <a:pt x="5454" y="9021"/>
                  <a:pt x="5335" y="9235"/>
                </a:cubicBezTo>
                <a:cubicBezTo>
                  <a:pt x="5240" y="9402"/>
                  <a:pt x="5216" y="9617"/>
                  <a:pt x="5193" y="9831"/>
                </a:cubicBezTo>
                <a:lnTo>
                  <a:pt x="5193" y="10712"/>
                </a:lnTo>
                <a:cubicBezTo>
                  <a:pt x="5193" y="10902"/>
                  <a:pt x="5121" y="11093"/>
                  <a:pt x="5193" y="11307"/>
                </a:cubicBezTo>
                <a:lnTo>
                  <a:pt x="4788" y="11307"/>
                </a:lnTo>
                <a:cubicBezTo>
                  <a:pt x="4669" y="11307"/>
                  <a:pt x="4550" y="11379"/>
                  <a:pt x="4430" y="11379"/>
                </a:cubicBezTo>
                <a:cubicBezTo>
                  <a:pt x="4407" y="11093"/>
                  <a:pt x="4430" y="10831"/>
                  <a:pt x="4430" y="10593"/>
                </a:cubicBezTo>
                <a:lnTo>
                  <a:pt x="4430" y="10140"/>
                </a:lnTo>
                <a:cubicBezTo>
                  <a:pt x="4430" y="9998"/>
                  <a:pt x="4478" y="9855"/>
                  <a:pt x="4478" y="9664"/>
                </a:cubicBezTo>
                <a:cubicBezTo>
                  <a:pt x="4478" y="9545"/>
                  <a:pt x="4502" y="9402"/>
                  <a:pt x="4478" y="9283"/>
                </a:cubicBezTo>
                <a:cubicBezTo>
                  <a:pt x="4478" y="9164"/>
                  <a:pt x="4383" y="9045"/>
                  <a:pt x="4383" y="8926"/>
                </a:cubicBezTo>
                <a:cubicBezTo>
                  <a:pt x="4383" y="8759"/>
                  <a:pt x="4383" y="8545"/>
                  <a:pt x="4288" y="8354"/>
                </a:cubicBezTo>
                <a:cubicBezTo>
                  <a:pt x="4430" y="8235"/>
                  <a:pt x="4597" y="8092"/>
                  <a:pt x="4716" y="7950"/>
                </a:cubicBezTo>
                <a:cubicBezTo>
                  <a:pt x="4788" y="7830"/>
                  <a:pt x="4907" y="7735"/>
                  <a:pt x="5002" y="7616"/>
                </a:cubicBezTo>
                <a:cubicBezTo>
                  <a:pt x="5097" y="7497"/>
                  <a:pt x="5193" y="7378"/>
                  <a:pt x="5312" y="7283"/>
                </a:cubicBezTo>
                <a:cubicBezTo>
                  <a:pt x="5502" y="7116"/>
                  <a:pt x="5693" y="6973"/>
                  <a:pt x="5907" y="6783"/>
                </a:cubicBezTo>
                <a:cubicBezTo>
                  <a:pt x="5978" y="6711"/>
                  <a:pt x="6074" y="6640"/>
                  <a:pt x="6193" y="6568"/>
                </a:cubicBezTo>
                <a:cubicBezTo>
                  <a:pt x="6213" y="6562"/>
                  <a:pt x="6231" y="6559"/>
                  <a:pt x="6249" y="6559"/>
                </a:cubicBezTo>
                <a:close/>
                <a:moveTo>
                  <a:pt x="1406" y="7759"/>
                </a:moveTo>
                <a:cubicBezTo>
                  <a:pt x="1477" y="7759"/>
                  <a:pt x="1549" y="7783"/>
                  <a:pt x="1644" y="7830"/>
                </a:cubicBezTo>
                <a:lnTo>
                  <a:pt x="1882" y="7830"/>
                </a:lnTo>
                <a:cubicBezTo>
                  <a:pt x="2025" y="7854"/>
                  <a:pt x="2168" y="7878"/>
                  <a:pt x="2359" y="7878"/>
                </a:cubicBezTo>
                <a:lnTo>
                  <a:pt x="2883" y="7878"/>
                </a:lnTo>
                <a:cubicBezTo>
                  <a:pt x="2978" y="7878"/>
                  <a:pt x="3084" y="7899"/>
                  <a:pt x="3186" y="7899"/>
                </a:cubicBezTo>
                <a:cubicBezTo>
                  <a:pt x="3237" y="7899"/>
                  <a:pt x="3287" y="7894"/>
                  <a:pt x="3335" y="7878"/>
                </a:cubicBezTo>
                <a:cubicBezTo>
                  <a:pt x="3383" y="7878"/>
                  <a:pt x="3454" y="7878"/>
                  <a:pt x="3502" y="7854"/>
                </a:cubicBezTo>
                <a:lnTo>
                  <a:pt x="3502" y="7854"/>
                </a:lnTo>
                <a:lnTo>
                  <a:pt x="3478" y="7878"/>
                </a:lnTo>
                <a:cubicBezTo>
                  <a:pt x="3359" y="8045"/>
                  <a:pt x="3335" y="8235"/>
                  <a:pt x="3502" y="8402"/>
                </a:cubicBezTo>
                <a:cubicBezTo>
                  <a:pt x="3636" y="8486"/>
                  <a:pt x="3795" y="8570"/>
                  <a:pt x="3952" y="8570"/>
                </a:cubicBezTo>
                <a:cubicBezTo>
                  <a:pt x="4017" y="8570"/>
                  <a:pt x="4082" y="8556"/>
                  <a:pt x="4145" y="8521"/>
                </a:cubicBezTo>
                <a:cubicBezTo>
                  <a:pt x="4168" y="8521"/>
                  <a:pt x="4168" y="8473"/>
                  <a:pt x="4192" y="8473"/>
                </a:cubicBezTo>
                <a:cubicBezTo>
                  <a:pt x="4192" y="8545"/>
                  <a:pt x="4216" y="8592"/>
                  <a:pt x="4216" y="8664"/>
                </a:cubicBezTo>
                <a:cubicBezTo>
                  <a:pt x="4216" y="8783"/>
                  <a:pt x="4192" y="8902"/>
                  <a:pt x="4216" y="9045"/>
                </a:cubicBezTo>
                <a:cubicBezTo>
                  <a:pt x="4216" y="9164"/>
                  <a:pt x="4288" y="9283"/>
                  <a:pt x="4288" y="9402"/>
                </a:cubicBezTo>
                <a:cubicBezTo>
                  <a:pt x="4288" y="9545"/>
                  <a:pt x="4288" y="9712"/>
                  <a:pt x="4264" y="9831"/>
                </a:cubicBezTo>
                <a:cubicBezTo>
                  <a:pt x="4264" y="9974"/>
                  <a:pt x="4216" y="10117"/>
                  <a:pt x="4192" y="10260"/>
                </a:cubicBezTo>
                <a:lnTo>
                  <a:pt x="4192" y="10712"/>
                </a:lnTo>
                <a:cubicBezTo>
                  <a:pt x="4192" y="10950"/>
                  <a:pt x="4168" y="11188"/>
                  <a:pt x="4192" y="11403"/>
                </a:cubicBezTo>
                <a:lnTo>
                  <a:pt x="4073" y="11403"/>
                </a:lnTo>
                <a:cubicBezTo>
                  <a:pt x="3978" y="11403"/>
                  <a:pt x="3872" y="11381"/>
                  <a:pt x="3763" y="11381"/>
                </a:cubicBezTo>
                <a:cubicBezTo>
                  <a:pt x="3708" y="11381"/>
                  <a:pt x="3653" y="11387"/>
                  <a:pt x="3597" y="11403"/>
                </a:cubicBezTo>
                <a:cubicBezTo>
                  <a:pt x="3526" y="11403"/>
                  <a:pt x="3454" y="11426"/>
                  <a:pt x="3406" y="11426"/>
                </a:cubicBezTo>
                <a:lnTo>
                  <a:pt x="3121" y="11426"/>
                </a:lnTo>
                <a:cubicBezTo>
                  <a:pt x="2954" y="11426"/>
                  <a:pt x="2763" y="11450"/>
                  <a:pt x="2597" y="11474"/>
                </a:cubicBezTo>
                <a:cubicBezTo>
                  <a:pt x="2406" y="11474"/>
                  <a:pt x="2240" y="11450"/>
                  <a:pt x="2049" y="11450"/>
                </a:cubicBezTo>
                <a:cubicBezTo>
                  <a:pt x="1882" y="11450"/>
                  <a:pt x="1739" y="11474"/>
                  <a:pt x="1549" y="11474"/>
                </a:cubicBezTo>
                <a:lnTo>
                  <a:pt x="1287" y="11474"/>
                </a:lnTo>
                <a:cubicBezTo>
                  <a:pt x="1287" y="11450"/>
                  <a:pt x="1239" y="11403"/>
                  <a:pt x="1239" y="11355"/>
                </a:cubicBezTo>
                <a:cubicBezTo>
                  <a:pt x="1215" y="11212"/>
                  <a:pt x="1239" y="11045"/>
                  <a:pt x="1239" y="10879"/>
                </a:cubicBezTo>
                <a:cubicBezTo>
                  <a:pt x="1239" y="10736"/>
                  <a:pt x="1215" y="10593"/>
                  <a:pt x="1192" y="10450"/>
                </a:cubicBezTo>
                <a:cubicBezTo>
                  <a:pt x="1168" y="10117"/>
                  <a:pt x="1192" y="9783"/>
                  <a:pt x="1192" y="9450"/>
                </a:cubicBezTo>
                <a:cubicBezTo>
                  <a:pt x="1215" y="9140"/>
                  <a:pt x="1239" y="8831"/>
                  <a:pt x="1215" y="8497"/>
                </a:cubicBezTo>
                <a:cubicBezTo>
                  <a:pt x="1215" y="8354"/>
                  <a:pt x="1168" y="8211"/>
                  <a:pt x="1168" y="8069"/>
                </a:cubicBezTo>
                <a:cubicBezTo>
                  <a:pt x="1168" y="7973"/>
                  <a:pt x="1120" y="7854"/>
                  <a:pt x="1120" y="7759"/>
                </a:cubicBezTo>
                <a:close/>
                <a:moveTo>
                  <a:pt x="11265" y="7878"/>
                </a:moveTo>
                <a:cubicBezTo>
                  <a:pt x="11218" y="7973"/>
                  <a:pt x="11194" y="8092"/>
                  <a:pt x="11194" y="8188"/>
                </a:cubicBezTo>
                <a:cubicBezTo>
                  <a:pt x="11194" y="8354"/>
                  <a:pt x="11194" y="8497"/>
                  <a:pt x="11170" y="8688"/>
                </a:cubicBezTo>
                <a:cubicBezTo>
                  <a:pt x="11146" y="8831"/>
                  <a:pt x="11146" y="8974"/>
                  <a:pt x="11146" y="9140"/>
                </a:cubicBezTo>
                <a:cubicBezTo>
                  <a:pt x="11146" y="9307"/>
                  <a:pt x="11099" y="9450"/>
                  <a:pt x="11075" y="9640"/>
                </a:cubicBezTo>
                <a:cubicBezTo>
                  <a:pt x="11051" y="9807"/>
                  <a:pt x="11075" y="9974"/>
                  <a:pt x="11099" y="10117"/>
                </a:cubicBezTo>
                <a:cubicBezTo>
                  <a:pt x="11146" y="10283"/>
                  <a:pt x="11099" y="10450"/>
                  <a:pt x="11099" y="10617"/>
                </a:cubicBezTo>
                <a:cubicBezTo>
                  <a:pt x="11099" y="10760"/>
                  <a:pt x="11146" y="10926"/>
                  <a:pt x="11170" y="11069"/>
                </a:cubicBezTo>
                <a:cubicBezTo>
                  <a:pt x="11170" y="11188"/>
                  <a:pt x="11194" y="11331"/>
                  <a:pt x="11194" y="11450"/>
                </a:cubicBezTo>
                <a:lnTo>
                  <a:pt x="11099" y="11450"/>
                </a:lnTo>
                <a:cubicBezTo>
                  <a:pt x="10979" y="11450"/>
                  <a:pt x="10908" y="11474"/>
                  <a:pt x="10789" y="11474"/>
                </a:cubicBezTo>
                <a:cubicBezTo>
                  <a:pt x="10622" y="11474"/>
                  <a:pt x="10503" y="11450"/>
                  <a:pt x="10360" y="11450"/>
                </a:cubicBezTo>
                <a:cubicBezTo>
                  <a:pt x="10074" y="11450"/>
                  <a:pt x="9789" y="11450"/>
                  <a:pt x="9503" y="11426"/>
                </a:cubicBezTo>
                <a:cubicBezTo>
                  <a:pt x="9241" y="11403"/>
                  <a:pt x="8931" y="11403"/>
                  <a:pt x="8669" y="11355"/>
                </a:cubicBezTo>
                <a:cubicBezTo>
                  <a:pt x="8574" y="11355"/>
                  <a:pt x="8458" y="11344"/>
                  <a:pt x="8348" y="11344"/>
                </a:cubicBezTo>
                <a:cubicBezTo>
                  <a:pt x="8294" y="11344"/>
                  <a:pt x="8241" y="11347"/>
                  <a:pt x="8193" y="11355"/>
                </a:cubicBezTo>
                <a:lnTo>
                  <a:pt x="8003" y="11355"/>
                </a:lnTo>
                <a:cubicBezTo>
                  <a:pt x="8003" y="11117"/>
                  <a:pt x="8003" y="10879"/>
                  <a:pt x="7979" y="10641"/>
                </a:cubicBezTo>
                <a:cubicBezTo>
                  <a:pt x="7979" y="10355"/>
                  <a:pt x="8050" y="10045"/>
                  <a:pt x="8003" y="9783"/>
                </a:cubicBezTo>
                <a:cubicBezTo>
                  <a:pt x="8003" y="9640"/>
                  <a:pt x="8050" y="9521"/>
                  <a:pt x="8074" y="9378"/>
                </a:cubicBezTo>
                <a:lnTo>
                  <a:pt x="8074" y="9140"/>
                </a:lnTo>
                <a:cubicBezTo>
                  <a:pt x="8074" y="9069"/>
                  <a:pt x="8098" y="9021"/>
                  <a:pt x="8098" y="8926"/>
                </a:cubicBezTo>
                <a:cubicBezTo>
                  <a:pt x="8122" y="8807"/>
                  <a:pt x="8122" y="8664"/>
                  <a:pt x="8098" y="8497"/>
                </a:cubicBezTo>
                <a:lnTo>
                  <a:pt x="8098" y="8497"/>
                </a:lnTo>
                <a:cubicBezTo>
                  <a:pt x="8196" y="8583"/>
                  <a:pt x="8288" y="8637"/>
                  <a:pt x="8373" y="8637"/>
                </a:cubicBezTo>
                <a:cubicBezTo>
                  <a:pt x="8454" y="8637"/>
                  <a:pt x="8529" y="8589"/>
                  <a:pt x="8598" y="8473"/>
                </a:cubicBezTo>
                <a:cubicBezTo>
                  <a:pt x="8669" y="8378"/>
                  <a:pt x="8693" y="8259"/>
                  <a:pt x="8789" y="8188"/>
                </a:cubicBezTo>
                <a:cubicBezTo>
                  <a:pt x="8884" y="8116"/>
                  <a:pt x="8908" y="8069"/>
                  <a:pt x="8908" y="7950"/>
                </a:cubicBezTo>
                <a:cubicBezTo>
                  <a:pt x="9074" y="7961"/>
                  <a:pt x="9247" y="7967"/>
                  <a:pt x="9423" y="7967"/>
                </a:cubicBezTo>
                <a:cubicBezTo>
                  <a:pt x="9598" y="7967"/>
                  <a:pt x="9777" y="7961"/>
                  <a:pt x="9955" y="7950"/>
                </a:cubicBezTo>
                <a:cubicBezTo>
                  <a:pt x="10122" y="7902"/>
                  <a:pt x="10313" y="7902"/>
                  <a:pt x="10479" y="7902"/>
                </a:cubicBezTo>
                <a:cubicBezTo>
                  <a:pt x="10694" y="7902"/>
                  <a:pt x="10860" y="7902"/>
                  <a:pt x="11075" y="7878"/>
                </a:cubicBezTo>
                <a:close/>
                <a:moveTo>
                  <a:pt x="8205" y="11575"/>
                </a:moveTo>
                <a:cubicBezTo>
                  <a:pt x="8330" y="11575"/>
                  <a:pt x="8455" y="11581"/>
                  <a:pt x="8574" y="11593"/>
                </a:cubicBezTo>
                <a:cubicBezTo>
                  <a:pt x="8812" y="11641"/>
                  <a:pt x="9074" y="11641"/>
                  <a:pt x="9312" y="11665"/>
                </a:cubicBezTo>
                <a:cubicBezTo>
                  <a:pt x="9551" y="11688"/>
                  <a:pt x="9789" y="11736"/>
                  <a:pt x="10027" y="11736"/>
                </a:cubicBezTo>
                <a:lnTo>
                  <a:pt x="10384" y="11736"/>
                </a:lnTo>
                <a:cubicBezTo>
                  <a:pt x="10503" y="11736"/>
                  <a:pt x="10622" y="11760"/>
                  <a:pt x="10741" y="11760"/>
                </a:cubicBezTo>
                <a:cubicBezTo>
                  <a:pt x="10821" y="11760"/>
                  <a:pt x="10889" y="11749"/>
                  <a:pt x="10955" y="11749"/>
                </a:cubicBezTo>
                <a:cubicBezTo>
                  <a:pt x="10987" y="11749"/>
                  <a:pt x="11019" y="11752"/>
                  <a:pt x="11051" y="11760"/>
                </a:cubicBezTo>
                <a:lnTo>
                  <a:pt x="11408" y="11760"/>
                </a:lnTo>
                <a:cubicBezTo>
                  <a:pt x="11435" y="11760"/>
                  <a:pt x="11486" y="11744"/>
                  <a:pt x="11533" y="11744"/>
                </a:cubicBezTo>
                <a:cubicBezTo>
                  <a:pt x="11568" y="11744"/>
                  <a:pt x="11602" y="11753"/>
                  <a:pt x="11622" y="11784"/>
                </a:cubicBezTo>
                <a:cubicBezTo>
                  <a:pt x="11670" y="11879"/>
                  <a:pt x="11622" y="12022"/>
                  <a:pt x="11622" y="12117"/>
                </a:cubicBezTo>
                <a:cubicBezTo>
                  <a:pt x="11622" y="12165"/>
                  <a:pt x="11622" y="12403"/>
                  <a:pt x="11551" y="12427"/>
                </a:cubicBezTo>
                <a:cubicBezTo>
                  <a:pt x="11543" y="12442"/>
                  <a:pt x="11527" y="12448"/>
                  <a:pt x="11509" y="12448"/>
                </a:cubicBezTo>
                <a:cubicBezTo>
                  <a:pt x="11472" y="12448"/>
                  <a:pt x="11424" y="12427"/>
                  <a:pt x="11408" y="12427"/>
                </a:cubicBezTo>
                <a:lnTo>
                  <a:pt x="10932" y="12427"/>
                </a:lnTo>
                <a:cubicBezTo>
                  <a:pt x="10813" y="12427"/>
                  <a:pt x="10670" y="12474"/>
                  <a:pt x="10551" y="12474"/>
                </a:cubicBezTo>
                <a:cubicBezTo>
                  <a:pt x="10241" y="12474"/>
                  <a:pt x="9979" y="12522"/>
                  <a:pt x="9670" y="12522"/>
                </a:cubicBezTo>
                <a:cubicBezTo>
                  <a:pt x="9074" y="12522"/>
                  <a:pt x="8527" y="12593"/>
                  <a:pt x="7931" y="12617"/>
                </a:cubicBezTo>
                <a:cubicBezTo>
                  <a:pt x="7820" y="12625"/>
                  <a:pt x="7712" y="12628"/>
                  <a:pt x="7605" y="12628"/>
                </a:cubicBezTo>
                <a:cubicBezTo>
                  <a:pt x="7391" y="12628"/>
                  <a:pt x="7185" y="12617"/>
                  <a:pt x="6979" y="12617"/>
                </a:cubicBezTo>
                <a:cubicBezTo>
                  <a:pt x="6772" y="12617"/>
                  <a:pt x="6576" y="12628"/>
                  <a:pt x="6384" y="12628"/>
                </a:cubicBezTo>
                <a:cubicBezTo>
                  <a:pt x="6288" y="12628"/>
                  <a:pt x="6193" y="12625"/>
                  <a:pt x="6097" y="12617"/>
                </a:cubicBezTo>
                <a:cubicBezTo>
                  <a:pt x="5955" y="12617"/>
                  <a:pt x="5836" y="12593"/>
                  <a:pt x="5693" y="12593"/>
                </a:cubicBezTo>
                <a:lnTo>
                  <a:pt x="5240" y="12593"/>
                </a:lnTo>
                <a:cubicBezTo>
                  <a:pt x="4954" y="12593"/>
                  <a:pt x="4645" y="12522"/>
                  <a:pt x="4359" y="12522"/>
                </a:cubicBezTo>
                <a:cubicBezTo>
                  <a:pt x="4145" y="12514"/>
                  <a:pt x="3933" y="12511"/>
                  <a:pt x="3724" y="12511"/>
                </a:cubicBezTo>
                <a:cubicBezTo>
                  <a:pt x="3306" y="12511"/>
                  <a:pt x="2898" y="12522"/>
                  <a:pt x="2501" y="12522"/>
                </a:cubicBezTo>
                <a:lnTo>
                  <a:pt x="668" y="12522"/>
                </a:lnTo>
                <a:cubicBezTo>
                  <a:pt x="620" y="12522"/>
                  <a:pt x="561" y="12528"/>
                  <a:pt x="507" y="12528"/>
                </a:cubicBezTo>
                <a:cubicBezTo>
                  <a:pt x="453" y="12528"/>
                  <a:pt x="406" y="12522"/>
                  <a:pt x="382" y="12498"/>
                </a:cubicBezTo>
                <a:cubicBezTo>
                  <a:pt x="358" y="12403"/>
                  <a:pt x="382" y="12284"/>
                  <a:pt x="382" y="12236"/>
                </a:cubicBezTo>
                <a:cubicBezTo>
                  <a:pt x="382" y="12141"/>
                  <a:pt x="358" y="12069"/>
                  <a:pt x="358" y="11998"/>
                </a:cubicBezTo>
                <a:cubicBezTo>
                  <a:pt x="358" y="11927"/>
                  <a:pt x="334" y="11760"/>
                  <a:pt x="382" y="11736"/>
                </a:cubicBezTo>
                <a:cubicBezTo>
                  <a:pt x="409" y="11702"/>
                  <a:pt x="456" y="11689"/>
                  <a:pt x="512" y="11689"/>
                </a:cubicBezTo>
                <a:cubicBezTo>
                  <a:pt x="651" y="11689"/>
                  <a:pt x="845" y="11767"/>
                  <a:pt x="930" y="11784"/>
                </a:cubicBezTo>
                <a:cubicBezTo>
                  <a:pt x="977" y="11784"/>
                  <a:pt x="1049" y="11784"/>
                  <a:pt x="1073" y="11760"/>
                </a:cubicBezTo>
                <a:cubicBezTo>
                  <a:pt x="1144" y="11760"/>
                  <a:pt x="1168" y="11784"/>
                  <a:pt x="1215" y="11784"/>
                </a:cubicBezTo>
                <a:lnTo>
                  <a:pt x="1454" y="11784"/>
                </a:lnTo>
                <a:cubicBezTo>
                  <a:pt x="1644" y="11784"/>
                  <a:pt x="1787" y="11760"/>
                  <a:pt x="1978" y="11760"/>
                </a:cubicBezTo>
                <a:cubicBezTo>
                  <a:pt x="2144" y="11760"/>
                  <a:pt x="2287" y="11784"/>
                  <a:pt x="2478" y="11784"/>
                </a:cubicBezTo>
                <a:cubicBezTo>
                  <a:pt x="2644" y="11784"/>
                  <a:pt x="2859" y="11760"/>
                  <a:pt x="3049" y="11736"/>
                </a:cubicBezTo>
                <a:cubicBezTo>
                  <a:pt x="3192" y="11736"/>
                  <a:pt x="3335" y="11736"/>
                  <a:pt x="3478" y="11665"/>
                </a:cubicBezTo>
                <a:cubicBezTo>
                  <a:pt x="3573" y="11653"/>
                  <a:pt x="3662" y="11653"/>
                  <a:pt x="3752" y="11653"/>
                </a:cubicBezTo>
                <a:cubicBezTo>
                  <a:pt x="3841" y="11653"/>
                  <a:pt x="3930" y="11653"/>
                  <a:pt x="4026" y="11641"/>
                </a:cubicBezTo>
                <a:lnTo>
                  <a:pt x="4240" y="11641"/>
                </a:lnTo>
                <a:cubicBezTo>
                  <a:pt x="4272" y="11647"/>
                  <a:pt x="4304" y="11650"/>
                  <a:pt x="4335" y="11650"/>
                </a:cubicBezTo>
                <a:cubicBezTo>
                  <a:pt x="4419" y="11650"/>
                  <a:pt x="4497" y="11628"/>
                  <a:pt x="4550" y="11593"/>
                </a:cubicBezTo>
                <a:cubicBezTo>
                  <a:pt x="4605" y="11585"/>
                  <a:pt x="4658" y="11583"/>
                  <a:pt x="4709" y="11583"/>
                </a:cubicBezTo>
                <a:cubicBezTo>
                  <a:pt x="4811" y="11583"/>
                  <a:pt x="4907" y="11593"/>
                  <a:pt x="5002" y="11593"/>
                </a:cubicBezTo>
                <a:cubicBezTo>
                  <a:pt x="5097" y="11593"/>
                  <a:pt x="5203" y="11583"/>
                  <a:pt x="5305" y="11583"/>
                </a:cubicBezTo>
                <a:cubicBezTo>
                  <a:pt x="5357" y="11583"/>
                  <a:pt x="5407" y="11585"/>
                  <a:pt x="5454" y="11593"/>
                </a:cubicBezTo>
                <a:cubicBezTo>
                  <a:pt x="5597" y="11593"/>
                  <a:pt x="5716" y="11665"/>
                  <a:pt x="5859" y="11665"/>
                </a:cubicBezTo>
                <a:lnTo>
                  <a:pt x="7217" y="11665"/>
                </a:lnTo>
                <a:cubicBezTo>
                  <a:pt x="7264" y="11665"/>
                  <a:pt x="7333" y="11654"/>
                  <a:pt x="7402" y="11654"/>
                </a:cubicBezTo>
                <a:cubicBezTo>
                  <a:pt x="7436" y="11654"/>
                  <a:pt x="7471" y="11657"/>
                  <a:pt x="7503" y="11665"/>
                </a:cubicBezTo>
                <a:cubicBezTo>
                  <a:pt x="7509" y="11672"/>
                  <a:pt x="7521" y="11674"/>
                  <a:pt x="7533" y="11674"/>
                </a:cubicBezTo>
                <a:cubicBezTo>
                  <a:pt x="7564" y="11674"/>
                  <a:pt x="7605" y="11658"/>
                  <a:pt x="7622" y="11641"/>
                </a:cubicBezTo>
                <a:cubicBezTo>
                  <a:pt x="7693" y="11641"/>
                  <a:pt x="7741" y="11641"/>
                  <a:pt x="7836" y="11593"/>
                </a:cubicBezTo>
                <a:cubicBezTo>
                  <a:pt x="7955" y="11581"/>
                  <a:pt x="8080" y="11575"/>
                  <a:pt x="8205" y="11575"/>
                </a:cubicBezTo>
                <a:close/>
                <a:moveTo>
                  <a:pt x="6174" y="0"/>
                </a:moveTo>
                <a:cubicBezTo>
                  <a:pt x="6123" y="0"/>
                  <a:pt x="6073" y="6"/>
                  <a:pt x="6026" y="19"/>
                </a:cubicBezTo>
                <a:cubicBezTo>
                  <a:pt x="5836" y="91"/>
                  <a:pt x="5859" y="281"/>
                  <a:pt x="5859" y="448"/>
                </a:cubicBezTo>
                <a:cubicBezTo>
                  <a:pt x="5859" y="519"/>
                  <a:pt x="5907" y="615"/>
                  <a:pt x="5907" y="734"/>
                </a:cubicBezTo>
                <a:cubicBezTo>
                  <a:pt x="5907" y="877"/>
                  <a:pt x="5931" y="1067"/>
                  <a:pt x="5931" y="1210"/>
                </a:cubicBezTo>
                <a:cubicBezTo>
                  <a:pt x="5931" y="1234"/>
                  <a:pt x="5931" y="1234"/>
                  <a:pt x="5955" y="1281"/>
                </a:cubicBezTo>
                <a:cubicBezTo>
                  <a:pt x="5931" y="1281"/>
                  <a:pt x="5907" y="1281"/>
                  <a:pt x="5907" y="1305"/>
                </a:cubicBezTo>
                <a:cubicBezTo>
                  <a:pt x="5812" y="1329"/>
                  <a:pt x="5716" y="1401"/>
                  <a:pt x="5669" y="1448"/>
                </a:cubicBezTo>
                <a:cubicBezTo>
                  <a:pt x="5478" y="1567"/>
                  <a:pt x="5312" y="1662"/>
                  <a:pt x="5097" y="1782"/>
                </a:cubicBezTo>
                <a:cubicBezTo>
                  <a:pt x="4907" y="1901"/>
                  <a:pt x="4764" y="2020"/>
                  <a:pt x="4621" y="2139"/>
                </a:cubicBezTo>
                <a:cubicBezTo>
                  <a:pt x="4430" y="2258"/>
                  <a:pt x="4264" y="2377"/>
                  <a:pt x="4073" y="2520"/>
                </a:cubicBezTo>
                <a:cubicBezTo>
                  <a:pt x="3883" y="2687"/>
                  <a:pt x="4073" y="3068"/>
                  <a:pt x="4288" y="3163"/>
                </a:cubicBezTo>
                <a:cubicBezTo>
                  <a:pt x="4315" y="3172"/>
                  <a:pt x="4341" y="3176"/>
                  <a:pt x="4367" y="3176"/>
                </a:cubicBezTo>
                <a:cubicBezTo>
                  <a:pt x="4476" y="3176"/>
                  <a:pt x="4572" y="3106"/>
                  <a:pt x="4669" y="3068"/>
                </a:cubicBezTo>
                <a:cubicBezTo>
                  <a:pt x="4716" y="3044"/>
                  <a:pt x="4764" y="3044"/>
                  <a:pt x="4788" y="2996"/>
                </a:cubicBezTo>
                <a:lnTo>
                  <a:pt x="4788" y="2996"/>
                </a:lnTo>
                <a:cubicBezTo>
                  <a:pt x="4764" y="3210"/>
                  <a:pt x="4764" y="3449"/>
                  <a:pt x="4764" y="3663"/>
                </a:cubicBezTo>
                <a:cubicBezTo>
                  <a:pt x="4764" y="3782"/>
                  <a:pt x="4716" y="3901"/>
                  <a:pt x="4716" y="4020"/>
                </a:cubicBezTo>
                <a:lnTo>
                  <a:pt x="4716" y="4425"/>
                </a:lnTo>
                <a:cubicBezTo>
                  <a:pt x="4716" y="4735"/>
                  <a:pt x="4669" y="4997"/>
                  <a:pt x="4645" y="5306"/>
                </a:cubicBezTo>
                <a:cubicBezTo>
                  <a:pt x="4621" y="5449"/>
                  <a:pt x="4645" y="5568"/>
                  <a:pt x="4645" y="5711"/>
                </a:cubicBezTo>
                <a:lnTo>
                  <a:pt x="4645" y="5806"/>
                </a:lnTo>
                <a:lnTo>
                  <a:pt x="4168" y="5806"/>
                </a:lnTo>
                <a:cubicBezTo>
                  <a:pt x="4061" y="5806"/>
                  <a:pt x="3948" y="5812"/>
                  <a:pt x="3832" y="5812"/>
                </a:cubicBezTo>
                <a:cubicBezTo>
                  <a:pt x="3716" y="5812"/>
                  <a:pt x="3597" y="5806"/>
                  <a:pt x="3478" y="5782"/>
                </a:cubicBezTo>
                <a:cubicBezTo>
                  <a:pt x="3338" y="5748"/>
                  <a:pt x="3186" y="5725"/>
                  <a:pt x="3031" y="5725"/>
                </a:cubicBezTo>
                <a:cubicBezTo>
                  <a:pt x="2974" y="5725"/>
                  <a:pt x="2916" y="5728"/>
                  <a:pt x="2859" y="5735"/>
                </a:cubicBezTo>
                <a:cubicBezTo>
                  <a:pt x="2763" y="5735"/>
                  <a:pt x="2644" y="5782"/>
                  <a:pt x="2573" y="5782"/>
                </a:cubicBezTo>
                <a:cubicBezTo>
                  <a:pt x="2513" y="5794"/>
                  <a:pt x="2460" y="5794"/>
                  <a:pt x="2406" y="5794"/>
                </a:cubicBezTo>
                <a:cubicBezTo>
                  <a:pt x="2353" y="5794"/>
                  <a:pt x="2299" y="5794"/>
                  <a:pt x="2240" y="5806"/>
                </a:cubicBezTo>
                <a:cubicBezTo>
                  <a:pt x="2120" y="5806"/>
                  <a:pt x="2025" y="5830"/>
                  <a:pt x="1930" y="5854"/>
                </a:cubicBezTo>
                <a:cubicBezTo>
                  <a:pt x="1811" y="5854"/>
                  <a:pt x="1739" y="5901"/>
                  <a:pt x="1644" y="5901"/>
                </a:cubicBezTo>
                <a:cubicBezTo>
                  <a:pt x="1454" y="5925"/>
                  <a:pt x="1311" y="5925"/>
                  <a:pt x="1168" y="6044"/>
                </a:cubicBezTo>
                <a:cubicBezTo>
                  <a:pt x="1025" y="6163"/>
                  <a:pt x="906" y="6330"/>
                  <a:pt x="787" y="6497"/>
                </a:cubicBezTo>
                <a:cubicBezTo>
                  <a:pt x="692" y="6568"/>
                  <a:pt x="620" y="6687"/>
                  <a:pt x="573" y="6806"/>
                </a:cubicBezTo>
                <a:cubicBezTo>
                  <a:pt x="501" y="6902"/>
                  <a:pt x="430" y="6997"/>
                  <a:pt x="334" y="7092"/>
                </a:cubicBezTo>
                <a:cubicBezTo>
                  <a:pt x="215" y="7235"/>
                  <a:pt x="72" y="7449"/>
                  <a:pt x="25" y="7616"/>
                </a:cubicBezTo>
                <a:cubicBezTo>
                  <a:pt x="1" y="7688"/>
                  <a:pt x="25" y="7735"/>
                  <a:pt x="96" y="7807"/>
                </a:cubicBezTo>
                <a:cubicBezTo>
                  <a:pt x="136" y="7827"/>
                  <a:pt x="172" y="7834"/>
                  <a:pt x="210" y="7834"/>
                </a:cubicBezTo>
                <a:cubicBezTo>
                  <a:pt x="260" y="7834"/>
                  <a:pt x="313" y="7820"/>
                  <a:pt x="382" y="7807"/>
                </a:cubicBezTo>
                <a:cubicBezTo>
                  <a:pt x="438" y="7791"/>
                  <a:pt x="493" y="7785"/>
                  <a:pt x="548" y="7785"/>
                </a:cubicBezTo>
                <a:cubicBezTo>
                  <a:pt x="657" y="7785"/>
                  <a:pt x="763" y="7807"/>
                  <a:pt x="858" y="7807"/>
                </a:cubicBezTo>
                <a:lnTo>
                  <a:pt x="954" y="7807"/>
                </a:lnTo>
                <a:cubicBezTo>
                  <a:pt x="930" y="7997"/>
                  <a:pt x="930" y="8235"/>
                  <a:pt x="954" y="8450"/>
                </a:cubicBezTo>
                <a:cubicBezTo>
                  <a:pt x="977" y="8592"/>
                  <a:pt x="954" y="8759"/>
                  <a:pt x="954" y="8878"/>
                </a:cubicBezTo>
                <a:cubicBezTo>
                  <a:pt x="954" y="9021"/>
                  <a:pt x="930" y="9188"/>
                  <a:pt x="930" y="9355"/>
                </a:cubicBezTo>
                <a:cubicBezTo>
                  <a:pt x="906" y="9640"/>
                  <a:pt x="906" y="9974"/>
                  <a:pt x="906" y="10260"/>
                </a:cubicBezTo>
                <a:cubicBezTo>
                  <a:pt x="906" y="10379"/>
                  <a:pt x="906" y="10545"/>
                  <a:pt x="930" y="10664"/>
                </a:cubicBezTo>
                <a:cubicBezTo>
                  <a:pt x="954" y="10831"/>
                  <a:pt x="954" y="10974"/>
                  <a:pt x="954" y="11164"/>
                </a:cubicBezTo>
                <a:cubicBezTo>
                  <a:pt x="954" y="11260"/>
                  <a:pt x="930" y="11403"/>
                  <a:pt x="954" y="11498"/>
                </a:cubicBezTo>
                <a:cubicBezTo>
                  <a:pt x="906" y="11450"/>
                  <a:pt x="834" y="11450"/>
                  <a:pt x="811" y="11450"/>
                </a:cubicBezTo>
                <a:cubicBezTo>
                  <a:pt x="781" y="11445"/>
                  <a:pt x="744" y="11442"/>
                  <a:pt x="704" y="11442"/>
                </a:cubicBezTo>
                <a:cubicBezTo>
                  <a:pt x="549" y="11442"/>
                  <a:pt x="338" y="11485"/>
                  <a:pt x="263" y="11617"/>
                </a:cubicBezTo>
                <a:cubicBezTo>
                  <a:pt x="191" y="11760"/>
                  <a:pt x="215" y="11974"/>
                  <a:pt x="239" y="12117"/>
                </a:cubicBezTo>
                <a:cubicBezTo>
                  <a:pt x="239" y="12284"/>
                  <a:pt x="215" y="12498"/>
                  <a:pt x="263" y="12641"/>
                </a:cubicBezTo>
                <a:cubicBezTo>
                  <a:pt x="341" y="12816"/>
                  <a:pt x="514" y="12832"/>
                  <a:pt x="679" y="12832"/>
                </a:cubicBezTo>
                <a:cubicBezTo>
                  <a:pt x="716" y="12832"/>
                  <a:pt x="752" y="12831"/>
                  <a:pt x="787" y="12831"/>
                </a:cubicBezTo>
                <a:lnTo>
                  <a:pt x="3716" y="12831"/>
                </a:lnTo>
                <a:cubicBezTo>
                  <a:pt x="3938" y="12831"/>
                  <a:pt x="4150" y="12821"/>
                  <a:pt x="4358" y="12821"/>
                </a:cubicBezTo>
                <a:cubicBezTo>
                  <a:pt x="4462" y="12821"/>
                  <a:pt x="4565" y="12824"/>
                  <a:pt x="4669" y="12831"/>
                </a:cubicBezTo>
                <a:cubicBezTo>
                  <a:pt x="4835" y="12831"/>
                  <a:pt x="4978" y="12879"/>
                  <a:pt x="5121" y="12879"/>
                </a:cubicBezTo>
                <a:lnTo>
                  <a:pt x="5597" y="12879"/>
                </a:lnTo>
                <a:cubicBezTo>
                  <a:pt x="5907" y="12879"/>
                  <a:pt x="6193" y="12951"/>
                  <a:pt x="6526" y="12951"/>
                </a:cubicBezTo>
                <a:lnTo>
                  <a:pt x="7479" y="12951"/>
                </a:lnTo>
                <a:cubicBezTo>
                  <a:pt x="7836" y="12951"/>
                  <a:pt x="8169" y="12927"/>
                  <a:pt x="8527" y="12927"/>
                </a:cubicBezTo>
                <a:cubicBezTo>
                  <a:pt x="8884" y="12879"/>
                  <a:pt x="9193" y="12855"/>
                  <a:pt x="9551" y="12855"/>
                </a:cubicBezTo>
                <a:cubicBezTo>
                  <a:pt x="9884" y="12855"/>
                  <a:pt x="10217" y="12808"/>
                  <a:pt x="10575" y="12808"/>
                </a:cubicBezTo>
                <a:cubicBezTo>
                  <a:pt x="10670" y="12808"/>
                  <a:pt x="10717" y="12808"/>
                  <a:pt x="10813" y="12760"/>
                </a:cubicBezTo>
                <a:lnTo>
                  <a:pt x="10860" y="12760"/>
                </a:lnTo>
                <a:cubicBezTo>
                  <a:pt x="10979" y="12760"/>
                  <a:pt x="11146" y="12760"/>
                  <a:pt x="11265" y="12736"/>
                </a:cubicBezTo>
                <a:cubicBezTo>
                  <a:pt x="11349" y="12736"/>
                  <a:pt x="11456" y="12760"/>
                  <a:pt x="11557" y="12760"/>
                </a:cubicBezTo>
                <a:cubicBezTo>
                  <a:pt x="11658" y="12760"/>
                  <a:pt x="11753" y="12736"/>
                  <a:pt x="11813" y="12641"/>
                </a:cubicBezTo>
                <a:cubicBezTo>
                  <a:pt x="11884" y="12593"/>
                  <a:pt x="11884" y="12474"/>
                  <a:pt x="11884" y="12379"/>
                </a:cubicBezTo>
                <a:cubicBezTo>
                  <a:pt x="11884" y="12260"/>
                  <a:pt x="11884" y="12141"/>
                  <a:pt x="11908" y="11998"/>
                </a:cubicBezTo>
                <a:cubicBezTo>
                  <a:pt x="11932" y="11807"/>
                  <a:pt x="11884" y="11569"/>
                  <a:pt x="11670" y="11522"/>
                </a:cubicBezTo>
                <a:cubicBezTo>
                  <a:pt x="11654" y="11514"/>
                  <a:pt x="11636" y="11511"/>
                  <a:pt x="11614" y="11511"/>
                </a:cubicBezTo>
                <a:cubicBezTo>
                  <a:pt x="11572" y="11511"/>
                  <a:pt x="11519" y="11522"/>
                  <a:pt x="11456" y="11522"/>
                </a:cubicBezTo>
                <a:cubicBezTo>
                  <a:pt x="11456" y="11498"/>
                  <a:pt x="11456" y="11498"/>
                  <a:pt x="11432" y="11450"/>
                </a:cubicBezTo>
                <a:cubicBezTo>
                  <a:pt x="11408" y="11307"/>
                  <a:pt x="11408" y="11164"/>
                  <a:pt x="11408" y="11045"/>
                </a:cubicBezTo>
                <a:cubicBezTo>
                  <a:pt x="11408" y="10902"/>
                  <a:pt x="11337" y="10783"/>
                  <a:pt x="11384" y="10617"/>
                </a:cubicBezTo>
                <a:cubicBezTo>
                  <a:pt x="11384" y="10474"/>
                  <a:pt x="11408" y="10307"/>
                  <a:pt x="11384" y="10140"/>
                </a:cubicBezTo>
                <a:cubicBezTo>
                  <a:pt x="11337" y="9974"/>
                  <a:pt x="11313" y="9831"/>
                  <a:pt x="11337" y="9640"/>
                </a:cubicBezTo>
                <a:cubicBezTo>
                  <a:pt x="11337" y="9497"/>
                  <a:pt x="11384" y="9355"/>
                  <a:pt x="11384" y="9188"/>
                </a:cubicBezTo>
                <a:cubicBezTo>
                  <a:pt x="11384" y="9021"/>
                  <a:pt x="11384" y="8878"/>
                  <a:pt x="11408" y="8712"/>
                </a:cubicBezTo>
                <a:cubicBezTo>
                  <a:pt x="11432" y="8569"/>
                  <a:pt x="11408" y="8426"/>
                  <a:pt x="11408" y="8283"/>
                </a:cubicBezTo>
                <a:cubicBezTo>
                  <a:pt x="11408" y="8164"/>
                  <a:pt x="11432" y="8069"/>
                  <a:pt x="11408" y="7950"/>
                </a:cubicBezTo>
                <a:cubicBezTo>
                  <a:pt x="11622" y="7950"/>
                  <a:pt x="11813" y="7973"/>
                  <a:pt x="12027" y="7997"/>
                </a:cubicBezTo>
                <a:cubicBezTo>
                  <a:pt x="12082" y="7997"/>
                  <a:pt x="12144" y="8001"/>
                  <a:pt x="12205" y="8001"/>
                </a:cubicBezTo>
                <a:cubicBezTo>
                  <a:pt x="12358" y="8001"/>
                  <a:pt x="12504" y="7977"/>
                  <a:pt x="12504" y="7807"/>
                </a:cubicBezTo>
                <a:cubicBezTo>
                  <a:pt x="12480" y="7497"/>
                  <a:pt x="12337" y="7187"/>
                  <a:pt x="12218" y="7021"/>
                </a:cubicBezTo>
                <a:cubicBezTo>
                  <a:pt x="12123" y="6878"/>
                  <a:pt x="12027" y="6759"/>
                  <a:pt x="11908" y="6592"/>
                </a:cubicBezTo>
                <a:cubicBezTo>
                  <a:pt x="11789" y="6449"/>
                  <a:pt x="11646" y="6378"/>
                  <a:pt x="11575" y="6211"/>
                </a:cubicBezTo>
                <a:cubicBezTo>
                  <a:pt x="11510" y="6055"/>
                  <a:pt x="11374" y="6020"/>
                  <a:pt x="11221" y="6020"/>
                </a:cubicBezTo>
                <a:cubicBezTo>
                  <a:pt x="11094" y="6020"/>
                  <a:pt x="10956" y="6044"/>
                  <a:pt x="10837" y="6044"/>
                </a:cubicBezTo>
                <a:lnTo>
                  <a:pt x="10217" y="6044"/>
                </a:lnTo>
                <a:cubicBezTo>
                  <a:pt x="10003" y="6044"/>
                  <a:pt x="9789" y="5997"/>
                  <a:pt x="9574" y="5973"/>
                </a:cubicBezTo>
                <a:cubicBezTo>
                  <a:pt x="9479" y="5973"/>
                  <a:pt x="9384" y="5973"/>
                  <a:pt x="9265" y="5949"/>
                </a:cubicBezTo>
                <a:cubicBezTo>
                  <a:pt x="9170" y="5925"/>
                  <a:pt x="9074" y="5925"/>
                  <a:pt x="8955" y="5925"/>
                </a:cubicBezTo>
                <a:cubicBezTo>
                  <a:pt x="8789" y="5925"/>
                  <a:pt x="8598" y="5925"/>
                  <a:pt x="8431" y="5949"/>
                </a:cubicBezTo>
                <a:cubicBezTo>
                  <a:pt x="8415" y="5941"/>
                  <a:pt x="8405" y="5939"/>
                  <a:pt x="8397" y="5939"/>
                </a:cubicBezTo>
                <a:cubicBezTo>
                  <a:pt x="8381" y="5939"/>
                  <a:pt x="8376" y="5949"/>
                  <a:pt x="8360" y="5949"/>
                </a:cubicBezTo>
                <a:lnTo>
                  <a:pt x="8288" y="5949"/>
                </a:lnTo>
                <a:cubicBezTo>
                  <a:pt x="8098" y="5949"/>
                  <a:pt x="7907" y="5949"/>
                  <a:pt x="7741" y="5925"/>
                </a:cubicBezTo>
                <a:cubicBezTo>
                  <a:pt x="7764" y="5854"/>
                  <a:pt x="7741" y="5806"/>
                  <a:pt x="7717" y="5759"/>
                </a:cubicBezTo>
                <a:lnTo>
                  <a:pt x="7717" y="5473"/>
                </a:lnTo>
                <a:cubicBezTo>
                  <a:pt x="7717" y="5330"/>
                  <a:pt x="7622" y="5211"/>
                  <a:pt x="7622" y="5092"/>
                </a:cubicBezTo>
                <a:cubicBezTo>
                  <a:pt x="7598" y="4758"/>
                  <a:pt x="7622" y="4425"/>
                  <a:pt x="7622" y="4139"/>
                </a:cubicBezTo>
                <a:lnTo>
                  <a:pt x="7622" y="3377"/>
                </a:lnTo>
                <a:cubicBezTo>
                  <a:pt x="7622" y="3306"/>
                  <a:pt x="7598" y="3187"/>
                  <a:pt x="7574" y="3091"/>
                </a:cubicBezTo>
                <a:cubicBezTo>
                  <a:pt x="7598" y="3091"/>
                  <a:pt x="7622" y="3115"/>
                  <a:pt x="7645" y="3115"/>
                </a:cubicBezTo>
                <a:cubicBezTo>
                  <a:pt x="7669" y="3119"/>
                  <a:pt x="7692" y="3121"/>
                  <a:pt x="7715" y="3121"/>
                </a:cubicBezTo>
                <a:cubicBezTo>
                  <a:pt x="7827" y="3121"/>
                  <a:pt x="7923" y="3072"/>
                  <a:pt x="8003" y="2972"/>
                </a:cubicBezTo>
                <a:cubicBezTo>
                  <a:pt x="8098" y="2877"/>
                  <a:pt x="8193" y="2758"/>
                  <a:pt x="8241" y="2663"/>
                </a:cubicBezTo>
                <a:cubicBezTo>
                  <a:pt x="8336" y="2544"/>
                  <a:pt x="8336" y="2425"/>
                  <a:pt x="8241" y="2305"/>
                </a:cubicBezTo>
                <a:cubicBezTo>
                  <a:pt x="8122" y="2186"/>
                  <a:pt x="7979" y="2044"/>
                  <a:pt x="7836" y="1948"/>
                </a:cubicBezTo>
                <a:cubicBezTo>
                  <a:pt x="7645" y="1829"/>
                  <a:pt x="7407" y="1782"/>
                  <a:pt x="7241" y="1662"/>
                </a:cubicBezTo>
                <a:cubicBezTo>
                  <a:pt x="7026" y="1543"/>
                  <a:pt x="6788" y="1424"/>
                  <a:pt x="6574" y="1305"/>
                </a:cubicBezTo>
                <a:cubicBezTo>
                  <a:pt x="6502" y="1234"/>
                  <a:pt x="6407" y="1210"/>
                  <a:pt x="6288" y="1186"/>
                </a:cubicBezTo>
                <a:cubicBezTo>
                  <a:pt x="6240" y="1162"/>
                  <a:pt x="6217" y="1162"/>
                  <a:pt x="6169" y="1162"/>
                </a:cubicBezTo>
                <a:cubicBezTo>
                  <a:pt x="6145" y="1139"/>
                  <a:pt x="6127" y="1127"/>
                  <a:pt x="6112" y="1127"/>
                </a:cubicBezTo>
                <a:cubicBezTo>
                  <a:pt x="6097" y="1127"/>
                  <a:pt x="6086" y="1139"/>
                  <a:pt x="6074" y="1162"/>
                </a:cubicBezTo>
                <a:lnTo>
                  <a:pt x="6074" y="1186"/>
                </a:lnTo>
                <a:lnTo>
                  <a:pt x="6050" y="1186"/>
                </a:lnTo>
                <a:cubicBezTo>
                  <a:pt x="6050" y="1067"/>
                  <a:pt x="6074" y="948"/>
                  <a:pt x="6074" y="829"/>
                </a:cubicBezTo>
                <a:cubicBezTo>
                  <a:pt x="6145" y="829"/>
                  <a:pt x="6193" y="853"/>
                  <a:pt x="6264" y="877"/>
                </a:cubicBezTo>
                <a:cubicBezTo>
                  <a:pt x="6336" y="924"/>
                  <a:pt x="6407" y="924"/>
                  <a:pt x="6502" y="948"/>
                </a:cubicBezTo>
                <a:cubicBezTo>
                  <a:pt x="6574" y="948"/>
                  <a:pt x="6669" y="972"/>
                  <a:pt x="6717" y="972"/>
                </a:cubicBezTo>
                <a:cubicBezTo>
                  <a:pt x="6788" y="972"/>
                  <a:pt x="6883" y="1043"/>
                  <a:pt x="6931" y="1043"/>
                </a:cubicBezTo>
                <a:cubicBezTo>
                  <a:pt x="7026" y="1043"/>
                  <a:pt x="7098" y="996"/>
                  <a:pt x="7121" y="924"/>
                </a:cubicBezTo>
                <a:cubicBezTo>
                  <a:pt x="7169" y="805"/>
                  <a:pt x="7241" y="638"/>
                  <a:pt x="7264" y="496"/>
                </a:cubicBezTo>
                <a:cubicBezTo>
                  <a:pt x="7264" y="472"/>
                  <a:pt x="7264" y="424"/>
                  <a:pt x="7241" y="424"/>
                </a:cubicBezTo>
                <a:cubicBezTo>
                  <a:pt x="7121" y="353"/>
                  <a:pt x="6979" y="329"/>
                  <a:pt x="6860" y="257"/>
                </a:cubicBezTo>
                <a:cubicBezTo>
                  <a:pt x="6764" y="210"/>
                  <a:pt x="6669" y="138"/>
                  <a:pt x="6550" y="91"/>
                </a:cubicBezTo>
                <a:cubicBezTo>
                  <a:pt x="6447" y="39"/>
                  <a:pt x="6307" y="0"/>
                  <a:pt x="61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58"/>
          <p:cNvSpPr/>
          <p:nvPr/>
        </p:nvSpPr>
        <p:spPr>
          <a:xfrm rot="230100">
            <a:off x="7430272" y="438277"/>
            <a:ext cx="594385" cy="621614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58">
            <a:hlinkClick r:id="" action="ppaction://hlinkshowjump?jump=nextslide"/>
          </p:cNvPr>
          <p:cNvSpPr/>
          <p:nvPr/>
        </p:nvSpPr>
        <p:spPr>
          <a:xfrm rot="-8929003">
            <a:off x="8325356" y="4087145"/>
            <a:ext cx="456567" cy="456567"/>
          </a:xfrm>
          <a:prstGeom prst="chord">
            <a:avLst>
              <a:gd name="adj1" fmla="val 3276954"/>
              <a:gd name="adj2" fmla="val 14560045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58"/>
          <p:cNvSpPr/>
          <p:nvPr/>
        </p:nvSpPr>
        <p:spPr>
          <a:xfrm rot="-6299907" flipH="1">
            <a:off x="8445065" y="4198356"/>
            <a:ext cx="190168" cy="234136"/>
          </a:xfrm>
          <a:custGeom>
            <a:avLst/>
            <a:gdLst/>
            <a:ahLst/>
            <a:cxnLst/>
            <a:rect l="l" t="t" r="r" b="b"/>
            <a:pathLst>
              <a:path w="6033" h="7429" extrusionOk="0">
                <a:moveTo>
                  <a:pt x="255" y="1"/>
                </a:moveTo>
                <a:cubicBezTo>
                  <a:pt x="95" y="1"/>
                  <a:pt x="0" y="214"/>
                  <a:pt x="159" y="338"/>
                </a:cubicBezTo>
                <a:cubicBezTo>
                  <a:pt x="2022" y="1698"/>
                  <a:pt x="3340" y="3435"/>
                  <a:pt x="3675" y="5674"/>
                </a:cubicBezTo>
                <a:cubicBezTo>
                  <a:pt x="3444" y="5527"/>
                  <a:pt x="3193" y="5360"/>
                  <a:pt x="2942" y="5213"/>
                </a:cubicBezTo>
                <a:cubicBezTo>
                  <a:pt x="2882" y="5176"/>
                  <a:pt x="2818" y="5159"/>
                  <a:pt x="2754" y="5159"/>
                </a:cubicBezTo>
                <a:cubicBezTo>
                  <a:pt x="2464" y="5159"/>
                  <a:pt x="2189" y="5504"/>
                  <a:pt x="2377" y="5778"/>
                </a:cubicBezTo>
                <a:cubicBezTo>
                  <a:pt x="2817" y="6448"/>
                  <a:pt x="3340" y="6950"/>
                  <a:pt x="4009" y="7369"/>
                </a:cubicBezTo>
                <a:cubicBezTo>
                  <a:pt x="4071" y="7410"/>
                  <a:pt x="4141" y="7428"/>
                  <a:pt x="4213" y="7428"/>
                </a:cubicBezTo>
                <a:cubicBezTo>
                  <a:pt x="4360" y="7428"/>
                  <a:pt x="4511" y="7349"/>
                  <a:pt x="4595" y="7222"/>
                </a:cubicBezTo>
                <a:cubicBezTo>
                  <a:pt x="4909" y="6699"/>
                  <a:pt x="5286" y="6239"/>
                  <a:pt x="5725" y="5799"/>
                </a:cubicBezTo>
                <a:cubicBezTo>
                  <a:pt x="6033" y="5492"/>
                  <a:pt x="5739" y="5071"/>
                  <a:pt x="5406" y="5071"/>
                </a:cubicBezTo>
                <a:cubicBezTo>
                  <a:pt x="5309" y="5071"/>
                  <a:pt x="5208" y="5107"/>
                  <a:pt x="5118" y="5193"/>
                </a:cubicBezTo>
                <a:cubicBezTo>
                  <a:pt x="4909" y="5402"/>
                  <a:pt x="4700" y="5632"/>
                  <a:pt x="4512" y="5862"/>
                </a:cubicBezTo>
                <a:cubicBezTo>
                  <a:pt x="4156" y="3393"/>
                  <a:pt x="2691" y="1029"/>
                  <a:pt x="348" y="24"/>
                </a:cubicBezTo>
                <a:cubicBezTo>
                  <a:pt x="315" y="8"/>
                  <a:pt x="284" y="1"/>
                  <a:pt x="255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58">
            <a:hlinkClick r:id="" action="ppaction://hlinkshowjump?jump=previousslide"/>
          </p:cNvPr>
          <p:cNvSpPr/>
          <p:nvPr/>
        </p:nvSpPr>
        <p:spPr>
          <a:xfrm rot="8929003" flipH="1">
            <a:off x="357181" y="4087145"/>
            <a:ext cx="456567" cy="456567"/>
          </a:xfrm>
          <a:prstGeom prst="chord">
            <a:avLst>
              <a:gd name="adj1" fmla="val 3276954"/>
              <a:gd name="adj2" fmla="val 14560045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58"/>
          <p:cNvSpPr/>
          <p:nvPr/>
        </p:nvSpPr>
        <p:spPr>
          <a:xfrm rot="6299907">
            <a:off x="508765" y="4198356"/>
            <a:ext cx="190168" cy="234136"/>
          </a:xfrm>
          <a:custGeom>
            <a:avLst/>
            <a:gdLst/>
            <a:ahLst/>
            <a:cxnLst/>
            <a:rect l="l" t="t" r="r" b="b"/>
            <a:pathLst>
              <a:path w="6033" h="7429" extrusionOk="0">
                <a:moveTo>
                  <a:pt x="255" y="1"/>
                </a:moveTo>
                <a:cubicBezTo>
                  <a:pt x="95" y="1"/>
                  <a:pt x="0" y="214"/>
                  <a:pt x="159" y="338"/>
                </a:cubicBezTo>
                <a:cubicBezTo>
                  <a:pt x="2022" y="1698"/>
                  <a:pt x="3340" y="3435"/>
                  <a:pt x="3675" y="5674"/>
                </a:cubicBezTo>
                <a:cubicBezTo>
                  <a:pt x="3444" y="5527"/>
                  <a:pt x="3193" y="5360"/>
                  <a:pt x="2942" y="5213"/>
                </a:cubicBezTo>
                <a:cubicBezTo>
                  <a:pt x="2882" y="5176"/>
                  <a:pt x="2818" y="5159"/>
                  <a:pt x="2754" y="5159"/>
                </a:cubicBezTo>
                <a:cubicBezTo>
                  <a:pt x="2464" y="5159"/>
                  <a:pt x="2189" y="5504"/>
                  <a:pt x="2377" y="5778"/>
                </a:cubicBezTo>
                <a:cubicBezTo>
                  <a:pt x="2817" y="6448"/>
                  <a:pt x="3340" y="6950"/>
                  <a:pt x="4009" y="7369"/>
                </a:cubicBezTo>
                <a:cubicBezTo>
                  <a:pt x="4071" y="7410"/>
                  <a:pt x="4141" y="7428"/>
                  <a:pt x="4213" y="7428"/>
                </a:cubicBezTo>
                <a:cubicBezTo>
                  <a:pt x="4360" y="7428"/>
                  <a:pt x="4511" y="7349"/>
                  <a:pt x="4595" y="7222"/>
                </a:cubicBezTo>
                <a:cubicBezTo>
                  <a:pt x="4909" y="6699"/>
                  <a:pt x="5286" y="6239"/>
                  <a:pt x="5725" y="5799"/>
                </a:cubicBezTo>
                <a:cubicBezTo>
                  <a:pt x="6033" y="5492"/>
                  <a:pt x="5739" y="5071"/>
                  <a:pt x="5406" y="5071"/>
                </a:cubicBezTo>
                <a:cubicBezTo>
                  <a:pt x="5309" y="5071"/>
                  <a:pt x="5208" y="5107"/>
                  <a:pt x="5118" y="5193"/>
                </a:cubicBezTo>
                <a:cubicBezTo>
                  <a:pt x="4909" y="5402"/>
                  <a:pt x="4700" y="5632"/>
                  <a:pt x="4512" y="5862"/>
                </a:cubicBezTo>
                <a:cubicBezTo>
                  <a:pt x="4156" y="3393"/>
                  <a:pt x="2691" y="1029"/>
                  <a:pt x="348" y="24"/>
                </a:cubicBezTo>
                <a:cubicBezTo>
                  <a:pt x="315" y="8"/>
                  <a:pt x="284" y="1"/>
                  <a:pt x="255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52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Implementare (1)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7A78A-EBCC-91F8-5D40-4404C4FC18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46092" y="1117060"/>
            <a:ext cx="7451816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425"/>
              </a:lnSpc>
            </a:pPr>
            <a:r>
              <a:rPr lang="ro-RO" sz="1400" dirty="0">
                <a:latin typeface="+mj-lt"/>
              </a:rPr>
              <a:t>Autentificarea utilizatorilor se realizează folosind JWT (JSON Web </a:t>
            </a:r>
            <a:r>
              <a:rPr lang="ro-RO" sz="1400" dirty="0" err="1">
                <a:latin typeface="+mj-lt"/>
              </a:rPr>
              <a:t>Token</a:t>
            </a:r>
            <a:r>
              <a:rPr lang="ro-RO" sz="1400" dirty="0">
                <a:latin typeface="+mj-lt"/>
              </a:rPr>
              <a:t>):</a:t>
            </a:r>
            <a:endParaRPr lang="en-GB" sz="1400" dirty="0">
              <a:latin typeface="+mj-lt"/>
            </a:endParaRPr>
          </a:p>
          <a:p>
            <a:pPr>
              <a:lnSpc>
                <a:spcPts val="1425"/>
              </a:lnSpc>
            </a:pPr>
            <a:endParaRPr lang="ro-RO" sz="1400" dirty="0">
              <a:latin typeface="+mj-lt"/>
            </a:endParaRPr>
          </a:p>
          <a:p>
            <a:pPr>
              <a:lnSpc>
                <a:spcPts val="1425"/>
              </a:lnSpc>
            </a:pPr>
            <a:r>
              <a:rPr lang="en-GB" sz="1400" dirty="0">
                <a:latin typeface="+mj-lt"/>
              </a:rPr>
              <a:t>L</a:t>
            </a:r>
            <a:r>
              <a:rPr lang="ro-RO" sz="1400" dirty="0">
                <a:latin typeface="+mj-lt"/>
              </a:rPr>
              <a:t>a </a:t>
            </a:r>
            <a:r>
              <a:rPr lang="ro-RO" sz="1400" dirty="0" err="1">
                <a:latin typeface="+mj-lt"/>
              </a:rPr>
              <a:t>logare</a:t>
            </a:r>
            <a:r>
              <a:rPr lang="ro-RO" sz="1400" dirty="0">
                <a:latin typeface="+mj-lt"/>
              </a:rPr>
              <a:t>, </a:t>
            </a:r>
            <a:r>
              <a:rPr lang="ro-RO" sz="1400" dirty="0" err="1">
                <a:latin typeface="+mj-lt"/>
              </a:rPr>
              <a:t>backend-ul</a:t>
            </a:r>
            <a:r>
              <a:rPr lang="ro-RO" sz="1400" dirty="0">
                <a:latin typeface="+mj-lt"/>
              </a:rPr>
              <a:t> </a:t>
            </a:r>
            <a:r>
              <a:rPr lang="ro-RO" sz="1400" dirty="0" err="1">
                <a:latin typeface="+mj-lt"/>
              </a:rPr>
              <a:t>Django</a:t>
            </a:r>
            <a:r>
              <a:rPr lang="ro-RO" sz="1400" dirty="0">
                <a:latin typeface="+mj-lt"/>
              </a:rPr>
              <a:t> REST Framework emite un Access </a:t>
            </a:r>
            <a:r>
              <a:rPr lang="ro-RO" sz="1400" dirty="0" err="1">
                <a:latin typeface="+mj-lt"/>
              </a:rPr>
              <a:t>Token</a:t>
            </a:r>
            <a:r>
              <a:rPr lang="ro-RO" sz="1400" dirty="0">
                <a:latin typeface="+mj-lt"/>
              </a:rPr>
              <a:t> și un </a:t>
            </a:r>
            <a:r>
              <a:rPr lang="ro-RO" sz="1400" dirty="0" err="1">
                <a:latin typeface="+mj-lt"/>
              </a:rPr>
              <a:t>Refresh</a:t>
            </a:r>
            <a:r>
              <a:rPr lang="ro-RO" sz="1400" dirty="0">
                <a:latin typeface="+mj-lt"/>
              </a:rPr>
              <a:t> </a:t>
            </a:r>
            <a:r>
              <a:rPr lang="ro-RO" sz="1400" dirty="0" err="1">
                <a:latin typeface="+mj-lt"/>
              </a:rPr>
              <a:t>Token</a:t>
            </a:r>
            <a:r>
              <a:rPr lang="ro-RO" sz="1400" dirty="0">
                <a:latin typeface="+mj-lt"/>
              </a:rPr>
              <a:t>.</a:t>
            </a:r>
            <a:endParaRPr lang="en-GB" sz="1400" dirty="0">
              <a:latin typeface="+mj-lt"/>
            </a:endParaRPr>
          </a:p>
          <a:p>
            <a:pPr>
              <a:lnSpc>
                <a:spcPts val="1425"/>
              </a:lnSpc>
              <a:buNone/>
            </a:pPr>
            <a:endParaRPr lang="ro-RO" sz="1400" dirty="0">
              <a:latin typeface="+mj-lt"/>
            </a:endParaRPr>
          </a:p>
          <a:p>
            <a:pPr>
              <a:lnSpc>
                <a:spcPts val="1425"/>
              </a:lnSpc>
            </a:pPr>
            <a:r>
              <a:rPr lang="ro-RO" sz="1400" dirty="0" err="1">
                <a:latin typeface="+mj-lt"/>
              </a:rPr>
              <a:t>Frontend-ul</a:t>
            </a:r>
            <a:r>
              <a:rPr lang="ro-RO" sz="1400" dirty="0">
                <a:latin typeface="+mj-lt"/>
              </a:rPr>
              <a:t> </a:t>
            </a:r>
            <a:r>
              <a:rPr lang="ro-RO" sz="1400" dirty="0" err="1">
                <a:latin typeface="+mj-lt"/>
              </a:rPr>
              <a:t>ReactJS</a:t>
            </a:r>
            <a:r>
              <a:rPr lang="ro-RO" sz="1400" dirty="0">
                <a:latin typeface="+mj-lt"/>
              </a:rPr>
              <a:t> stochează aceste </a:t>
            </a:r>
            <a:r>
              <a:rPr lang="ro-RO" sz="1400" dirty="0" err="1">
                <a:latin typeface="+mj-lt"/>
              </a:rPr>
              <a:t>token</a:t>
            </a:r>
            <a:r>
              <a:rPr lang="ro-RO" sz="1400" dirty="0">
                <a:latin typeface="+mj-lt"/>
              </a:rPr>
              <a:t>-uri în </a:t>
            </a:r>
            <a:r>
              <a:rPr lang="ro-RO" sz="1400" dirty="0" err="1">
                <a:latin typeface="+mj-lt"/>
              </a:rPr>
              <a:t>LocalStorage</a:t>
            </a:r>
            <a:r>
              <a:rPr lang="ro-RO" sz="1400" dirty="0">
                <a:latin typeface="+mj-lt"/>
              </a:rPr>
              <a:t> și Cookies.</a:t>
            </a:r>
            <a:endParaRPr lang="en-GB" sz="1400" dirty="0">
              <a:latin typeface="+mj-lt"/>
            </a:endParaRPr>
          </a:p>
          <a:p>
            <a:pPr>
              <a:lnSpc>
                <a:spcPts val="1425"/>
              </a:lnSpc>
            </a:pPr>
            <a:endParaRPr lang="ro-RO" sz="1400" dirty="0">
              <a:latin typeface="+mj-lt"/>
            </a:endParaRPr>
          </a:p>
          <a:p>
            <a:pPr>
              <a:lnSpc>
                <a:spcPts val="1425"/>
              </a:lnSpc>
            </a:pPr>
            <a:r>
              <a:rPr lang="ro-RO" sz="1400" dirty="0" err="1">
                <a:latin typeface="+mj-lt"/>
              </a:rPr>
              <a:t>Axios</a:t>
            </a:r>
            <a:r>
              <a:rPr lang="ro-RO" sz="1400" dirty="0">
                <a:latin typeface="+mj-lt"/>
              </a:rPr>
              <a:t>, configurat cu un interceptor, trimite automat Access </a:t>
            </a:r>
            <a:r>
              <a:rPr lang="ro-RO" sz="1400" dirty="0" err="1">
                <a:latin typeface="+mj-lt"/>
              </a:rPr>
              <a:t>Token-ul</a:t>
            </a:r>
            <a:r>
              <a:rPr lang="ro-RO" sz="1400" dirty="0">
                <a:latin typeface="+mj-lt"/>
              </a:rPr>
              <a:t> în </a:t>
            </a:r>
            <a:r>
              <a:rPr lang="ro-RO" sz="1400" dirty="0" err="1">
                <a:latin typeface="+mj-lt"/>
              </a:rPr>
              <a:t>header-ul</a:t>
            </a:r>
            <a:r>
              <a:rPr lang="ro-RO" sz="1400" dirty="0">
                <a:latin typeface="+mj-lt"/>
              </a:rPr>
              <a:t> fiecărei cereri către </a:t>
            </a:r>
            <a:r>
              <a:rPr lang="ro-RO" sz="1400" dirty="0" err="1">
                <a:latin typeface="+mj-lt"/>
              </a:rPr>
              <a:t>backend</a:t>
            </a:r>
            <a:r>
              <a:rPr lang="ro-RO" sz="1400" dirty="0">
                <a:latin typeface="+mj-lt"/>
              </a:rPr>
              <a:t>.</a:t>
            </a:r>
          </a:p>
          <a:p>
            <a:pPr>
              <a:lnSpc>
                <a:spcPts val="1425"/>
              </a:lnSpc>
            </a:pPr>
            <a:endParaRPr lang="en-GB" sz="1400" dirty="0">
              <a:latin typeface="+mj-lt"/>
            </a:endParaRPr>
          </a:p>
          <a:p>
            <a:pPr>
              <a:lnSpc>
                <a:spcPts val="1425"/>
              </a:lnSpc>
            </a:pPr>
            <a:r>
              <a:rPr lang="ro-RO" sz="1400" dirty="0">
                <a:latin typeface="+mj-lt"/>
              </a:rPr>
              <a:t>Când </a:t>
            </a:r>
            <a:r>
              <a:rPr lang="ro-RO" sz="1400" dirty="0" err="1">
                <a:latin typeface="+mj-lt"/>
              </a:rPr>
              <a:t>token-ul</a:t>
            </a:r>
            <a:r>
              <a:rPr lang="ro-RO" sz="1400" dirty="0">
                <a:latin typeface="+mj-lt"/>
              </a:rPr>
              <a:t> expiră, </a:t>
            </a:r>
            <a:r>
              <a:rPr lang="ro-RO" sz="1400" dirty="0" err="1">
                <a:latin typeface="+mj-lt"/>
              </a:rPr>
              <a:t>frontend-ul</a:t>
            </a:r>
            <a:r>
              <a:rPr lang="ro-RO" sz="1400" dirty="0">
                <a:latin typeface="+mj-lt"/>
              </a:rPr>
              <a:t> folosește </a:t>
            </a:r>
            <a:r>
              <a:rPr lang="ro-RO" sz="1400" dirty="0" err="1">
                <a:latin typeface="+mj-lt"/>
              </a:rPr>
              <a:t>Refresh</a:t>
            </a:r>
            <a:r>
              <a:rPr lang="ro-RO" sz="1400" dirty="0">
                <a:latin typeface="+mj-lt"/>
              </a:rPr>
              <a:t> </a:t>
            </a:r>
            <a:r>
              <a:rPr lang="ro-RO" sz="1400" dirty="0" err="1">
                <a:latin typeface="+mj-lt"/>
              </a:rPr>
              <a:t>Token-ul</a:t>
            </a:r>
            <a:r>
              <a:rPr lang="ro-RO" sz="1400" dirty="0">
                <a:latin typeface="+mj-lt"/>
              </a:rPr>
              <a:t> pentru a obține automat unul nou, fără a forța utilizatorul să se reconecteze.</a:t>
            </a:r>
          </a:p>
          <a:p>
            <a:pPr>
              <a:lnSpc>
                <a:spcPts val="1425"/>
              </a:lnSpc>
            </a:pPr>
            <a:endParaRPr lang="en-GB" sz="1400" dirty="0">
              <a:latin typeface="+mj-lt"/>
            </a:endParaRPr>
          </a:p>
          <a:p>
            <a:pPr>
              <a:lnSpc>
                <a:spcPts val="1425"/>
              </a:lnSpc>
            </a:pPr>
            <a:r>
              <a:rPr lang="ro-RO" sz="1400" dirty="0">
                <a:latin typeface="+mj-lt"/>
              </a:rPr>
              <a:t>Astfel, </a:t>
            </a:r>
            <a:r>
              <a:rPr lang="ro-RO" sz="1400" dirty="0" err="1">
                <a:latin typeface="+mj-lt"/>
              </a:rPr>
              <a:t>frontend-ul</a:t>
            </a:r>
            <a:r>
              <a:rPr lang="ro-RO" sz="1400" dirty="0">
                <a:latin typeface="+mj-lt"/>
              </a:rPr>
              <a:t> comunică securizat cu </a:t>
            </a:r>
            <a:r>
              <a:rPr lang="ro-RO" sz="1400" dirty="0" err="1">
                <a:latin typeface="+mj-lt"/>
              </a:rPr>
              <a:t>backend-ul</a:t>
            </a:r>
            <a:r>
              <a:rPr lang="ro-RO" sz="1400" dirty="0">
                <a:latin typeface="+mj-lt"/>
              </a:rPr>
              <a:t> REST, trimițând date și primind răspunsuri JSON standardizate.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ro-RO" altLang="ro-RO" sz="1400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7">
          <a:extLst>
            <a:ext uri="{FF2B5EF4-FFF2-40B4-BE49-F238E27FC236}">
              <a16:creationId xmlns:a16="http://schemas.microsoft.com/office/drawing/2014/main" id="{D9BB6F1E-69BD-D99E-D2B3-C278FE478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52">
            <a:extLst>
              <a:ext uri="{FF2B5EF4-FFF2-40B4-BE49-F238E27FC236}">
                <a16:creationId xmlns:a16="http://schemas.microsoft.com/office/drawing/2014/main" id="{49448654-2AC7-FFC9-1AC0-30094CF7D8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Implementare (2)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61C22-A8ED-5E82-BC71-0D9A5E3BA7A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46092" y="1476134"/>
            <a:ext cx="7451816" cy="228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425"/>
              </a:lnSpc>
            </a:pPr>
            <a:r>
              <a:rPr lang="en-GB" sz="1400" dirty="0">
                <a:latin typeface="+mj-lt"/>
              </a:rPr>
              <a:t>Swagger </a:t>
            </a:r>
            <a:r>
              <a:rPr lang="en-GB" sz="1400" dirty="0" err="1">
                <a:latin typeface="+mj-lt"/>
              </a:rPr>
              <a:t>pentru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 err="1">
                <a:latin typeface="+mj-lt"/>
              </a:rPr>
              <a:t>testarea</a:t>
            </a:r>
            <a:r>
              <a:rPr lang="en-GB" sz="1400" dirty="0">
                <a:latin typeface="+mj-lt"/>
              </a:rPr>
              <a:t> endpoint </a:t>
            </a:r>
            <a:r>
              <a:rPr lang="en-GB" sz="1400" dirty="0" err="1">
                <a:latin typeface="+mj-lt"/>
              </a:rPr>
              <a:t>urilor</a:t>
            </a:r>
            <a:r>
              <a:rPr lang="en-GB" sz="1400" dirty="0">
                <a:latin typeface="+mj-lt"/>
              </a:rPr>
              <a:t> de backend</a:t>
            </a:r>
          </a:p>
          <a:p>
            <a:pPr marL="114300" indent="0">
              <a:lnSpc>
                <a:spcPts val="1425"/>
              </a:lnSpc>
              <a:buNone/>
            </a:pPr>
            <a:r>
              <a:rPr lang="en-GB" sz="1400" dirty="0">
                <a:latin typeface="+mj-lt"/>
              </a:rPr>
              <a:t>       Clase:</a:t>
            </a:r>
          </a:p>
          <a:p>
            <a:pPr>
              <a:lnSpc>
                <a:spcPts val="1425"/>
              </a:lnSpc>
            </a:pPr>
            <a:r>
              <a:rPr lang="en-GB" sz="1400" dirty="0" err="1">
                <a:latin typeface="+mj-lt"/>
              </a:rPr>
              <a:t>Cursuri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 err="1">
                <a:latin typeface="+mj-lt"/>
              </a:rPr>
              <a:t>enroll</a:t>
            </a:r>
            <a:r>
              <a:rPr lang="en-GB" sz="1400" dirty="0">
                <a:latin typeface="+mj-lt"/>
              </a:rPr>
              <a:t>/unenroll/rating/delete/create</a:t>
            </a:r>
          </a:p>
          <a:p>
            <a:pPr>
              <a:lnSpc>
                <a:spcPts val="1425"/>
              </a:lnSpc>
            </a:pPr>
            <a:r>
              <a:rPr lang="en-GB" sz="1400" dirty="0" err="1">
                <a:latin typeface="+mj-lt"/>
              </a:rPr>
              <a:t>Studenti</a:t>
            </a:r>
            <a:r>
              <a:rPr lang="en-GB" sz="1400" dirty="0">
                <a:latin typeface="+mj-lt"/>
              </a:rPr>
              <a:t> view student per </a:t>
            </a:r>
            <a:r>
              <a:rPr lang="en-GB" sz="1400" dirty="0" err="1">
                <a:latin typeface="+mj-lt"/>
              </a:rPr>
              <a:t>profesori</a:t>
            </a:r>
            <a:endParaRPr lang="en-GB" sz="1400" dirty="0">
              <a:latin typeface="+mj-lt"/>
            </a:endParaRPr>
          </a:p>
          <a:p>
            <a:pPr>
              <a:lnSpc>
                <a:spcPts val="1425"/>
              </a:lnSpc>
            </a:pPr>
            <a:r>
              <a:rPr lang="en-GB" sz="1400" dirty="0" err="1">
                <a:latin typeface="+mj-lt"/>
              </a:rPr>
              <a:t>Profesori</a:t>
            </a:r>
            <a:r>
              <a:rPr lang="en-GB" sz="1400" dirty="0">
                <a:latin typeface="+mj-lt"/>
              </a:rPr>
              <a:t> view all</a:t>
            </a:r>
            <a:br>
              <a:rPr lang="en-GB" sz="1400" dirty="0">
                <a:latin typeface="+mj-lt"/>
              </a:rPr>
            </a:br>
            <a:br>
              <a:rPr lang="en-GB" sz="1400" dirty="0">
                <a:latin typeface="+mj-lt"/>
              </a:rPr>
            </a:br>
            <a:br>
              <a:rPr lang="en-GB" sz="1400" dirty="0">
                <a:latin typeface="+mj-lt"/>
              </a:rPr>
            </a:br>
            <a:r>
              <a:rPr lang="en-GB" sz="1400" dirty="0">
                <a:latin typeface="+mj-lt"/>
              </a:rPr>
              <a:t>Chart</a:t>
            </a:r>
          </a:p>
          <a:p>
            <a:pPr>
              <a:lnSpc>
                <a:spcPts val="1425"/>
              </a:lnSpc>
            </a:pPr>
            <a:r>
              <a:rPr lang="en-GB" sz="1400" dirty="0" err="1">
                <a:latin typeface="+mj-lt"/>
              </a:rPr>
              <a:t>CourseStats</a:t>
            </a:r>
            <a:r>
              <a:rPr lang="en-GB" sz="1400" dirty="0">
                <a:latin typeface="+mj-lt"/>
              </a:rPr>
              <a:t> -&gt; </a:t>
            </a:r>
            <a:r>
              <a:rPr lang="en-GB" sz="1400" dirty="0" err="1">
                <a:latin typeface="+mj-lt"/>
              </a:rPr>
              <a:t>cati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 err="1">
                <a:latin typeface="+mj-lt"/>
              </a:rPr>
              <a:t>elevi</a:t>
            </a:r>
            <a:r>
              <a:rPr lang="en-GB" sz="1400" dirty="0">
                <a:latin typeface="+mj-lt"/>
              </a:rPr>
              <a:t> sunt </a:t>
            </a:r>
            <a:r>
              <a:rPr lang="en-GB" sz="1400" dirty="0" err="1">
                <a:latin typeface="+mj-lt"/>
              </a:rPr>
              <a:t>pentru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 err="1">
                <a:latin typeface="+mj-lt"/>
              </a:rPr>
              <a:t>fiecare</a:t>
            </a:r>
            <a:r>
              <a:rPr lang="en-GB" sz="1400" dirty="0">
                <a:latin typeface="+mj-lt"/>
              </a:rPr>
              <a:t> curs</a:t>
            </a:r>
          </a:p>
          <a:p>
            <a:pPr>
              <a:lnSpc>
                <a:spcPts val="1425"/>
              </a:lnSpc>
            </a:pPr>
            <a:r>
              <a:rPr lang="en-GB" sz="1400" dirty="0">
                <a:latin typeface="+mj-lt"/>
              </a:rPr>
              <a:t>Review -&gt; </a:t>
            </a:r>
            <a:r>
              <a:rPr lang="en-GB" sz="1400" dirty="0" err="1">
                <a:latin typeface="+mj-lt"/>
              </a:rPr>
              <a:t>ce</a:t>
            </a:r>
            <a:r>
              <a:rPr lang="en-GB" sz="1400" dirty="0">
                <a:latin typeface="+mj-lt"/>
              </a:rPr>
              <a:t> review </a:t>
            </a:r>
            <a:r>
              <a:rPr lang="en-GB" sz="1400" dirty="0" err="1">
                <a:latin typeface="+mj-lt"/>
              </a:rPr>
              <a:t>mediu</a:t>
            </a:r>
            <a:r>
              <a:rPr lang="en-GB" sz="1400" dirty="0">
                <a:latin typeface="+mj-lt"/>
              </a:rPr>
              <a:t> are </a:t>
            </a:r>
            <a:r>
              <a:rPr lang="en-GB" sz="1400" dirty="0" err="1">
                <a:latin typeface="+mj-lt"/>
              </a:rPr>
              <a:t>fiecare</a:t>
            </a:r>
            <a:r>
              <a:rPr lang="en-GB" sz="1400" dirty="0">
                <a:latin typeface="+mj-lt"/>
              </a:rPr>
              <a:t> curs</a:t>
            </a:r>
          </a:p>
          <a:p>
            <a:pPr>
              <a:lnSpc>
                <a:spcPts val="1425"/>
              </a:lnSpc>
            </a:pPr>
            <a:r>
              <a:rPr lang="en-GB" sz="1400" dirty="0">
                <a:latin typeface="+mj-lt"/>
              </a:rPr>
              <a:t>TeacherContribution -&gt; cate </a:t>
            </a:r>
            <a:r>
              <a:rPr lang="en-GB" sz="1400" dirty="0" err="1">
                <a:latin typeface="+mj-lt"/>
              </a:rPr>
              <a:t>cursuri</a:t>
            </a:r>
            <a:r>
              <a:rPr lang="en-GB" sz="1400" dirty="0">
                <a:latin typeface="+mj-lt"/>
              </a:rPr>
              <a:t> tine </a:t>
            </a:r>
            <a:r>
              <a:rPr lang="en-GB" sz="1400" dirty="0" err="1">
                <a:latin typeface="+mj-lt"/>
              </a:rPr>
              <a:t>fiecare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 err="1">
                <a:latin typeface="+mj-lt"/>
              </a:rPr>
              <a:t>profesor</a:t>
            </a:r>
            <a:endParaRPr lang="ro-RO" sz="14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ro-RO" altLang="ro-RO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618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65"/>
          <p:cNvSpPr txBox="1">
            <a:spLocks noGrp="1"/>
          </p:cNvSpPr>
          <p:nvPr>
            <p:ph type="subTitle" idx="3"/>
          </p:nvPr>
        </p:nvSpPr>
        <p:spPr>
          <a:xfrm flipH="1">
            <a:off x="2618947" y="1976697"/>
            <a:ext cx="5331201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17 operatii CRUD</a:t>
            </a:r>
            <a:endParaRPr dirty="0"/>
          </a:p>
        </p:txBody>
      </p:sp>
      <p:sp>
        <p:nvSpPr>
          <p:cNvPr id="1988" name="Google Shape;1988;p65"/>
          <p:cNvSpPr txBox="1">
            <a:spLocks noGrp="1"/>
          </p:cNvSpPr>
          <p:nvPr>
            <p:ph type="subTitle" idx="5"/>
          </p:nvPr>
        </p:nvSpPr>
        <p:spPr>
          <a:xfrm flipH="1">
            <a:off x="2650050" y="2454691"/>
            <a:ext cx="38439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 charts UI –</a:t>
            </a:r>
            <a:r>
              <a:rPr lang="en-GB" sz="1800" dirty="0">
                <a:latin typeface="+mj-lt"/>
              </a:rPr>
              <a:t> </a:t>
            </a:r>
            <a:r>
              <a:rPr lang="en-GB" dirty="0" err="1"/>
              <a:t>CourseStats</a:t>
            </a:r>
            <a:r>
              <a:rPr lang="en-GB" dirty="0"/>
              <a:t>, TeacherContribution, Review</a:t>
            </a:r>
            <a:r>
              <a:rPr lang="en" dirty="0"/>
              <a:t> </a:t>
            </a:r>
            <a:endParaRPr dirty="0"/>
          </a:p>
        </p:txBody>
      </p:sp>
      <p:sp>
        <p:nvSpPr>
          <p:cNvPr id="1989" name="Google Shape;1989;p65"/>
          <p:cNvSpPr txBox="1">
            <a:spLocks noGrp="1"/>
          </p:cNvSpPr>
          <p:nvPr>
            <p:ph type="subTitle" idx="1"/>
          </p:nvPr>
        </p:nvSpPr>
        <p:spPr>
          <a:xfrm flipH="1">
            <a:off x="2618947" y="1523553"/>
            <a:ext cx="5688045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Autentificare</a:t>
            </a:r>
            <a:r>
              <a:rPr lang="en-GB" dirty="0"/>
              <a:t>, </a:t>
            </a:r>
            <a:r>
              <a:rPr lang="en-GB" dirty="0" err="1"/>
              <a:t>autorizare</a:t>
            </a:r>
            <a:r>
              <a:rPr lang="en-GB" dirty="0"/>
              <a:t> </a:t>
            </a:r>
            <a:r>
              <a:rPr lang="en-GB" dirty="0" err="1"/>
              <a:t>folosing</a:t>
            </a:r>
            <a:r>
              <a:rPr lang="en-GB" dirty="0"/>
              <a:t> JWT token (2 </a:t>
            </a:r>
            <a:r>
              <a:rPr lang="en-GB" dirty="0" err="1"/>
              <a:t>tipuri</a:t>
            </a:r>
            <a:r>
              <a:rPr lang="en-GB" dirty="0"/>
              <a:t> user – </a:t>
            </a:r>
            <a:r>
              <a:rPr lang="en-GB" dirty="0" err="1"/>
              <a:t>elev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profesor</a:t>
            </a:r>
            <a:r>
              <a:rPr lang="en-GB" dirty="0"/>
              <a:t>)</a:t>
            </a:r>
            <a:endParaRPr dirty="0"/>
          </a:p>
        </p:txBody>
      </p:sp>
      <p:sp>
        <p:nvSpPr>
          <p:cNvPr id="1990" name="Google Shape;1990;p65"/>
          <p:cNvSpPr txBox="1">
            <a:spLocks noGrp="1"/>
          </p:cNvSpPr>
          <p:nvPr>
            <p:ph type="title" idx="15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Concluzii</a:t>
            </a:r>
            <a:endParaRPr dirty="0"/>
          </a:p>
        </p:txBody>
      </p:sp>
      <p:sp>
        <p:nvSpPr>
          <p:cNvPr id="1994" name="Google Shape;1994;p65"/>
          <p:cNvSpPr txBox="1">
            <a:spLocks noGrp="1"/>
          </p:cNvSpPr>
          <p:nvPr>
            <p:ph type="subTitle" idx="7"/>
          </p:nvPr>
        </p:nvSpPr>
        <p:spPr>
          <a:xfrm flipH="1">
            <a:off x="2664668" y="2908564"/>
            <a:ext cx="38439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Swagger</a:t>
            </a:r>
            <a:endParaRPr dirty="0"/>
          </a:p>
        </p:txBody>
      </p:sp>
      <p:grpSp>
        <p:nvGrpSpPr>
          <p:cNvPr id="2000" name="Google Shape;2000;p65"/>
          <p:cNvGrpSpPr/>
          <p:nvPr/>
        </p:nvGrpSpPr>
        <p:grpSpPr>
          <a:xfrm>
            <a:off x="1472437" y="1549184"/>
            <a:ext cx="992908" cy="1728750"/>
            <a:chOff x="1472437" y="1549184"/>
            <a:chExt cx="992908" cy="1728750"/>
          </a:xfrm>
        </p:grpSpPr>
        <p:grpSp>
          <p:nvGrpSpPr>
            <p:cNvPr id="2001" name="Google Shape;2001;p65"/>
            <p:cNvGrpSpPr/>
            <p:nvPr/>
          </p:nvGrpSpPr>
          <p:grpSpPr>
            <a:xfrm>
              <a:off x="1472437" y="1549184"/>
              <a:ext cx="992893" cy="333141"/>
              <a:chOff x="1849793" y="1468663"/>
              <a:chExt cx="814849" cy="273402"/>
            </a:xfrm>
          </p:grpSpPr>
          <p:grpSp>
            <p:nvGrpSpPr>
              <p:cNvPr id="2002" name="Google Shape;2002;p65"/>
              <p:cNvGrpSpPr/>
              <p:nvPr/>
            </p:nvGrpSpPr>
            <p:grpSpPr>
              <a:xfrm>
                <a:off x="1849793" y="1469160"/>
                <a:ext cx="814849" cy="272906"/>
                <a:chOff x="238042" y="2116833"/>
                <a:chExt cx="7061083" cy="1355717"/>
              </a:xfrm>
            </p:grpSpPr>
            <p:sp>
              <p:nvSpPr>
                <p:cNvPr id="2003" name="Google Shape;2003;p65"/>
                <p:cNvSpPr/>
                <p:nvPr/>
              </p:nvSpPr>
              <p:spPr>
                <a:xfrm>
                  <a:off x="238125" y="2116875"/>
                  <a:ext cx="7061000" cy="135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40" h="54227" extrusionOk="0">
                      <a:moveTo>
                        <a:pt x="0" y="0"/>
                      </a:moveTo>
                      <a:lnTo>
                        <a:pt x="0" y="54227"/>
                      </a:lnTo>
                      <a:lnTo>
                        <a:pt x="266685" y="54227"/>
                      </a:lnTo>
                      <a:lnTo>
                        <a:pt x="282439" y="27171"/>
                      </a:lnTo>
                      <a:lnTo>
                        <a:pt x="266685" y="0"/>
                      </a:lnTo>
                      <a:close/>
                    </a:path>
                  </a:pathLst>
                </a:custGeom>
                <a:solidFill>
                  <a:schemeClr val="lt2">
                    <a:alpha val="75420"/>
                  </a:schemeClr>
                </a:solidFill>
                <a:ln>
                  <a:noFill/>
                </a:ln>
                <a:effectLst>
                  <a:outerShdw blurRad="57150" dist="19050" dir="5400000" algn="bl" rotWithShape="0">
                    <a:srgbClr val="666666">
                      <a:alpha val="19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4" name="Google Shape;2004;p65"/>
                <p:cNvSpPr/>
                <p:nvPr/>
              </p:nvSpPr>
              <p:spPr>
                <a:xfrm>
                  <a:off x="238042" y="2116833"/>
                  <a:ext cx="1110980" cy="135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23" h="54227" extrusionOk="0">
                      <a:moveTo>
                        <a:pt x="0" y="0"/>
                      </a:moveTo>
                      <a:lnTo>
                        <a:pt x="0" y="54227"/>
                      </a:lnTo>
                      <a:lnTo>
                        <a:pt x="45323" y="54227"/>
                      </a:lnTo>
                      <a:lnTo>
                        <a:pt x="45323" y="0"/>
                      </a:lnTo>
                      <a:close/>
                    </a:path>
                  </a:pathLst>
                </a:custGeom>
                <a:solidFill>
                  <a:srgbClr val="A1DA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05" name="Google Shape;2005;p65"/>
              <p:cNvSpPr/>
              <p:nvPr/>
            </p:nvSpPr>
            <p:spPr>
              <a:xfrm rot="10800000">
                <a:off x="1975875" y="1468663"/>
                <a:ext cx="101524" cy="272762"/>
              </a:xfrm>
              <a:custGeom>
                <a:avLst/>
                <a:gdLst/>
                <a:ahLst/>
                <a:cxnLst/>
                <a:rect l="l" t="t" r="r" b="b"/>
                <a:pathLst>
                  <a:path w="45323" h="54227" extrusionOk="0">
                    <a:moveTo>
                      <a:pt x="0" y="0"/>
                    </a:moveTo>
                    <a:lnTo>
                      <a:pt x="0" y="54227"/>
                    </a:lnTo>
                    <a:lnTo>
                      <a:pt x="45323" y="54227"/>
                    </a:lnTo>
                    <a:lnTo>
                      <a:pt x="45323" y="0"/>
                    </a:lnTo>
                    <a:close/>
                  </a:path>
                </a:pathLst>
              </a:custGeom>
              <a:gradFill>
                <a:gsLst>
                  <a:gs pos="0">
                    <a:srgbClr val="AAC6D5">
                      <a:alpha val="75294"/>
                    </a:srgbClr>
                  </a:gs>
                  <a:gs pos="100000">
                    <a:srgbClr val="D1EAF7">
                      <a:alpha val="21176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6" name="Google Shape;2006;p65"/>
            <p:cNvGrpSpPr/>
            <p:nvPr/>
          </p:nvGrpSpPr>
          <p:grpSpPr>
            <a:xfrm>
              <a:off x="1472452" y="2014387"/>
              <a:ext cx="992893" cy="333141"/>
              <a:chOff x="1849793" y="1468663"/>
              <a:chExt cx="814849" cy="273402"/>
            </a:xfrm>
          </p:grpSpPr>
          <p:grpSp>
            <p:nvGrpSpPr>
              <p:cNvPr id="2007" name="Google Shape;2007;p65"/>
              <p:cNvGrpSpPr/>
              <p:nvPr/>
            </p:nvGrpSpPr>
            <p:grpSpPr>
              <a:xfrm>
                <a:off x="1849793" y="1469160"/>
                <a:ext cx="814849" cy="272906"/>
                <a:chOff x="238042" y="2116833"/>
                <a:chExt cx="7061083" cy="1355717"/>
              </a:xfrm>
            </p:grpSpPr>
            <p:sp>
              <p:nvSpPr>
                <p:cNvPr id="2008" name="Google Shape;2008;p65"/>
                <p:cNvSpPr/>
                <p:nvPr/>
              </p:nvSpPr>
              <p:spPr>
                <a:xfrm>
                  <a:off x="238125" y="2116875"/>
                  <a:ext cx="7061000" cy="135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40" h="54227" extrusionOk="0">
                      <a:moveTo>
                        <a:pt x="0" y="0"/>
                      </a:moveTo>
                      <a:lnTo>
                        <a:pt x="0" y="54227"/>
                      </a:lnTo>
                      <a:lnTo>
                        <a:pt x="266685" y="54227"/>
                      </a:lnTo>
                      <a:lnTo>
                        <a:pt x="282439" y="27171"/>
                      </a:lnTo>
                      <a:lnTo>
                        <a:pt x="266685" y="0"/>
                      </a:lnTo>
                      <a:close/>
                    </a:path>
                  </a:pathLst>
                </a:custGeom>
                <a:solidFill>
                  <a:schemeClr val="accent2">
                    <a:alpha val="69270"/>
                  </a:schemeClr>
                </a:solidFill>
                <a:ln>
                  <a:noFill/>
                </a:ln>
                <a:effectLst>
                  <a:outerShdw blurRad="57150" dist="19050" dir="5400000" algn="bl" rotWithShape="0">
                    <a:srgbClr val="999999">
                      <a:alpha val="19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2009;p65"/>
                <p:cNvSpPr/>
                <p:nvPr/>
              </p:nvSpPr>
              <p:spPr>
                <a:xfrm>
                  <a:off x="238042" y="2116833"/>
                  <a:ext cx="1110980" cy="135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23" h="54227" extrusionOk="0">
                      <a:moveTo>
                        <a:pt x="0" y="0"/>
                      </a:moveTo>
                      <a:lnTo>
                        <a:pt x="0" y="54227"/>
                      </a:lnTo>
                      <a:lnTo>
                        <a:pt x="45323" y="54227"/>
                      </a:lnTo>
                      <a:lnTo>
                        <a:pt x="45323" y="0"/>
                      </a:lnTo>
                      <a:close/>
                    </a:path>
                  </a:pathLst>
                </a:custGeom>
                <a:solidFill>
                  <a:srgbClr val="FFC5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10" name="Google Shape;2010;p65"/>
              <p:cNvSpPr/>
              <p:nvPr/>
            </p:nvSpPr>
            <p:spPr>
              <a:xfrm rot="10800000">
                <a:off x="1975875" y="1468663"/>
                <a:ext cx="101524" cy="272762"/>
              </a:xfrm>
              <a:custGeom>
                <a:avLst/>
                <a:gdLst/>
                <a:ahLst/>
                <a:cxnLst/>
                <a:rect l="l" t="t" r="r" b="b"/>
                <a:pathLst>
                  <a:path w="45323" h="54227" extrusionOk="0">
                    <a:moveTo>
                      <a:pt x="0" y="0"/>
                    </a:moveTo>
                    <a:lnTo>
                      <a:pt x="0" y="54227"/>
                    </a:lnTo>
                    <a:lnTo>
                      <a:pt x="45323" y="54227"/>
                    </a:lnTo>
                    <a:lnTo>
                      <a:pt x="45323" y="0"/>
                    </a:lnTo>
                    <a:close/>
                  </a:path>
                </a:pathLst>
              </a:custGeom>
              <a:gradFill>
                <a:gsLst>
                  <a:gs pos="0">
                    <a:srgbClr val="CF8890">
                      <a:alpha val="41176"/>
                    </a:srgbClr>
                  </a:gs>
                  <a:gs pos="100000">
                    <a:srgbClr val="FFC5CB">
                      <a:alpha val="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1" name="Google Shape;2011;p65"/>
            <p:cNvGrpSpPr/>
            <p:nvPr/>
          </p:nvGrpSpPr>
          <p:grpSpPr>
            <a:xfrm>
              <a:off x="1472452" y="2479590"/>
              <a:ext cx="992893" cy="333141"/>
              <a:chOff x="1849793" y="1468663"/>
              <a:chExt cx="814849" cy="273402"/>
            </a:xfrm>
          </p:grpSpPr>
          <p:grpSp>
            <p:nvGrpSpPr>
              <p:cNvPr id="2012" name="Google Shape;2012;p65"/>
              <p:cNvGrpSpPr/>
              <p:nvPr/>
            </p:nvGrpSpPr>
            <p:grpSpPr>
              <a:xfrm>
                <a:off x="1849793" y="1469160"/>
                <a:ext cx="814849" cy="272906"/>
                <a:chOff x="238042" y="2116833"/>
                <a:chExt cx="7061083" cy="1355717"/>
              </a:xfrm>
            </p:grpSpPr>
            <p:sp>
              <p:nvSpPr>
                <p:cNvPr id="2013" name="Google Shape;2013;p65"/>
                <p:cNvSpPr/>
                <p:nvPr/>
              </p:nvSpPr>
              <p:spPr>
                <a:xfrm>
                  <a:off x="238125" y="2116875"/>
                  <a:ext cx="7061000" cy="135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40" h="54227" extrusionOk="0">
                      <a:moveTo>
                        <a:pt x="0" y="0"/>
                      </a:moveTo>
                      <a:lnTo>
                        <a:pt x="0" y="54227"/>
                      </a:lnTo>
                      <a:lnTo>
                        <a:pt x="266685" y="54227"/>
                      </a:lnTo>
                      <a:lnTo>
                        <a:pt x="282439" y="27171"/>
                      </a:lnTo>
                      <a:lnTo>
                        <a:pt x="266685" y="0"/>
                      </a:lnTo>
                      <a:close/>
                    </a:path>
                  </a:pathLst>
                </a:custGeom>
                <a:solidFill>
                  <a:schemeClr val="dk2">
                    <a:alpha val="74860"/>
                  </a:schemeClr>
                </a:solidFill>
                <a:ln>
                  <a:noFill/>
                </a:ln>
                <a:effectLst>
                  <a:outerShdw blurRad="57150" dist="19050" dir="5400000" algn="bl" rotWithShape="0">
                    <a:srgbClr val="999999">
                      <a:alpha val="19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65"/>
                <p:cNvSpPr/>
                <p:nvPr/>
              </p:nvSpPr>
              <p:spPr>
                <a:xfrm>
                  <a:off x="238042" y="2116833"/>
                  <a:ext cx="1110980" cy="135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23" h="54227" extrusionOk="0">
                      <a:moveTo>
                        <a:pt x="0" y="0"/>
                      </a:moveTo>
                      <a:lnTo>
                        <a:pt x="0" y="54227"/>
                      </a:lnTo>
                      <a:lnTo>
                        <a:pt x="45323" y="54227"/>
                      </a:lnTo>
                      <a:lnTo>
                        <a:pt x="453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15" name="Google Shape;2015;p65"/>
              <p:cNvSpPr/>
              <p:nvPr/>
            </p:nvSpPr>
            <p:spPr>
              <a:xfrm rot="10800000">
                <a:off x="1975875" y="1468663"/>
                <a:ext cx="101524" cy="272762"/>
              </a:xfrm>
              <a:custGeom>
                <a:avLst/>
                <a:gdLst/>
                <a:ahLst/>
                <a:cxnLst/>
                <a:rect l="l" t="t" r="r" b="b"/>
                <a:pathLst>
                  <a:path w="45323" h="54227" extrusionOk="0">
                    <a:moveTo>
                      <a:pt x="0" y="0"/>
                    </a:moveTo>
                    <a:lnTo>
                      <a:pt x="0" y="54227"/>
                    </a:lnTo>
                    <a:lnTo>
                      <a:pt x="45323" y="54227"/>
                    </a:lnTo>
                    <a:lnTo>
                      <a:pt x="4532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6BE81">
                      <a:alpha val="37254"/>
                    </a:srgbClr>
                  </a:gs>
                  <a:gs pos="100000">
                    <a:srgbClr val="FFC5CB">
                      <a:alpha val="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6" name="Google Shape;2016;p65"/>
            <p:cNvGrpSpPr/>
            <p:nvPr/>
          </p:nvGrpSpPr>
          <p:grpSpPr>
            <a:xfrm>
              <a:off x="1472437" y="2944793"/>
              <a:ext cx="992893" cy="333141"/>
              <a:chOff x="1849793" y="1468663"/>
              <a:chExt cx="814849" cy="273402"/>
            </a:xfrm>
          </p:grpSpPr>
          <p:grpSp>
            <p:nvGrpSpPr>
              <p:cNvPr id="2017" name="Google Shape;2017;p65"/>
              <p:cNvGrpSpPr/>
              <p:nvPr/>
            </p:nvGrpSpPr>
            <p:grpSpPr>
              <a:xfrm>
                <a:off x="1849793" y="1469160"/>
                <a:ext cx="814849" cy="272906"/>
                <a:chOff x="238042" y="2116833"/>
                <a:chExt cx="7061083" cy="1355717"/>
              </a:xfrm>
            </p:grpSpPr>
            <p:sp>
              <p:nvSpPr>
                <p:cNvPr id="2018" name="Google Shape;2018;p65"/>
                <p:cNvSpPr/>
                <p:nvPr/>
              </p:nvSpPr>
              <p:spPr>
                <a:xfrm>
                  <a:off x="238125" y="2116875"/>
                  <a:ext cx="7061000" cy="135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40" h="54227" extrusionOk="0">
                      <a:moveTo>
                        <a:pt x="0" y="0"/>
                      </a:moveTo>
                      <a:lnTo>
                        <a:pt x="0" y="54227"/>
                      </a:lnTo>
                      <a:lnTo>
                        <a:pt x="266685" y="54227"/>
                      </a:lnTo>
                      <a:lnTo>
                        <a:pt x="282439" y="27171"/>
                      </a:lnTo>
                      <a:lnTo>
                        <a:pt x="266685" y="0"/>
                      </a:lnTo>
                      <a:close/>
                    </a:path>
                  </a:pathLst>
                </a:custGeom>
                <a:solidFill>
                  <a:schemeClr val="lt2">
                    <a:alpha val="75420"/>
                  </a:schemeClr>
                </a:solidFill>
                <a:ln>
                  <a:noFill/>
                </a:ln>
                <a:effectLst>
                  <a:outerShdw blurRad="57150" dist="19050" dir="5400000" algn="bl" rotWithShape="0">
                    <a:srgbClr val="666666">
                      <a:alpha val="19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9" name="Google Shape;2019;p65"/>
                <p:cNvSpPr/>
                <p:nvPr/>
              </p:nvSpPr>
              <p:spPr>
                <a:xfrm>
                  <a:off x="238042" y="2116833"/>
                  <a:ext cx="1110980" cy="135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23" h="54227" extrusionOk="0">
                      <a:moveTo>
                        <a:pt x="0" y="0"/>
                      </a:moveTo>
                      <a:lnTo>
                        <a:pt x="0" y="54227"/>
                      </a:lnTo>
                      <a:lnTo>
                        <a:pt x="45323" y="54227"/>
                      </a:lnTo>
                      <a:lnTo>
                        <a:pt x="45323" y="0"/>
                      </a:lnTo>
                      <a:close/>
                    </a:path>
                  </a:pathLst>
                </a:custGeom>
                <a:solidFill>
                  <a:srgbClr val="A1DA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0" name="Google Shape;2020;p65"/>
              <p:cNvSpPr/>
              <p:nvPr/>
            </p:nvSpPr>
            <p:spPr>
              <a:xfrm rot="10800000">
                <a:off x="1975875" y="1468663"/>
                <a:ext cx="101524" cy="272762"/>
              </a:xfrm>
              <a:custGeom>
                <a:avLst/>
                <a:gdLst/>
                <a:ahLst/>
                <a:cxnLst/>
                <a:rect l="l" t="t" r="r" b="b"/>
                <a:pathLst>
                  <a:path w="45323" h="54227" extrusionOk="0">
                    <a:moveTo>
                      <a:pt x="0" y="0"/>
                    </a:moveTo>
                    <a:lnTo>
                      <a:pt x="0" y="54227"/>
                    </a:lnTo>
                    <a:lnTo>
                      <a:pt x="45323" y="54227"/>
                    </a:lnTo>
                    <a:lnTo>
                      <a:pt x="45323" y="0"/>
                    </a:lnTo>
                    <a:close/>
                  </a:path>
                </a:pathLst>
              </a:custGeom>
              <a:gradFill>
                <a:gsLst>
                  <a:gs pos="0">
                    <a:srgbClr val="AAC6D5">
                      <a:alpha val="75294"/>
                    </a:srgbClr>
                  </a:gs>
                  <a:gs pos="100000">
                    <a:srgbClr val="D1EAF7">
                      <a:alpha val="21176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31" name="Google Shape;2031;p65"/>
          <p:cNvSpPr txBox="1">
            <a:spLocks noGrp="1"/>
          </p:cNvSpPr>
          <p:nvPr>
            <p:ph type="title" idx="16"/>
          </p:nvPr>
        </p:nvSpPr>
        <p:spPr>
          <a:xfrm>
            <a:off x="1640323" y="1583575"/>
            <a:ext cx="629700" cy="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32" name="Google Shape;2032;p65"/>
          <p:cNvSpPr txBox="1">
            <a:spLocks noGrp="1"/>
          </p:cNvSpPr>
          <p:nvPr>
            <p:ph type="title" idx="17"/>
          </p:nvPr>
        </p:nvSpPr>
        <p:spPr>
          <a:xfrm>
            <a:off x="1640323" y="2049055"/>
            <a:ext cx="629700" cy="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33" name="Google Shape;2033;p65"/>
          <p:cNvSpPr txBox="1">
            <a:spLocks noGrp="1"/>
          </p:cNvSpPr>
          <p:nvPr>
            <p:ph type="title" idx="18"/>
          </p:nvPr>
        </p:nvSpPr>
        <p:spPr>
          <a:xfrm>
            <a:off x="1640323" y="2514535"/>
            <a:ext cx="629700" cy="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34" name="Google Shape;2034;p65"/>
          <p:cNvSpPr txBox="1">
            <a:spLocks noGrp="1"/>
          </p:cNvSpPr>
          <p:nvPr>
            <p:ph type="title" idx="19"/>
          </p:nvPr>
        </p:nvSpPr>
        <p:spPr>
          <a:xfrm>
            <a:off x="1640323" y="2980015"/>
            <a:ext cx="629700" cy="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37" name="Google Shape;2037;p65">
            <a:hlinkClick r:id="rId3" action="ppaction://hlinksldjump"/>
          </p:cNvPr>
          <p:cNvSpPr/>
          <p:nvPr/>
        </p:nvSpPr>
        <p:spPr>
          <a:xfrm>
            <a:off x="7859775" y="580077"/>
            <a:ext cx="447218" cy="463743"/>
          </a:xfrm>
          <a:custGeom>
            <a:avLst/>
            <a:gdLst/>
            <a:ahLst/>
            <a:cxnLst/>
            <a:rect l="l" t="t" r="r" b="b"/>
            <a:pathLst>
              <a:path w="206567" h="206567" extrusionOk="0">
                <a:moveTo>
                  <a:pt x="103283" y="0"/>
                </a:moveTo>
                <a:cubicBezTo>
                  <a:pt x="46210" y="0"/>
                  <a:pt x="0" y="46210"/>
                  <a:pt x="0" y="103283"/>
                </a:cubicBezTo>
                <a:cubicBezTo>
                  <a:pt x="0" y="160357"/>
                  <a:pt x="46210" y="206566"/>
                  <a:pt x="103283" y="206566"/>
                </a:cubicBezTo>
                <a:cubicBezTo>
                  <a:pt x="160357" y="206566"/>
                  <a:pt x="206566" y="160357"/>
                  <a:pt x="206566" y="103283"/>
                </a:cubicBezTo>
                <a:cubicBezTo>
                  <a:pt x="206566" y="46210"/>
                  <a:pt x="160357" y="0"/>
                  <a:pt x="10328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" name="Google Shape;2038;p65"/>
          <p:cNvSpPr/>
          <p:nvPr/>
        </p:nvSpPr>
        <p:spPr>
          <a:xfrm>
            <a:off x="7950149" y="673924"/>
            <a:ext cx="266460" cy="276051"/>
          </a:xfrm>
          <a:custGeom>
            <a:avLst/>
            <a:gdLst/>
            <a:ahLst/>
            <a:cxnLst/>
            <a:rect l="l" t="t" r="r" b="b"/>
            <a:pathLst>
              <a:path w="12504" h="12951" extrusionOk="0">
                <a:moveTo>
                  <a:pt x="6255" y="184"/>
                </a:moveTo>
                <a:cubicBezTo>
                  <a:pt x="6375" y="184"/>
                  <a:pt x="6521" y="246"/>
                  <a:pt x="6574" y="281"/>
                </a:cubicBezTo>
                <a:cubicBezTo>
                  <a:pt x="6669" y="353"/>
                  <a:pt x="6740" y="377"/>
                  <a:pt x="6812" y="448"/>
                </a:cubicBezTo>
                <a:cubicBezTo>
                  <a:pt x="6907" y="472"/>
                  <a:pt x="7002" y="496"/>
                  <a:pt x="7098" y="567"/>
                </a:cubicBezTo>
                <a:cubicBezTo>
                  <a:pt x="7050" y="638"/>
                  <a:pt x="7002" y="734"/>
                  <a:pt x="6979" y="829"/>
                </a:cubicBezTo>
                <a:cubicBezTo>
                  <a:pt x="6979" y="829"/>
                  <a:pt x="6979" y="853"/>
                  <a:pt x="6931" y="853"/>
                </a:cubicBezTo>
                <a:cubicBezTo>
                  <a:pt x="6883" y="829"/>
                  <a:pt x="6812" y="829"/>
                  <a:pt x="6764" y="829"/>
                </a:cubicBezTo>
                <a:cubicBezTo>
                  <a:pt x="6681" y="817"/>
                  <a:pt x="6615" y="817"/>
                  <a:pt x="6550" y="817"/>
                </a:cubicBezTo>
                <a:cubicBezTo>
                  <a:pt x="6484" y="817"/>
                  <a:pt x="6419" y="817"/>
                  <a:pt x="6336" y="805"/>
                </a:cubicBezTo>
                <a:cubicBezTo>
                  <a:pt x="6264" y="758"/>
                  <a:pt x="6169" y="710"/>
                  <a:pt x="6050" y="710"/>
                </a:cubicBezTo>
                <a:lnTo>
                  <a:pt x="6050" y="615"/>
                </a:lnTo>
                <a:cubicBezTo>
                  <a:pt x="6097" y="496"/>
                  <a:pt x="6050" y="234"/>
                  <a:pt x="6145" y="210"/>
                </a:cubicBezTo>
                <a:cubicBezTo>
                  <a:pt x="6176" y="191"/>
                  <a:pt x="6214" y="184"/>
                  <a:pt x="6255" y="184"/>
                </a:cubicBezTo>
                <a:close/>
                <a:moveTo>
                  <a:pt x="5978" y="1401"/>
                </a:moveTo>
                <a:cubicBezTo>
                  <a:pt x="6050" y="1424"/>
                  <a:pt x="6074" y="1472"/>
                  <a:pt x="6169" y="1520"/>
                </a:cubicBezTo>
                <a:cubicBezTo>
                  <a:pt x="6264" y="1543"/>
                  <a:pt x="6312" y="1567"/>
                  <a:pt x="6407" y="1591"/>
                </a:cubicBezTo>
                <a:cubicBezTo>
                  <a:pt x="6574" y="1686"/>
                  <a:pt x="6740" y="1758"/>
                  <a:pt x="6907" y="1829"/>
                </a:cubicBezTo>
                <a:cubicBezTo>
                  <a:pt x="7050" y="1924"/>
                  <a:pt x="7217" y="2020"/>
                  <a:pt x="7360" y="2067"/>
                </a:cubicBezTo>
                <a:cubicBezTo>
                  <a:pt x="7503" y="2139"/>
                  <a:pt x="7645" y="2186"/>
                  <a:pt x="7764" y="2305"/>
                </a:cubicBezTo>
                <a:lnTo>
                  <a:pt x="7931" y="2472"/>
                </a:lnTo>
                <a:lnTo>
                  <a:pt x="7979" y="2520"/>
                </a:lnTo>
                <a:cubicBezTo>
                  <a:pt x="7979" y="2520"/>
                  <a:pt x="7979" y="2544"/>
                  <a:pt x="8003" y="2544"/>
                </a:cubicBezTo>
                <a:lnTo>
                  <a:pt x="8003" y="2591"/>
                </a:lnTo>
                <a:cubicBezTo>
                  <a:pt x="8003" y="2615"/>
                  <a:pt x="7955" y="2663"/>
                  <a:pt x="7931" y="2710"/>
                </a:cubicBezTo>
                <a:cubicBezTo>
                  <a:pt x="7860" y="2758"/>
                  <a:pt x="7836" y="2829"/>
                  <a:pt x="7812" y="2877"/>
                </a:cubicBezTo>
                <a:cubicBezTo>
                  <a:pt x="7782" y="2907"/>
                  <a:pt x="7754" y="2919"/>
                  <a:pt x="7727" y="2919"/>
                </a:cubicBezTo>
                <a:cubicBezTo>
                  <a:pt x="7645" y="2919"/>
                  <a:pt x="7574" y="2812"/>
                  <a:pt x="7503" y="2758"/>
                </a:cubicBezTo>
                <a:cubicBezTo>
                  <a:pt x="7383" y="2663"/>
                  <a:pt x="7264" y="2591"/>
                  <a:pt x="7121" y="2544"/>
                </a:cubicBezTo>
                <a:cubicBezTo>
                  <a:pt x="6979" y="2496"/>
                  <a:pt x="6812" y="2401"/>
                  <a:pt x="6693" y="2353"/>
                </a:cubicBezTo>
                <a:cubicBezTo>
                  <a:pt x="6550" y="2258"/>
                  <a:pt x="6407" y="2234"/>
                  <a:pt x="6288" y="2139"/>
                </a:cubicBezTo>
                <a:cubicBezTo>
                  <a:pt x="6210" y="2080"/>
                  <a:pt x="6115" y="2037"/>
                  <a:pt x="6018" y="2037"/>
                </a:cubicBezTo>
                <a:cubicBezTo>
                  <a:pt x="5997" y="2037"/>
                  <a:pt x="5976" y="2039"/>
                  <a:pt x="5955" y="2044"/>
                </a:cubicBezTo>
                <a:cubicBezTo>
                  <a:pt x="5907" y="2044"/>
                  <a:pt x="5859" y="2067"/>
                  <a:pt x="5812" y="2139"/>
                </a:cubicBezTo>
                <a:cubicBezTo>
                  <a:pt x="5740" y="2186"/>
                  <a:pt x="5669" y="2234"/>
                  <a:pt x="5597" y="2282"/>
                </a:cubicBezTo>
                <a:cubicBezTo>
                  <a:pt x="5454" y="2377"/>
                  <a:pt x="5335" y="2496"/>
                  <a:pt x="5216" y="2591"/>
                </a:cubicBezTo>
                <a:cubicBezTo>
                  <a:pt x="5002" y="2591"/>
                  <a:pt x="4835" y="2710"/>
                  <a:pt x="4645" y="2782"/>
                </a:cubicBezTo>
                <a:cubicBezTo>
                  <a:pt x="4597" y="2829"/>
                  <a:pt x="4526" y="2877"/>
                  <a:pt x="4430" y="2901"/>
                </a:cubicBezTo>
                <a:cubicBezTo>
                  <a:pt x="4409" y="2910"/>
                  <a:pt x="4389" y="2914"/>
                  <a:pt x="4372" y="2914"/>
                </a:cubicBezTo>
                <a:cubicBezTo>
                  <a:pt x="4294" y="2914"/>
                  <a:pt x="4255" y="2836"/>
                  <a:pt x="4216" y="2758"/>
                </a:cubicBezTo>
                <a:cubicBezTo>
                  <a:pt x="4192" y="2710"/>
                  <a:pt x="4192" y="2710"/>
                  <a:pt x="4264" y="2639"/>
                </a:cubicBezTo>
                <a:lnTo>
                  <a:pt x="4526" y="2472"/>
                </a:lnTo>
                <a:cubicBezTo>
                  <a:pt x="4716" y="2353"/>
                  <a:pt x="4859" y="2234"/>
                  <a:pt x="5002" y="2067"/>
                </a:cubicBezTo>
                <a:cubicBezTo>
                  <a:pt x="5145" y="1948"/>
                  <a:pt x="5359" y="1877"/>
                  <a:pt x="5502" y="1758"/>
                </a:cubicBezTo>
                <a:cubicBezTo>
                  <a:pt x="5669" y="1662"/>
                  <a:pt x="5788" y="1520"/>
                  <a:pt x="5931" y="1424"/>
                </a:cubicBezTo>
                <a:cubicBezTo>
                  <a:pt x="5955" y="1424"/>
                  <a:pt x="5978" y="1401"/>
                  <a:pt x="5978" y="1401"/>
                </a:cubicBezTo>
                <a:close/>
                <a:moveTo>
                  <a:pt x="5978" y="2186"/>
                </a:moveTo>
                <a:cubicBezTo>
                  <a:pt x="6074" y="2186"/>
                  <a:pt x="6169" y="2305"/>
                  <a:pt x="6264" y="2353"/>
                </a:cubicBezTo>
                <a:cubicBezTo>
                  <a:pt x="6336" y="2377"/>
                  <a:pt x="6407" y="2401"/>
                  <a:pt x="6502" y="2425"/>
                </a:cubicBezTo>
                <a:cubicBezTo>
                  <a:pt x="6574" y="2496"/>
                  <a:pt x="6669" y="2544"/>
                  <a:pt x="6764" y="2591"/>
                </a:cubicBezTo>
                <a:cubicBezTo>
                  <a:pt x="6907" y="2663"/>
                  <a:pt x="7098" y="2734"/>
                  <a:pt x="7241" y="2829"/>
                </a:cubicBezTo>
                <a:cubicBezTo>
                  <a:pt x="7288" y="2877"/>
                  <a:pt x="7383" y="2948"/>
                  <a:pt x="7455" y="2996"/>
                </a:cubicBezTo>
                <a:cubicBezTo>
                  <a:pt x="7503" y="3068"/>
                  <a:pt x="7455" y="3210"/>
                  <a:pt x="7455" y="3306"/>
                </a:cubicBezTo>
                <a:cubicBezTo>
                  <a:pt x="7455" y="3377"/>
                  <a:pt x="7407" y="3472"/>
                  <a:pt x="7407" y="3568"/>
                </a:cubicBezTo>
                <a:cubicBezTo>
                  <a:pt x="7383" y="3830"/>
                  <a:pt x="7407" y="4139"/>
                  <a:pt x="7383" y="4401"/>
                </a:cubicBezTo>
                <a:cubicBezTo>
                  <a:pt x="7383" y="4663"/>
                  <a:pt x="7360" y="4973"/>
                  <a:pt x="7383" y="5235"/>
                </a:cubicBezTo>
                <a:cubicBezTo>
                  <a:pt x="7407" y="5378"/>
                  <a:pt x="7455" y="5473"/>
                  <a:pt x="7455" y="5616"/>
                </a:cubicBezTo>
                <a:cubicBezTo>
                  <a:pt x="7455" y="5711"/>
                  <a:pt x="7455" y="5806"/>
                  <a:pt x="7479" y="5925"/>
                </a:cubicBezTo>
                <a:cubicBezTo>
                  <a:pt x="7336" y="5925"/>
                  <a:pt x="7169" y="5949"/>
                  <a:pt x="7026" y="5949"/>
                </a:cubicBezTo>
                <a:lnTo>
                  <a:pt x="7002" y="5925"/>
                </a:lnTo>
                <a:cubicBezTo>
                  <a:pt x="6788" y="5687"/>
                  <a:pt x="6574" y="5401"/>
                  <a:pt x="6288" y="5258"/>
                </a:cubicBezTo>
                <a:cubicBezTo>
                  <a:pt x="6212" y="5233"/>
                  <a:pt x="6128" y="5208"/>
                  <a:pt x="6049" y="5208"/>
                </a:cubicBezTo>
                <a:cubicBezTo>
                  <a:pt x="5980" y="5208"/>
                  <a:pt x="5915" y="5227"/>
                  <a:pt x="5859" y="5282"/>
                </a:cubicBezTo>
                <a:lnTo>
                  <a:pt x="5836" y="5330"/>
                </a:lnTo>
                <a:cubicBezTo>
                  <a:pt x="5621" y="5473"/>
                  <a:pt x="5454" y="5711"/>
                  <a:pt x="5312" y="5925"/>
                </a:cubicBezTo>
                <a:cubicBezTo>
                  <a:pt x="5240" y="5878"/>
                  <a:pt x="5193" y="5830"/>
                  <a:pt x="5097" y="5830"/>
                </a:cubicBezTo>
                <a:cubicBezTo>
                  <a:pt x="5026" y="5830"/>
                  <a:pt x="4978" y="5806"/>
                  <a:pt x="4907" y="5806"/>
                </a:cubicBezTo>
                <a:cubicBezTo>
                  <a:pt x="4954" y="5759"/>
                  <a:pt x="4954" y="5711"/>
                  <a:pt x="4954" y="5687"/>
                </a:cubicBezTo>
                <a:lnTo>
                  <a:pt x="4954" y="5282"/>
                </a:lnTo>
                <a:cubicBezTo>
                  <a:pt x="4978" y="4997"/>
                  <a:pt x="5002" y="4687"/>
                  <a:pt x="4978" y="4401"/>
                </a:cubicBezTo>
                <a:cubicBezTo>
                  <a:pt x="4978" y="4282"/>
                  <a:pt x="4954" y="4139"/>
                  <a:pt x="4954" y="3996"/>
                </a:cubicBezTo>
                <a:cubicBezTo>
                  <a:pt x="4954" y="3877"/>
                  <a:pt x="5002" y="3782"/>
                  <a:pt x="5002" y="3615"/>
                </a:cubicBezTo>
                <a:cubicBezTo>
                  <a:pt x="4978" y="3353"/>
                  <a:pt x="5002" y="3091"/>
                  <a:pt x="4954" y="2853"/>
                </a:cubicBezTo>
                <a:cubicBezTo>
                  <a:pt x="5073" y="2782"/>
                  <a:pt x="5145" y="2734"/>
                  <a:pt x="5264" y="2663"/>
                </a:cubicBezTo>
                <a:lnTo>
                  <a:pt x="5550" y="2496"/>
                </a:lnTo>
                <a:lnTo>
                  <a:pt x="5812" y="2305"/>
                </a:lnTo>
                <a:cubicBezTo>
                  <a:pt x="5859" y="2282"/>
                  <a:pt x="5931" y="2186"/>
                  <a:pt x="5978" y="2186"/>
                </a:cubicBezTo>
                <a:close/>
                <a:moveTo>
                  <a:pt x="4740" y="6068"/>
                </a:moveTo>
                <a:cubicBezTo>
                  <a:pt x="4883" y="6068"/>
                  <a:pt x="5026" y="6092"/>
                  <a:pt x="5193" y="6092"/>
                </a:cubicBezTo>
                <a:cubicBezTo>
                  <a:pt x="5002" y="6306"/>
                  <a:pt x="4811" y="6473"/>
                  <a:pt x="4645" y="6664"/>
                </a:cubicBezTo>
                <a:cubicBezTo>
                  <a:pt x="4597" y="6711"/>
                  <a:pt x="4526" y="6783"/>
                  <a:pt x="4478" y="6806"/>
                </a:cubicBezTo>
                <a:cubicBezTo>
                  <a:pt x="4502" y="6687"/>
                  <a:pt x="4502" y="6568"/>
                  <a:pt x="4526" y="6473"/>
                </a:cubicBezTo>
                <a:cubicBezTo>
                  <a:pt x="4621" y="6354"/>
                  <a:pt x="4645" y="6211"/>
                  <a:pt x="4645" y="6068"/>
                </a:cubicBezTo>
                <a:close/>
                <a:moveTo>
                  <a:pt x="7288" y="6092"/>
                </a:moveTo>
                <a:lnTo>
                  <a:pt x="7288" y="6092"/>
                </a:lnTo>
                <a:cubicBezTo>
                  <a:pt x="7503" y="6163"/>
                  <a:pt x="7765" y="6211"/>
                  <a:pt x="8050" y="6211"/>
                </a:cubicBezTo>
                <a:cubicBezTo>
                  <a:pt x="8074" y="6306"/>
                  <a:pt x="8074" y="6425"/>
                  <a:pt x="8074" y="6521"/>
                </a:cubicBezTo>
                <a:cubicBezTo>
                  <a:pt x="8093" y="6635"/>
                  <a:pt x="8112" y="6750"/>
                  <a:pt x="8156" y="6889"/>
                </a:cubicBezTo>
                <a:lnTo>
                  <a:pt x="8156" y="6889"/>
                </a:lnTo>
                <a:cubicBezTo>
                  <a:pt x="8153" y="6885"/>
                  <a:pt x="8149" y="6881"/>
                  <a:pt x="8146" y="6878"/>
                </a:cubicBezTo>
                <a:cubicBezTo>
                  <a:pt x="8074" y="6759"/>
                  <a:pt x="7955" y="6664"/>
                  <a:pt x="7836" y="6568"/>
                </a:cubicBezTo>
                <a:cubicBezTo>
                  <a:pt x="7717" y="6449"/>
                  <a:pt x="7598" y="6330"/>
                  <a:pt x="7431" y="6211"/>
                </a:cubicBezTo>
                <a:cubicBezTo>
                  <a:pt x="7383" y="6163"/>
                  <a:pt x="7360" y="6116"/>
                  <a:pt x="7288" y="6092"/>
                </a:cubicBezTo>
                <a:close/>
                <a:moveTo>
                  <a:pt x="1882" y="6163"/>
                </a:moveTo>
                <a:cubicBezTo>
                  <a:pt x="1811" y="6211"/>
                  <a:pt x="1787" y="6282"/>
                  <a:pt x="1739" y="6330"/>
                </a:cubicBezTo>
                <a:cubicBezTo>
                  <a:pt x="1644" y="6473"/>
                  <a:pt x="1525" y="6640"/>
                  <a:pt x="1430" y="6783"/>
                </a:cubicBezTo>
                <a:cubicBezTo>
                  <a:pt x="1311" y="6997"/>
                  <a:pt x="1192" y="7235"/>
                  <a:pt x="1073" y="7426"/>
                </a:cubicBezTo>
                <a:lnTo>
                  <a:pt x="1049" y="7426"/>
                </a:lnTo>
                <a:cubicBezTo>
                  <a:pt x="906" y="7473"/>
                  <a:pt x="739" y="7473"/>
                  <a:pt x="596" y="7473"/>
                </a:cubicBezTo>
                <a:lnTo>
                  <a:pt x="358" y="7473"/>
                </a:lnTo>
                <a:cubicBezTo>
                  <a:pt x="453" y="7307"/>
                  <a:pt x="549" y="7187"/>
                  <a:pt x="668" y="7116"/>
                </a:cubicBezTo>
                <a:cubicBezTo>
                  <a:pt x="834" y="6925"/>
                  <a:pt x="954" y="6687"/>
                  <a:pt x="1144" y="6473"/>
                </a:cubicBezTo>
                <a:cubicBezTo>
                  <a:pt x="1192" y="6402"/>
                  <a:pt x="1287" y="6282"/>
                  <a:pt x="1382" y="6211"/>
                </a:cubicBezTo>
                <a:cubicBezTo>
                  <a:pt x="1454" y="6187"/>
                  <a:pt x="1573" y="6187"/>
                  <a:pt x="1668" y="6187"/>
                </a:cubicBezTo>
                <a:cubicBezTo>
                  <a:pt x="1739" y="6187"/>
                  <a:pt x="1811" y="6163"/>
                  <a:pt x="1882" y="6163"/>
                </a:cubicBezTo>
                <a:close/>
                <a:moveTo>
                  <a:pt x="2644" y="6068"/>
                </a:moveTo>
                <a:lnTo>
                  <a:pt x="2478" y="6425"/>
                </a:lnTo>
                <a:cubicBezTo>
                  <a:pt x="2382" y="6568"/>
                  <a:pt x="2287" y="6711"/>
                  <a:pt x="2240" y="6878"/>
                </a:cubicBezTo>
                <a:cubicBezTo>
                  <a:pt x="2144" y="7021"/>
                  <a:pt x="2097" y="7164"/>
                  <a:pt x="2001" y="7307"/>
                </a:cubicBezTo>
                <a:cubicBezTo>
                  <a:pt x="1978" y="7378"/>
                  <a:pt x="1906" y="7426"/>
                  <a:pt x="1906" y="7521"/>
                </a:cubicBezTo>
                <a:lnTo>
                  <a:pt x="1739" y="7521"/>
                </a:lnTo>
                <a:cubicBezTo>
                  <a:pt x="1644" y="7521"/>
                  <a:pt x="1573" y="7497"/>
                  <a:pt x="1525" y="7497"/>
                </a:cubicBezTo>
                <a:cubicBezTo>
                  <a:pt x="1430" y="7473"/>
                  <a:pt x="1311" y="7473"/>
                  <a:pt x="1215" y="7473"/>
                </a:cubicBezTo>
                <a:cubicBezTo>
                  <a:pt x="1263" y="7378"/>
                  <a:pt x="1311" y="7259"/>
                  <a:pt x="1311" y="7235"/>
                </a:cubicBezTo>
                <a:cubicBezTo>
                  <a:pt x="1382" y="7116"/>
                  <a:pt x="1454" y="6997"/>
                  <a:pt x="1525" y="6854"/>
                </a:cubicBezTo>
                <a:cubicBezTo>
                  <a:pt x="1573" y="6735"/>
                  <a:pt x="1668" y="6568"/>
                  <a:pt x="1763" y="6449"/>
                </a:cubicBezTo>
                <a:cubicBezTo>
                  <a:pt x="1858" y="6354"/>
                  <a:pt x="1906" y="6235"/>
                  <a:pt x="1978" y="6116"/>
                </a:cubicBezTo>
                <a:lnTo>
                  <a:pt x="2025" y="6116"/>
                </a:lnTo>
                <a:cubicBezTo>
                  <a:pt x="2144" y="6116"/>
                  <a:pt x="2263" y="6092"/>
                  <a:pt x="2382" y="6092"/>
                </a:cubicBezTo>
                <a:cubicBezTo>
                  <a:pt x="2478" y="6092"/>
                  <a:pt x="2573" y="6068"/>
                  <a:pt x="2644" y="6068"/>
                </a:cubicBezTo>
                <a:close/>
                <a:moveTo>
                  <a:pt x="4550" y="6068"/>
                </a:moveTo>
                <a:cubicBezTo>
                  <a:pt x="4526" y="6235"/>
                  <a:pt x="4478" y="6402"/>
                  <a:pt x="4407" y="6568"/>
                </a:cubicBezTo>
                <a:cubicBezTo>
                  <a:pt x="4359" y="6687"/>
                  <a:pt x="4311" y="6830"/>
                  <a:pt x="4359" y="6997"/>
                </a:cubicBezTo>
                <a:cubicBezTo>
                  <a:pt x="4240" y="7068"/>
                  <a:pt x="4121" y="7187"/>
                  <a:pt x="4026" y="7283"/>
                </a:cubicBezTo>
                <a:cubicBezTo>
                  <a:pt x="3954" y="7354"/>
                  <a:pt x="3907" y="7426"/>
                  <a:pt x="3835" y="7521"/>
                </a:cubicBezTo>
                <a:lnTo>
                  <a:pt x="3716" y="7521"/>
                </a:lnTo>
                <a:lnTo>
                  <a:pt x="3811" y="7164"/>
                </a:lnTo>
                <a:cubicBezTo>
                  <a:pt x="3835" y="7021"/>
                  <a:pt x="3930" y="6902"/>
                  <a:pt x="3954" y="6759"/>
                </a:cubicBezTo>
                <a:cubicBezTo>
                  <a:pt x="4049" y="6544"/>
                  <a:pt x="4168" y="6330"/>
                  <a:pt x="4192" y="6092"/>
                </a:cubicBezTo>
                <a:cubicBezTo>
                  <a:pt x="4288" y="6092"/>
                  <a:pt x="4407" y="6068"/>
                  <a:pt x="4550" y="6068"/>
                </a:cubicBezTo>
                <a:close/>
                <a:moveTo>
                  <a:pt x="2963" y="6050"/>
                </a:moveTo>
                <a:cubicBezTo>
                  <a:pt x="3037" y="6050"/>
                  <a:pt x="3109" y="6056"/>
                  <a:pt x="3168" y="6068"/>
                </a:cubicBezTo>
                <a:lnTo>
                  <a:pt x="3311" y="6068"/>
                </a:lnTo>
                <a:cubicBezTo>
                  <a:pt x="3287" y="6187"/>
                  <a:pt x="3216" y="6306"/>
                  <a:pt x="3168" y="6425"/>
                </a:cubicBezTo>
                <a:cubicBezTo>
                  <a:pt x="3097" y="6544"/>
                  <a:pt x="3049" y="6687"/>
                  <a:pt x="2978" y="6806"/>
                </a:cubicBezTo>
                <a:cubicBezTo>
                  <a:pt x="2930" y="6997"/>
                  <a:pt x="2692" y="7354"/>
                  <a:pt x="2763" y="7545"/>
                </a:cubicBezTo>
                <a:cubicBezTo>
                  <a:pt x="2525" y="7545"/>
                  <a:pt x="2263" y="7545"/>
                  <a:pt x="2025" y="7521"/>
                </a:cubicBezTo>
                <a:cubicBezTo>
                  <a:pt x="2144" y="7283"/>
                  <a:pt x="2263" y="7068"/>
                  <a:pt x="2359" y="6830"/>
                </a:cubicBezTo>
                <a:cubicBezTo>
                  <a:pt x="2501" y="6592"/>
                  <a:pt x="2644" y="6330"/>
                  <a:pt x="2740" y="6068"/>
                </a:cubicBezTo>
                <a:cubicBezTo>
                  <a:pt x="2811" y="6056"/>
                  <a:pt x="2888" y="6050"/>
                  <a:pt x="2963" y="6050"/>
                </a:cubicBezTo>
                <a:close/>
                <a:moveTo>
                  <a:pt x="3406" y="6068"/>
                </a:moveTo>
                <a:cubicBezTo>
                  <a:pt x="3430" y="6068"/>
                  <a:pt x="3478" y="6092"/>
                  <a:pt x="3526" y="6092"/>
                </a:cubicBezTo>
                <a:cubicBezTo>
                  <a:pt x="3573" y="6100"/>
                  <a:pt x="3621" y="6103"/>
                  <a:pt x="3668" y="6103"/>
                </a:cubicBezTo>
                <a:cubicBezTo>
                  <a:pt x="3761" y="6103"/>
                  <a:pt x="3851" y="6092"/>
                  <a:pt x="3930" y="6092"/>
                </a:cubicBezTo>
                <a:lnTo>
                  <a:pt x="4049" y="6092"/>
                </a:lnTo>
                <a:cubicBezTo>
                  <a:pt x="4026" y="6211"/>
                  <a:pt x="3954" y="6306"/>
                  <a:pt x="3907" y="6425"/>
                </a:cubicBezTo>
                <a:cubicBezTo>
                  <a:pt x="3835" y="6568"/>
                  <a:pt x="3787" y="6687"/>
                  <a:pt x="3716" y="6830"/>
                </a:cubicBezTo>
                <a:cubicBezTo>
                  <a:pt x="3645" y="7021"/>
                  <a:pt x="3526" y="7283"/>
                  <a:pt x="3549" y="7521"/>
                </a:cubicBezTo>
                <a:cubicBezTo>
                  <a:pt x="3478" y="7521"/>
                  <a:pt x="3454" y="7521"/>
                  <a:pt x="3406" y="7545"/>
                </a:cubicBezTo>
                <a:cubicBezTo>
                  <a:pt x="3351" y="7561"/>
                  <a:pt x="3301" y="7566"/>
                  <a:pt x="3253" y="7566"/>
                </a:cubicBezTo>
                <a:cubicBezTo>
                  <a:pt x="3158" y="7566"/>
                  <a:pt x="3073" y="7545"/>
                  <a:pt x="2978" y="7545"/>
                </a:cubicBezTo>
                <a:lnTo>
                  <a:pt x="2883" y="7545"/>
                </a:lnTo>
                <a:cubicBezTo>
                  <a:pt x="2954" y="7473"/>
                  <a:pt x="2954" y="7307"/>
                  <a:pt x="3002" y="7187"/>
                </a:cubicBezTo>
                <a:cubicBezTo>
                  <a:pt x="3073" y="7045"/>
                  <a:pt x="3121" y="6902"/>
                  <a:pt x="3168" y="6759"/>
                </a:cubicBezTo>
                <a:cubicBezTo>
                  <a:pt x="3240" y="6544"/>
                  <a:pt x="3359" y="6306"/>
                  <a:pt x="3406" y="6068"/>
                </a:cubicBezTo>
                <a:close/>
                <a:moveTo>
                  <a:pt x="9265" y="6211"/>
                </a:moveTo>
                <a:lnTo>
                  <a:pt x="9265" y="6211"/>
                </a:lnTo>
                <a:cubicBezTo>
                  <a:pt x="9384" y="6235"/>
                  <a:pt x="9431" y="6235"/>
                  <a:pt x="9551" y="6235"/>
                </a:cubicBezTo>
                <a:cubicBezTo>
                  <a:pt x="9741" y="6235"/>
                  <a:pt x="9908" y="6282"/>
                  <a:pt x="10098" y="6306"/>
                </a:cubicBezTo>
                <a:lnTo>
                  <a:pt x="10146" y="6306"/>
                </a:lnTo>
                <a:cubicBezTo>
                  <a:pt x="10194" y="6378"/>
                  <a:pt x="10194" y="6402"/>
                  <a:pt x="10217" y="6449"/>
                </a:cubicBezTo>
                <a:cubicBezTo>
                  <a:pt x="10313" y="6592"/>
                  <a:pt x="10360" y="6783"/>
                  <a:pt x="10456" y="6925"/>
                </a:cubicBezTo>
                <a:cubicBezTo>
                  <a:pt x="10598" y="7164"/>
                  <a:pt x="10694" y="7449"/>
                  <a:pt x="10860" y="7616"/>
                </a:cubicBezTo>
                <a:cubicBezTo>
                  <a:pt x="10741" y="7640"/>
                  <a:pt x="10598" y="7640"/>
                  <a:pt x="10456" y="7640"/>
                </a:cubicBezTo>
                <a:lnTo>
                  <a:pt x="10098" y="7640"/>
                </a:lnTo>
                <a:cubicBezTo>
                  <a:pt x="9979" y="7521"/>
                  <a:pt x="9884" y="7378"/>
                  <a:pt x="9789" y="7235"/>
                </a:cubicBezTo>
                <a:cubicBezTo>
                  <a:pt x="9717" y="7068"/>
                  <a:pt x="9622" y="6925"/>
                  <a:pt x="9551" y="6759"/>
                </a:cubicBezTo>
                <a:cubicBezTo>
                  <a:pt x="9479" y="6568"/>
                  <a:pt x="9384" y="6378"/>
                  <a:pt x="9265" y="6211"/>
                </a:cubicBezTo>
                <a:close/>
                <a:moveTo>
                  <a:pt x="8550" y="6211"/>
                </a:moveTo>
                <a:cubicBezTo>
                  <a:pt x="8598" y="6330"/>
                  <a:pt x="8622" y="6449"/>
                  <a:pt x="8669" y="6544"/>
                </a:cubicBezTo>
                <a:cubicBezTo>
                  <a:pt x="8741" y="6759"/>
                  <a:pt x="8812" y="6949"/>
                  <a:pt x="8908" y="7164"/>
                </a:cubicBezTo>
                <a:cubicBezTo>
                  <a:pt x="8955" y="7307"/>
                  <a:pt x="8979" y="7473"/>
                  <a:pt x="9050" y="7592"/>
                </a:cubicBezTo>
                <a:cubicBezTo>
                  <a:pt x="9050" y="7616"/>
                  <a:pt x="9074" y="7640"/>
                  <a:pt x="9098" y="7664"/>
                </a:cubicBezTo>
                <a:lnTo>
                  <a:pt x="8789" y="7664"/>
                </a:lnTo>
                <a:cubicBezTo>
                  <a:pt x="8741" y="7640"/>
                  <a:pt x="8741" y="7616"/>
                  <a:pt x="8717" y="7592"/>
                </a:cubicBezTo>
                <a:cubicBezTo>
                  <a:pt x="8622" y="7473"/>
                  <a:pt x="8503" y="7354"/>
                  <a:pt x="8431" y="7235"/>
                </a:cubicBezTo>
                <a:cubicBezTo>
                  <a:pt x="8360" y="7164"/>
                  <a:pt x="8336" y="7116"/>
                  <a:pt x="8265" y="7045"/>
                </a:cubicBezTo>
                <a:cubicBezTo>
                  <a:pt x="8254" y="7034"/>
                  <a:pt x="8244" y="7022"/>
                  <a:pt x="8235" y="7009"/>
                </a:cubicBezTo>
                <a:lnTo>
                  <a:pt x="8235" y="7009"/>
                </a:lnTo>
                <a:cubicBezTo>
                  <a:pt x="8239" y="7006"/>
                  <a:pt x="8241" y="7002"/>
                  <a:pt x="8241" y="6997"/>
                </a:cubicBezTo>
                <a:cubicBezTo>
                  <a:pt x="8288" y="6925"/>
                  <a:pt x="8241" y="6878"/>
                  <a:pt x="8241" y="6783"/>
                </a:cubicBezTo>
                <a:cubicBezTo>
                  <a:pt x="8217" y="6687"/>
                  <a:pt x="8217" y="6568"/>
                  <a:pt x="8193" y="6473"/>
                </a:cubicBezTo>
                <a:cubicBezTo>
                  <a:pt x="8169" y="6402"/>
                  <a:pt x="8169" y="6306"/>
                  <a:pt x="8169" y="6211"/>
                </a:cubicBezTo>
                <a:close/>
                <a:moveTo>
                  <a:pt x="8622" y="6187"/>
                </a:moveTo>
                <a:cubicBezTo>
                  <a:pt x="8789" y="6187"/>
                  <a:pt x="8931" y="6187"/>
                  <a:pt x="9074" y="6211"/>
                </a:cubicBezTo>
                <a:lnTo>
                  <a:pt x="9170" y="6211"/>
                </a:lnTo>
                <a:cubicBezTo>
                  <a:pt x="9193" y="6282"/>
                  <a:pt x="9241" y="6354"/>
                  <a:pt x="9289" y="6449"/>
                </a:cubicBezTo>
                <a:cubicBezTo>
                  <a:pt x="9384" y="6640"/>
                  <a:pt x="9431" y="6806"/>
                  <a:pt x="9527" y="6997"/>
                </a:cubicBezTo>
                <a:cubicBezTo>
                  <a:pt x="9574" y="7164"/>
                  <a:pt x="9693" y="7307"/>
                  <a:pt x="9789" y="7473"/>
                </a:cubicBezTo>
                <a:cubicBezTo>
                  <a:pt x="9813" y="7545"/>
                  <a:pt x="9884" y="7616"/>
                  <a:pt x="9932" y="7640"/>
                </a:cubicBezTo>
                <a:lnTo>
                  <a:pt x="9908" y="7640"/>
                </a:lnTo>
                <a:cubicBezTo>
                  <a:pt x="9693" y="7664"/>
                  <a:pt x="9455" y="7664"/>
                  <a:pt x="9265" y="7664"/>
                </a:cubicBezTo>
                <a:lnTo>
                  <a:pt x="9265" y="7640"/>
                </a:lnTo>
                <a:cubicBezTo>
                  <a:pt x="9193" y="7545"/>
                  <a:pt x="9170" y="7473"/>
                  <a:pt x="9146" y="7378"/>
                </a:cubicBezTo>
                <a:cubicBezTo>
                  <a:pt x="9074" y="7187"/>
                  <a:pt x="9027" y="7021"/>
                  <a:pt x="8931" y="6830"/>
                </a:cubicBezTo>
                <a:cubicBezTo>
                  <a:pt x="8860" y="6664"/>
                  <a:pt x="8789" y="6473"/>
                  <a:pt x="8693" y="6330"/>
                </a:cubicBezTo>
                <a:cubicBezTo>
                  <a:pt x="8669" y="6282"/>
                  <a:pt x="8669" y="6235"/>
                  <a:pt x="8622" y="6187"/>
                </a:cubicBezTo>
                <a:close/>
                <a:moveTo>
                  <a:pt x="11254" y="6320"/>
                </a:moveTo>
                <a:cubicBezTo>
                  <a:pt x="11276" y="6320"/>
                  <a:pt x="11297" y="6322"/>
                  <a:pt x="11313" y="6330"/>
                </a:cubicBezTo>
                <a:cubicBezTo>
                  <a:pt x="11337" y="6378"/>
                  <a:pt x="11384" y="6449"/>
                  <a:pt x="11408" y="6521"/>
                </a:cubicBezTo>
                <a:cubicBezTo>
                  <a:pt x="11503" y="6640"/>
                  <a:pt x="11646" y="6735"/>
                  <a:pt x="11742" y="6854"/>
                </a:cubicBezTo>
                <a:cubicBezTo>
                  <a:pt x="11908" y="7068"/>
                  <a:pt x="12051" y="7330"/>
                  <a:pt x="12146" y="7592"/>
                </a:cubicBezTo>
                <a:cubicBezTo>
                  <a:pt x="12146" y="7616"/>
                  <a:pt x="12170" y="7640"/>
                  <a:pt x="12170" y="7711"/>
                </a:cubicBezTo>
                <a:cubicBezTo>
                  <a:pt x="12146" y="7640"/>
                  <a:pt x="12123" y="7640"/>
                  <a:pt x="12123" y="7640"/>
                </a:cubicBezTo>
                <a:lnTo>
                  <a:pt x="11932" y="7640"/>
                </a:lnTo>
                <a:cubicBezTo>
                  <a:pt x="11730" y="7623"/>
                  <a:pt x="11516" y="7606"/>
                  <a:pt x="11307" y="7606"/>
                </a:cubicBezTo>
                <a:cubicBezTo>
                  <a:pt x="11220" y="7606"/>
                  <a:pt x="11135" y="7609"/>
                  <a:pt x="11051" y="7616"/>
                </a:cubicBezTo>
                <a:lnTo>
                  <a:pt x="11027" y="7616"/>
                </a:lnTo>
                <a:cubicBezTo>
                  <a:pt x="10956" y="7497"/>
                  <a:pt x="10908" y="7402"/>
                  <a:pt x="10837" y="7283"/>
                </a:cubicBezTo>
                <a:cubicBezTo>
                  <a:pt x="10741" y="7140"/>
                  <a:pt x="10694" y="6997"/>
                  <a:pt x="10598" y="6878"/>
                </a:cubicBezTo>
                <a:cubicBezTo>
                  <a:pt x="10503" y="6759"/>
                  <a:pt x="10456" y="6592"/>
                  <a:pt x="10360" y="6473"/>
                </a:cubicBezTo>
                <a:cubicBezTo>
                  <a:pt x="10336" y="6425"/>
                  <a:pt x="10313" y="6378"/>
                  <a:pt x="10265" y="6330"/>
                </a:cubicBezTo>
                <a:lnTo>
                  <a:pt x="11146" y="6330"/>
                </a:lnTo>
                <a:cubicBezTo>
                  <a:pt x="11162" y="6330"/>
                  <a:pt x="11210" y="6320"/>
                  <a:pt x="11254" y="6320"/>
                </a:cubicBezTo>
                <a:close/>
                <a:moveTo>
                  <a:pt x="6145" y="5546"/>
                </a:moveTo>
                <a:cubicBezTo>
                  <a:pt x="6163" y="5546"/>
                  <a:pt x="6186" y="5553"/>
                  <a:pt x="6217" y="5568"/>
                </a:cubicBezTo>
                <a:cubicBezTo>
                  <a:pt x="6455" y="5639"/>
                  <a:pt x="6645" y="5878"/>
                  <a:pt x="6812" y="6092"/>
                </a:cubicBezTo>
                <a:cubicBezTo>
                  <a:pt x="7002" y="6306"/>
                  <a:pt x="7217" y="6449"/>
                  <a:pt x="7407" y="6640"/>
                </a:cubicBezTo>
                <a:cubicBezTo>
                  <a:pt x="7598" y="6806"/>
                  <a:pt x="7836" y="6925"/>
                  <a:pt x="7955" y="7140"/>
                </a:cubicBezTo>
                <a:cubicBezTo>
                  <a:pt x="8003" y="7235"/>
                  <a:pt x="8098" y="7283"/>
                  <a:pt x="8169" y="7378"/>
                </a:cubicBezTo>
                <a:cubicBezTo>
                  <a:pt x="8241" y="7473"/>
                  <a:pt x="8336" y="7592"/>
                  <a:pt x="8431" y="7664"/>
                </a:cubicBezTo>
                <a:cubicBezTo>
                  <a:pt x="8455" y="7735"/>
                  <a:pt x="8527" y="7759"/>
                  <a:pt x="8550" y="7830"/>
                </a:cubicBezTo>
                <a:cubicBezTo>
                  <a:pt x="8574" y="7854"/>
                  <a:pt x="8669" y="7950"/>
                  <a:pt x="8669" y="7997"/>
                </a:cubicBezTo>
                <a:cubicBezTo>
                  <a:pt x="8669" y="8021"/>
                  <a:pt x="8646" y="8021"/>
                  <a:pt x="8598" y="8021"/>
                </a:cubicBezTo>
                <a:cubicBezTo>
                  <a:pt x="8574" y="8069"/>
                  <a:pt x="8550" y="8116"/>
                  <a:pt x="8527" y="8188"/>
                </a:cubicBezTo>
                <a:cubicBezTo>
                  <a:pt x="8479" y="8235"/>
                  <a:pt x="8455" y="8354"/>
                  <a:pt x="8407" y="8354"/>
                </a:cubicBezTo>
                <a:cubicBezTo>
                  <a:pt x="8336" y="8354"/>
                  <a:pt x="8217" y="8235"/>
                  <a:pt x="8193" y="8188"/>
                </a:cubicBezTo>
                <a:cubicBezTo>
                  <a:pt x="8003" y="8021"/>
                  <a:pt x="7860" y="7854"/>
                  <a:pt x="7717" y="7711"/>
                </a:cubicBezTo>
                <a:cubicBezTo>
                  <a:pt x="7526" y="7497"/>
                  <a:pt x="7383" y="7259"/>
                  <a:pt x="7193" y="7045"/>
                </a:cubicBezTo>
                <a:cubicBezTo>
                  <a:pt x="7121" y="6949"/>
                  <a:pt x="7026" y="6902"/>
                  <a:pt x="6979" y="6806"/>
                </a:cubicBezTo>
                <a:cubicBezTo>
                  <a:pt x="6907" y="6759"/>
                  <a:pt x="6883" y="6687"/>
                  <a:pt x="6860" y="6640"/>
                </a:cubicBezTo>
                <a:cubicBezTo>
                  <a:pt x="6812" y="6592"/>
                  <a:pt x="6764" y="6568"/>
                  <a:pt x="6740" y="6521"/>
                </a:cubicBezTo>
                <a:cubicBezTo>
                  <a:pt x="6645" y="6449"/>
                  <a:pt x="6621" y="6354"/>
                  <a:pt x="6526" y="6306"/>
                </a:cubicBezTo>
                <a:cubicBezTo>
                  <a:pt x="6478" y="6294"/>
                  <a:pt x="6431" y="6288"/>
                  <a:pt x="6386" y="6288"/>
                </a:cubicBezTo>
                <a:cubicBezTo>
                  <a:pt x="6342" y="6288"/>
                  <a:pt x="6300" y="6294"/>
                  <a:pt x="6264" y="6306"/>
                </a:cubicBezTo>
                <a:cubicBezTo>
                  <a:pt x="6074" y="6354"/>
                  <a:pt x="5931" y="6521"/>
                  <a:pt x="5788" y="6640"/>
                </a:cubicBezTo>
                <a:lnTo>
                  <a:pt x="5240" y="7068"/>
                </a:lnTo>
                <a:cubicBezTo>
                  <a:pt x="5145" y="7164"/>
                  <a:pt x="5097" y="7259"/>
                  <a:pt x="5002" y="7354"/>
                </a:cubicBezTo>
                <a:cubicBezTo>
                  <a:pt x="4907" y="7473"/>
                  <a:pt x="4788" y="7545"/>
                  <a:pt x="4716" y="7664"/>
                </a:cubicBezTo>
                <a:cubicBezTo>
                  <a:pt x="4550" y="7854"/>
                  <a:pt x="4383" y="8069"/>
                  <a:pt x="4168" y="8211"/>
                </a:cubicBezTo>
                <a:cubicBezTo>
                  <a:pt x="4121" y="8235"/>
                  <a:pt x="4049" y="8307"/>
                  <a:pt x="3954" y="8307"/>
                </a:cubicBezTo>
                <a:cubicBezTo>
                  <a:pt x="3907" y="8307"/>
                  <a:pt x="3883" y="8259"/>
                  <a:pt x="3811" y="8235"/>
                </a:cubicBezTo>
                <a:cubicBezTo>
                  <a:pt x="3692" y="8188"/>
                  <a:pt x="3597" y="8140"/>
                  <a:pt x="3692" y="8021"/>
                </a:cubicBezTo>
                <a:cubicBezTo>
                  <a:pt x="3764" y="7950"/>
                  <a:pt x="3811" y="7878"/>
                  <a:pt x="3907" y="7783"/>
                </a:cubicBezTo>
                <a:cubicBezTo>
                  <a:pt x="4002" y="7664"/>
                  <a:pt x="4073" y="7545"/>
                  <a:pt x="4192" y="7473"/>
                </a:cubicBezTo>
                <a:cubicBezTo>
                  <a:pt x="4407" y="7259"/>
                  <a:pt x="4645" y="7068"/>
                  <a:pt x="4859" y="6830"/>
                </a:cubicBezTo>
                <a:cubicBezTo>
                  <a:pt x="5193" y="6473"/>
                  <a:pt x="5478" y="6116"/>
                  <a:pt x="5740" y="5735"/>
                </a:cubicBezTo>
                <a:cubicBezTo>
                  <a:pt x="5788" y="5759"/>
                  <a:pt x="5812" y="5806"/>
                  <a:pt x="5836" y="5806"/>
                </a:cubicBezTo>
                <a:cubicBezTo>
                  <a:pt x="5931" y="5806"/>
                  <a:pt x="5978" y="5759"/>
                  <a:pt x="6026" y="5711"/>
                </a:cubicBezTo>
                <a:cubicBezTo>
                  <a:pt x="6082" y="5636"/>
                  <a:pt x="6079" y="5546"/>
                  <a:pt x="6145" y="5546"/>
                </a:cubicBezTo>
                <a:close/>
                <a:moveTo>
                  <a:pt x="6097" y="8926"/>
                </a:moveTo>
                <a:lnTo>
                  <a:pt x="6097" y="8950"/>
                </a:lnTo>
                <a:cubicBezTo>
                  <a:pt x="6193" y="9069"/>
                  <a:pt x="6145" y="9307"/>
                  <a:pt x="6145" y="9450"/>
                </a:cubicBezTo>
                <a:cubicBezTo>
                  <a:pt x="6145" y="9664"/>
                  <a:pt x="6097" y="9878"/>
                  <a:pt x="6097" y="10093"/>
                </a:cubicBezTo>
                <a:cubicBezTo>
                  <a:pt x="6097" y="10307"/>
                  <a:pt x="6074" y="10474"/>
                  <a:pt x="6050" y="10688"/>
                </a:cubicBezTo>
                <a:cubicBezTo>
                  <a:pt x="5978" y="10807"/>
                  <a:pt x="5955" y="10974"/>
                  <a:pt x="6026" y="11093"/>
                </a:cubicBezTo>
                <a:cubicBezTo>
                  <a:pt x="6026" y="11117"/>
                  <a:pt x="6026" y="11164"/>
                  <a:pt x="5978" y="11188"/>
                </a:cubicBezTo>
                <a:cubicBezTo>
                  <a:pt x="5978" y="11284"/>
                  <a:pt x="5978" y="11331"/>
                  <a:pt x="6050" y="11403"/>
                </a:cubicBezTo>
                <a:lnTo>
                  <a:pt x="5931" y="11403"/>
                </a:lnTo>
                <a:cubicBezTo>
                  <a:pt x="5859" y="11403"/>
                  <a:pt x="5812" y="11355"/>
                  <a:pt x="5740" y="11355"/>
                </a:cubicBezTo>
                <a:cubicBezTo>
                  <a:pt x="5621" y="11331"/>
                  <a:pt x="5550" y="11331"/>
                  <a:pt x="5431" y="11331"/>
                </a:cubicBezTo>
                <a:cubicBezTo>
                  <a:pt x="5431" y="11236"/>
                  <a:pt x="5454" y="11117"/>
                  <a:pt x="5454" y="11093"/>
                </a:cubicBezTo>
                <a:cubicBezTo>
                  <a:pt x="5454" y="10974"/>
                  <a:pt x="5478" y="10879"/>
                  <a:pt x="5478" y="10760"/>
                </a:cubicBezTo>
                <a:lnTo>
                  <a:pt x="5478" y="9926"/>
                </a:lnTo>
                <a:cubicBezTo>
                  <a:pt x="5478" y="9688"/>
                  <a:pt x="5502" y="9426"/>
                  <a:pt x="5669" y="9259"/>
                </a:cubicBezTo>
                <a:cubicBezTo>
                  <a:pt x="5788" y="9140"/>
                  <a:pt x="5955" y="8974"/>
                  <a:pt x="6097" y="8926"/>
                </a:cubicBezTo>
                <a:close/>
                <a:moveTo>
                  <a:pt x="6401" y="8920"/>
                </a:moveTo>
                <a:cubicBezTo>
                  <a:pt x="6473" y="8920"/>
                  <a:pt x="6538" y="8926"/>
                  <a:pt x="6574" y="8950"/>
                </a:cubicBezTo>
                <a:cubicBezTo>
                  <a:pt x="6669" y="9021"/>
                  <a:pt x="6764" y="9164"/>
                  <a:pt x="6788" y="9259"/>
                </a:cubicBezTo>
                <a:cubicBezTo>
                  <a:pt x="6883" y="9497"/>
                  <a:pt x="6812" y="9664"/>
                  <a:pt x="6788" y="9902"/>
                </a:cubicBezTo>
                <a:lnTo>
                  <a:pt x="6788" y="10712"/>
                </a:lnTo>
                <a:lnTo>
                  <a:pt x="6788" y="11045"/>
                </a:lnTo>
                <a:cubicBezTo>
                  <a:pt x="6812" y="11164"/>
                  <a:pt x="6812" y="11212"/>
                  <a:pt x="6812" y="11331"/>
                </a:cubicBezTo>
                <a:cubicBezTo>
                  <a:pt x="6812" y="11355"/>
                  <a:pt x="6812" y="11355"/>
                  <a:pt x="6860" y="11403"/>
                </a:cubicBezTo>
                <a:lnTo>
                  <a:pt x="6193" y="11403"/>
                </a:lnTo>
                <a:lnTo>
                  <a:pt x="6193" y="11355"/>
                </a:lnTo>
                <a:cubicBezTo>
                  <a:pt x="6169" y="11331"/>
                  <a:pt x="6169" y="11284"/>
                  <a:pt x="6169" y="11236"/>
                </a:cubicBezTo>
                <a:cubicBezTo>
                  <a:pt x="6169" y="11188"/>
                  <a:pt x="6193" y="11117"/>
                  <a:pt x="6193" y="11093"/>
                </a:cubicBezTo>
                <a:lnTo>
                  <a:pt x="6193" y="10974"/>
                </a:lnTo>
                <a:cubicBezTo>
                  <a:pt x="6193" y="10950"/>
                  <a:pt x="6169" y="10950"/>
                  <a:pt x="6169" y="10926"/>
                </a:cubicBezTo>
                <a:lnTo>
                  <a:pt x="6169" y="10712"/>
                </a:lnTo>
                <a:cubicBezTo>
                  <a:pt x="6193" y="10474"/>
                  <a:pt x="6193" y="10236"/>
                  <a:pt x="6193" y="9998"/>
                </a:cubicBezTo>
                <a:cubicBezTo>
                  <a:pt x="6193" y="9878"/>
                  <a:pt x="6217" y="9783"/>
                  <a:pt x="6217" y="9664"/>
                </a:cubicBezTo>
                <a:lnTo>
                  <a:pt x="6217" y="9307"/>
                </a:lnTo>
                <a:cubicBezTo>
                  <a:pt x="6217" y="9188"/>
                  <a:pt x="6217" y="9045"/>
                  <a:pt x="6145" y="8926"/>
                </a:cubicBezTo>
                <a:lnTo>
                  <a:pt x="6193" y="8926"/>
                </a:lnTo>
                <a:cubicBezTo>
                  <a:pt x="6252" y="8926"/>
                  <a:pt x="6330" y="8920"/>
                  <a:pt x="6401" y="8920"/>
                </a:cubicBezTo>
                <a:close/>
                <a:moveTo>
                  <a:pt x="6249" y="6559"/>
                </a:moveTo>
                <a:cubicBezTo>
                  <a:pt x="6356" y="6559"/>
                  <a:pt x="6420" y="6670"/>
                  <a:pt x="6502" y="6711"/>
                </a:cubicBezTo>
                <a:cubicBezTo>
                  <a:pt x="6574" y="6806"/>
                  <a:pt x="6645" y="6925"/>
                  <a:pt x="6740" y="6997"/>
                </a:cubicBezTo>
                <a:cubicBezTo>
                  <a:pt x="6860" y="7116"/>
                  <a:pt x="6979" y="7187"/>
                  <a:pt x="7050" y="7354"/>
                </a:cubicBezTo>
                <a:cubicBezTo>
                  <a:pt x="7241" y="7592"/>
                  <a:pt x="7455" y="7854"/>
                  <a:pt x="7645" y="8092"/>
                </a:cubicBezTo>
                <a:cubicBezTo>
                  <a:pt x="7693" y="8164"/>
                  <a:pt x="7741" y="8211"/>
                  <a:pt x="7812" y="8307"/>
                </a:cubicBezTo>
                <a:lnTo>
                  <a:pt x="7812" y="8473"/>
                </a:lnTo>
                <a:cubicBezTo>
                  <a:pt x="7812" y="8640"/>
                  <a:pt x="7812" y="8783"/>
                  <a:pt x="7764" y="8926"/>
                </a:cubicBezTo>
                <a:cubicBezTo>
                  <a:pt x="7836" y="9021"/>
                  <a:pt x="7812" y="9093"/>
                  <a:pt x="7812" y="9212"/>
                </a:cubicBezTo>
                <a:cubicBezTo>
                  <a:pt x="7812" y="9331"/>
                  <a:pt x="7764" y="9450"/>
                  <a:pt x="7764" y="9569"/>
                </a:cubicBezTo>
                <a:cubicBezTo>
                  <a:pt x="7741" y="9736"/>
                  <a:pt x="7764" y="9878"/>
                  <a:pt x="7741" y="10021"/>
                </a:cubicBezTo>
                <a:cubicBezTo>
                  <a:pt x="7741" y="10164"/>
                  <a:pt x="7717" y="10331"/>
                  <a:pt x="7717" y="10474"/>
                </a:cubicBezTo>
                <a:lnTo>
                  <a:pt x="7717" y="11284"/>
                </a:lnTo>
                <a:lnTo>
                  <a:pt x="7717" y="11355"/>
                </a:lnTo>
                <a:cubicBezTo>
                  <a:pt x="7693" y="11355"/>
                  <a:pt x="7645" y="11403"/>
                  <a:pt x="7645" y="11403"/>
                </a:cubicBezTo>
                <a:lnTo>
                  <a:pt x="7622" y="11403"/>
                </a:lnTo>
                <a:cubicBezTo>
                  <a:pt x="7536" y="11360"/>
                  <a:pt x="7399" y="11351"/>
                  <a:pt x="7272" y="11351"/>
                </a:cubicBezTo>
                <a:cubicBezTo>
                  <a:pt x="7187" y="11351"/>
                  <a:pt x="7107" y="11355"/>
                  <a:pt x="7050" y="11355"/>
                </a:cubicBezTo>
                <a:lnTo>
                  <a:pt x="6979" y="11355"/>
                </a:lnTo>
                <a:cubicBezTo>
                  <a:pt x="7098" y="11307"/>
                  <a:pt x="7026" y="11093"/>
                  <a:pt x="7002" y="10974"/>
                </a:cubicBezTo>
                <a:cubicBezTo>
                  <a:pt x="6979" y="10855"/>
                  <a:pt x="7002" y="10736"/>
                  <a:pt x="7002" y="10617"/>
                </a:cubicBezTo>
                <a:lnTo>
                  <a:pt x="7002" y="10212"/>
                </a:lnTo>
                <a:lnTo>
                  <a:pt x="7002" y="9831"/>
                </a:lnTo>
                <a:cubicBezTo>
                  <a:pt x="7002" y="9712"/>
                  <a:pt x="7026" y="9593"/>
                  <a:pt x="7026" y="9450"/>
                </a:cubicBezTo>
                <a:cubicBezTo>
                  <a:pt x="7026" y="9259"/>
                  <a:pt x="6931" y="9069"/>
                  <a:pt x="6860" y="8902"/>
                </a:cubicBezTo>
                <a:cubicBezTo>
                  <a:pt x="6740" y="8712"/>
                  <a:pt x="6574" y="8664"/>
                  <a:pt x="6383" y="8664"/>
                </a:cubicBezTo>
                <a:cubicBezTo>
                  <a:pt x="6169" y="8664"/>
                  <a:pt x="6002" y="8688"/>
                  <a:pt x="5836" y="8783"/>
                </a:cubicBezTo>
                <a:cubicBezTo>
                  <a:pt x="5669" y="8902"/>
                  <a:pt x="5454" y="9021"/>
                  <a:pt x="5335" y="9235"/>
                </a:cubicBezTo>
                <a:cubicBezTo>
                  <a:pt x="5240" y="9402"/>
                  <a:pt x="5216" y="9617"/>
                  <a:pt x="5193" y="9831"/>
                </a:cubicBezTo>
                <a:lnTo>
                  <a:pt x="5193" y="10712"/>
                </a:lnTo>
                <a:cubicBezTo>
                  <a:pt x="5193" y="10902"/>
                  <a:pt x="5121" y="11093"/>
                  <a:pt x="5193" y="11307"/>
                </a:cubicBezTo>
                <a:lnTo>
                  <a:pt x="4788" y="11307"/>
                </a:lnTo>
                <a:cubicBezTo>
                  <a:pt x="4669" y="11307"/>
                  <a:pt x="4550" y="11379"/>
                  <a:pt x="4430" y="11379"/>
                </a:cubicBezTo>
                <a:cubicBezTo>
                  <a:pt x="4407" y="11093"/>
                  <a:pt x="4430" y="10831"/>
                  <a:pt x="4430" y="10593"/>
                </a:cubicBezTo>
                <a:lnTo>
                  <a:pt x="4430" y="10140"/>
                </a:lnTo>
                <a:cubicBezTo>
                  <a:pt x="4430" y="9998"/>
                  <a:pt x="4478" y="9855"/>
                  <a:pt x="4478" y="9664"/>
                </a:cubicBezTo>
                <a:cubicBezTo>
                  <a:pt x="4478" y="9545"/>
                  <a:pt x="4502" y="9402"/>
                  <a:pt x="4478" y="9283"/>
                </a:cubicBezTo>
                <a:cubicBezTo>
                  <a:pt x="4478" y="9164"/>
                  <a:pt x="4383" y="9045"/>
                  <a:pt x="4383" y="8926"/>
                </a:cubicBezTo>
                <a:cubicBezTo>
                  <a:pt x="4383" y="8759"/>
                  <a:pt x="4383" y="8545"/>
                  <a:pt x="4288" y="8354"/>
                </a:cubicBezTo>
                <a:cubicBezTo>
                  <a:pt x="4430" y="8235"/>
                  <a:pt x="4597" y="8092"/>
                  <a:pt x="4716" y="7950"/>
                </a:cubicBezTo>
                <a:cubicBezTo>
                  <a:pt x="4788" y="7830"/>
                  <a:pt x="4907" y="7735"/>
                  <a:pt x="5002" y="7616"/>
                </a:cubicBezTo>
                <a:cubicBezTo>
                  <a:pt x="5097" y="7497"/>
                  <a:pt x="5193" y="7378"/>
                  <a:pt x="5312" y="7283"/>
                </a:cubicBezTo>
                <a:cubicBezTo>
                  <a:pt x="5502" y="7116"/>
                  <a:pt x="5693" y="6973"/>
                  <a:pt x="5907" y="6783"/>
                </a:cubicBezTo>
                <a:cubicBezTo>
                  <a:pt x="5978" y="6711"/>
                  <a:pt x="6074" y="6640"/>
                  <a:pt x="6193" y="6568"/>
                </a:cubicBezTo>
                <a:cubicBezTo>
                  <a:pt x="6213" y="6562"/>
                  <a:pt x="6231" y="6559"/>
                  <a:pt x="6249" y="6559"/>
                </a:cubicBezTo>
                <a:close/>
                <a:moveTo>
                  <a:pt x="1406" y="7759"/>
                </a:moveTo>
                <a:cubicBezTo>
                  <a:pt x="1477" y="7759"/>
                  <a:pt x="1549" y="7783"/>
                  <a:pt x="1644" y="7830"/>
                </a:cubicBezTo>
                <a:lnTo>
                  <a:pt x="1882" y="7830"/>
                </a:lnTo>
                <a:cubicBezTo>
                  <a:pt x="2025" y="7854"/>
                  <a:pt x="2168" y="7878"/>
                  <a:pt x="2359" y="7878"/>
                </a:cubicBezTo>
                <a:lnTo>
                  <a:pt x="2883" y="7878"/>
                </a:lnTo>
                <a:cubicBezTo>
                  <a:pt x="2978" y="7878"/>
                  <a:pt x="3084" y="7899"/>
                  <a:pt x="3186" y="7899"/>
                </a:cubicBezTo>
                <a:cubicBezTo>
                  <a:pt x="3237" y="7899"/>
                  <a:pt x="3287" y="7894"/>
                  <a:pt x="3335" y="7878"/>
                </a:cubicBezTo>
                <a:cubicBezTo>
                  <a:pt x="3383" y="7878"/>
                  <a:pt x="3454" y="7878"/>
                  <a:pt x="3502" y="7854"/>
                </a:cubicBezTo>
                <a:lnTo>
                  <a:pt x="3502" y="7854"/>
                </a:lnTo>
                <a:lnTo>
                  <a:pt x="3478" y="7878"/>
                </a:lnTo>
                <a:cubicBezTo>
                  <a:pt x="3359" y="8045"/>
                  <a:pt x="3335" y="8235"/>
                  <a:pt x="3502" y="8402"/>
                </a:cubicBezTo>
                <a:cubicBezTo>
                  <a:pt x="3636" y="8486"/>
                  <a:pt x="3795" y="8570"/>
                  <a:pt x="3952" y="8570"/>
                </a:cubicBezTo>
                <a:cubicBezTo>
                  <a:pt x="4017" y="8570"/>
                  <a:pt x="4082" y="8556"/>
                  <a:pt x="4145" y="8521"/>
                </a:cubicBezTo>
                <a:cubicBezTo>
                  <a:pt x="4168" y="8521"/>
                  <a:pt x="4168" y="8473"/>
                  <a:pt x="4192" y="8473"/>
                </a:cubicBezTo>
                <a:cubicBezTo>
                  <a:pt x="4192" y="8545"/>
                  <a:pt x="4216" y="8592"/>
                  <a:pt x="4216" y="8664"/>
                </a:cubicBezTo>
                <a:cubicBezTo>
                  <a:pt x="4216" y="8783"/>
                  <a:pt x="4192" y="8902"/>
                  <a:pt x="4216" y="9045"/>
                </a:cubicBezTo>
                <a:cubicBezTo>
                  <a:pt x="4216" y="9164"/>
                  <a:pt x="4288" y="9283"/>
                  <a:pt x="4288" y="9402"/>
                </a:cubicBezTo>
                <a:cubicBezTo>
                  <a:pt x="4288" y="9545"/>
                  <a:pt x="4288" y="9712"/>
                  <a:pt x="4264" y="9831"/>
                </a:cubicBezTo>
                <a:cubicBezTo>
                  <a:pt x="4264" y="9974"/>
                  <a:pt x="4216" y="10117"/>
                  <a:pt x="4192" y="10260"/>
                </a:cubicBezTo>
                <a:lnTo>
                  <a:pt x="4192" y="10712"/>
                </a:lnTo>
                <a:cubicBezTo>
                  <a:pt x="4192" y="10950"/>
                  <a:pt x="4168" y="11188"/>
                  <a:pt x="4192" y="11403"/>
                </a:cubicBezTo>
                <a:lnTo>
                  <a:pt x="4073" y="11403"/>
                </a:lnTo>
                <a:cubicBezTo>
                  <a:pt x="3978" y="11403"/>
                  <a:pt x="3872" y="11381"/>
                  <a:pt x="3763" y="11381"/>
                </a:cubicBezTo>
                <a:cubicBezTo>
                  <a:pt x="3708" y="11381"/>
                  <a:pt x="3653" y="11387"/>
                  <a:pt x="3597" y="11403"/>
                </a:cubicBezTo>
                <a:cubicBezTo>
                  <a:pt x="3526" y="11403"/>
                  <a:pt x="3454" y="11426"/>
                  <a:pt x="3406" y="11426"/>
                </a:cubicBezTo>
                <a:lnTo>
                  <a:pt x="3121" y="11426"/>
                </a:lnTo>
                <a:cubicBezTo>
                  <a:pt x="2954" y="11426"/>
                  <a:pt x="2763" y="11450"/>
                  <a:pt x="2597" y="11474"/>
                </a:cubicBezTo>
                <a:cubicBezTo>
                  <a:pt x="2406" y="11474"/>
                  <a:pt x="2240" y="11450"/>
                  <a:pt x="2049" y="11450"/>
                </a:cubicBezTo>
                <a:cubicBezTo>
                  <a:pt x="1882" y="11450"/>
                  <a:pt x="1739" y="11474"/>
                  <a:pt x="1549" y="11474"/>
                </a:cubicBezTo>
                <a:lnTo>
                  <a:pt x="1287" y="11474"/>
                </a:lnTo>
                <a:cubicBezTo>
                  <a:pt x="1287" y="11450"/>
                  <a:pt x="1239" y="11403"/>
                  <a:pt x="1239" y="11355"/>
                </a:cubicBezTo>
                <a:cubicBezTo>
                  <a:pt x="1215" y="11212"/>
                  <a:pt x="1239" y="11045"/>
                  <a:pt x="1239" y="10879"/>
                </a:cubicBezTo>
                <a:cubicBezTo>
                  <a:pt x="1239" y="10736"/>
                  <a:pt x="1215" y="10593"/>
                  <a:pt x="1192" y="10450"/>
                </a:cubicBezTo>
                <a:cubicBezTo>
                  <a:pt x="1168" y="10117"/>
                  <a:pt x="1192" y="9783"/>
                  <a:pt x="1192" y="9450"/>
                </a:cubicBezTo>
                <a:cubicBezTo>
                  <a:pt x="1215" y="9140"/>
                  <a:pt x="1239" y="8831"/>
                  <a:pt x="1215" y="8497"/>
                </a:cubicBezTo>
                <a:cubicBezTo>
                  <a:pt x="1215" y="8354"/>
                  <a:pt x="1168" y="8211"/>
                  <a:pt x="1168" y="8069"/>
                </a:cubicBezTo>
                <a:cubicBezTo>
                  <a:pt x="1168" y="7973"/>
                  <a:pt x="1120" y="7854"/>
                  <a:pt x="1120" y="7759"/>
                </a:cubicBezTo>
                <a:close/>
                <a:moveTo>
                  <a:pt x="11265" y="7878"/>
                </a:moveTo>
                <a:cubicBezTo>
                  <a:pt x="11218" y="7973"/>
                  <a:pt x="11194" y="8092"/>
                  <a:pt x="11194" y="8188"/>
                </a:cubicBezTo>
                <a:cubicBezTo>
                  <a:pt x="11194" y="8354"/>
                  <a:pt x="11194" y="8497"/>
                  <a:pt x="11170" y="8688"/>
                </a:cubicBezTo>
                <a:cubicBezTo>
                  <a:pt x="11146" y="8831"/>
                  <a:pt x="11146" y="8974"/>
                  <a:pt x="11146" y="9140"/>
                </a:cubicBezTo>
                <a:cubicBezTo>
                  <a:pt x="11146" y="9307"/>
                  <a:pt x="11099" y="9450"/>
                  <a:pt x="11075" y="9640"/>
                </a:cubicBezTo>
                <a:cubicBezTo>
                  <a:pt x="11051" y="9807"/>
                  <a:pt x="11075" y="9974"/>
                  <a:pt x="11099" y="10117"/>
                </a:cubicBezTo>
                <a:cubicBezTo>
                  <a:pt x="11146" y="10283"/>
                  <a:pt x="11099" y="10450"/>
                  <a:pt x="11099" y="10617"/>
                </a:cubicBezTo>
                <a:cubicBezTo>
                  <a:pt x="11099" y="10760"/>
                  <a:pt x="11146" y="10926"/>
                  <a:pt x="11170" y="11069"/>
                </a:cubicBezTo>
                <a:cubicBezTo>
                  <a:pt x="11170" y="11188"/>
                  <a:pt x="11194" y="11331"/>
                  <a:pt x="11194" y="11450"/>
                </a:cubicBezTo>
                <a:lnTo>
                  <a:pt x="11099" y="11450"/>
                </a:lnTo>
                <a:cubicBezTo>
                  <a:pt x="10979" y="11450"/>
                  <a:pt x="10908" y="11474"/>
                  <a:pt x="10789" y="11474"/>
                </a:cubicBezTo>
                <a:cubicBezTo>
                  <a:pt x="10622" y="11474"/>
                  <a:pt x="10503" y="11450"/>
                  <a:pt x="10360" y="11450"/>
                </a:cubicBezTo>
                <a:cubicBezTo>
                  <a:pt x="10074" y="11450"/>
                  <a:pt x="9789" y="11450"/>
                  <a:pt x="9503" y="11426"/>
                </a:cubicBezTo>
                <a:cubicBezTo>
                  <a:pt x="9241" y="11403"/>
                  <a:pt x="8931" y="11403"/>
                  <a:pt x="8669" y="11355"/>
                </a:cubicBezTo>
                <a:cubicBezTo>
                  <a:pt x="8574" y="11355"/>
                  <a:pt x="8458" y="11344"/>
                  <a:pt x="8348" y="11344"/>
                </a:cubicBezTo>
                <a:cubicBezTo>
                  <a:pt x="8294" y="11344"/>
                  <a:pt x="8241" y="11347"/>
                  <a:pt x="8193" y="11355"/>
                </a:cubicBezTo>
                <a:lnTo>
                  <a:pt x="8003" y="11355"/>
                </a:lnTo>
                <a:cubicBezTo>
                  <a:pt x="8003" y="11117"/>
                  <a:pt x="8003" y="10879"/>
                  <a:pt x="7979" y="10641"/>
                </a:cubicBezTo>
                <a:cubicBezTo>
                  <a:pt x="7979" y="10355"/>
                  <a:pt x="8050" y="10045"/>
                  <a:pt x="8003" y="9783"/>
                </a:cubicBezTo>
                <a:cubicBezTo>
                  <a:pt x="8003" y="9640"/>
                  <a:pt x="8050" y="9521"/>
                  <a:pt x="8074" y="9378"/>
                </a:cubicBezTo>
                <a:lnTo>
                  <a:pt x="8074" y="9140"/>
                </a:lnTo>
                <a:cubicBezTo>
                  <a:pt x="8074" y="9069"/>
                  <a:pt x="8098" y="9021"/>
                  <a:pt x="8098" y="8926"/>
                </a:cubicBezTo>
                <a:cubicBezTo>
                  <a:pt x="8122" y="8807"/>
                  <a:pt x="8122" y="8664"/>
                  <a:pt x="8098" y="8497"/>
                </a:cubicBezTo>
                <a:lnTo>
                  <a:pt x="8098" y="8497"/>
                </a:lnTo>
                <a:cubicBezTo>
                  <a:pt x="8196" y="8583"/>
                  <a:pt x="8288" y="8637"/>
                  <a:pt x="8373" y="8637"/>
                </a:cubicBezTo>
                <a:cubicBezTo>
                  <a:pt x="8454" y="8637"/>
                  <a:pt x="8529" y="8589"/>
                  <a:pt x="8598" y="8473"/>
                </a:cubicBezTo>
                <a:cubicBezTo>
                  <a:pt x="8669" y="8378"/>
                  <a:pt x="8693" y="8259"/>
                  <a:pt x="8789" y="8188"/>
                </a:cubicBezTo>
                <a:cubicBezTo>
                  <a:pt x="8884" y="8116"/>
                  <a:pt x="8908" y="8069"/>
                  <a:pt x="8908" y="7950"/>
                </a:cubicBezTo>
                <a:cubicBezTo>
                  <a:pt x="9074" y="7961"/>
                  <a:pt x="9247" y="7967"/>
                  <a:pt x="9423" y="7967"/>
                </a:cubicBezTo>
                <a:cubicBezTo>
                  <a:pt x="9598" y="7967"/>
                  <a:pt x="9777" y="7961"/>
                  <a:pt x="9955" y="7950"/>
                </a:cubicBezTo>
                <a:cubicBezTo>
                  <a:pt x="10122" y="7902"/>
                  <a:pt x="10313" y="7902"/>
                  <a:pt x="10479" y="7902"/>
                </a:cubicBezTo>
                <a:cubicBezTo>
                  <a:pt x="10694" y="7902"/>
                  <a:pt x="10860" y="7902"/>
                  <a:pt x="11075" y="7878"/>
                </a:cubicBezTo>
                <a:close/>
                <a:moveTo>
                  <a:pt x="8205" y="11575"/>
                </a:moveTo>
                <a:cubicBezTo>
                  <a:pt x="8330" y="11575"/>
                  <a:pt x="8455" y="11581"/>
                  <a:pt x="8574" y="11593"/>
                </a:cubicBezTo>
                <a:cubicBezTo>
                  <a:pt x="8812" y="11641"/>
                  <a:pt x="9074" y="11641"/>
                  <a:pt x="9312" y="11665"/>
                </a:cubicBezTo>
                <a:cubicBezTo>
                  <a:pt x="9551" y="11688"/>
                  <a:pt x="9789" y="11736"/>
                  <a:pt x="10027" y="11736"/>
                </a:cubicBezTo>
                <a:lnTo>
                  <a:pt x="10384" y="11736"/>
                </a:lnTo>
                <a:cubicBezTo>
                  <a:pt x="10503" y="11736"/>
                  <a:pt x="10622" y="11760"/>
                  <a:pt x="10741" y="11760"/>
                </a:cubicBezTo>
                <a:cubicBezTo>
                  <a:pt x="10821" y="11760"/>
                  <a:pt x="10889" y="11749"/>
                  <a:pt x="10955" y="11749"/>
                </a:cubicBezTo>
                <a:cubicBezTo>
                  <a:pt x="10987" y="11749"/>
                  <a:pt x="11019" y="11752"/>
                  <a:pt x="11051" y="11760"/>
                </a:cubicBezTo>
                <a:lnTo>
                  <a:pt x="11408" y="11760"/>
                </a:lnTo>
                <a:cubicBezTo>
                  <a:pt x="11435" y="11760"/>
                  <a:pt x="11486" y="11744"/>
                  <a:pt x="11533" y="11744"/>
                </a:cubicBezTo>
                <a:cubicBezTo>
                  <a:pt x="11568" y="11744"/>
                  <a:pt x="11602" y="11753"/>
                  <a:pt x="11622" y="11784"/>
                </a:cubicBezTo>
                <a:cubicBezTo>
                  <a:pt x="11670" y="11879"/>
                  <a:pt x="11622" y="12022"/>
                  <a:pt x="11622" y="12117"/>
                </a:cubicBezTo>
                <a:cubicBezTo>
                  <a:pt x="11622" y="12165"/>
                  <a:pt x="11622" y="12403"/>
                  <a:pt x="11551" y="12427"/>
                </a:cubicBezTo>
                <a:cubicBezTo>
                  <a:pt x="11543" y="12442"/>
                  <a:pt x="11527" y="12448"/>
                  <a:pt x="11509" y="12448"/>
                </a:cubicBezTo>
                <a:cubicBezTo>
                  <a:pt x="11472" y="12448"/>
                  <a:pt x="11424" y="12427"/>
                  <a:pt x="11408" y="12427"/>
                </a:cubicBezTo>
                <a:lnTo>
                  <a:pt x="10932" y="12427"/>
                </a:lnTo>
                <a:cubicBezTo>
                  <a:pt x="10813" y="12427"/>
                  <a:pt x="10670" y="12474"/>
                  <a:pt x="10551" y="12474"/>
                </a:cubicBezTo>
                <a:cubicBezTo>
                  <a:pt x="10241" y="12474"/>
                  <a:pt x="9979" y="12522"/>
                  <a:pt x="9670" y="12522"/>
                </a:cubicBezTo>
                <a:cubicBezTo>
                  <a:pt x="9074" y="12522"/>
                  <a:pt x="8527" y="12593"/>
                  <a:pt x="7931" y="12617"/>
                </a:cubicBezTo>
                <a:cubicBezTo>
                  <a:pt x="7820" y="12625"/>
                  <a:pt x="7712" y="12628"/>
                  <a:pt x="7605" y="12628"/>
                </a:cubicBezTo>
                <a:cubicBezTo>
                  <a:pt x="7391" y="12628"/>
                  <a:pt x="7185" y="12617"/>
                  <a:pt x="6979" y="12617"/>
                </a:cubicBezTo>
                <a:cubicBezTo>
                  <a:pt x="6772" y="12617"/>
                  <a:pt x="6576" y="12628"/>
                  <a:pt x="6384" y="12628"/>
                </a:cubicBezTo>
                <a:cubicBezTo>
                  <a:pt x="6288" y="12628"/>
                  <a:pt x="6193" y="12625"/>
                  <a:pt x="6097" y="12617"/>
                </a:cubicBezTo>
                <a:cubicBezTo>
                  <a:pt x="5955" y="12617"/>
                  <a:pt x="5836" y="12593"/>
                  <a:pt x="5693" y="12593"/>
                </a:cubicBezTo>
                <a:lnTo>
                  <a:pt x="5240" y="12593"/>
                </a:lnTo>
                <a:cubicBezTo>
                  <a:pt x="4954" y="12593"/>
                  <a:pt x="4645" y="12522"/>
                  <a:pt x="4359" y="12522"/>
                </a:cubicBezTo>
                <a:cubicBezTo>
                  <a:pt x="4145" y="12514"/>
                  <a:pt x="3933" y="12511"/>
                  <a:pt x="3724" y="12511"/>
                </a:cubicBezTo>
                <a:cubicBezTo>
                  <a:pt x="3306" y="12511"/>
                  <a:pt x="2898" y="12522"/>
                  <a:pt x="2501" y="12522"/>
                </a:cubicBezTo>
                <a:lnTo>
                  <a:pt x="668" y="12522"/>
                </a:lnTo>
                <a:cubicBezTo>
                  <a:pt x="620" y="12522"/>
                  <a:pt x="561" y="12528"/>
                  <a:pt x="507" y="12528"/>
                </a:cubicBezTo>
                <a:cubicBezTo>
                  <a:pt x="453" y="12528"/>
                  <a:pt x="406" y="12522"/>
                  <a:pt x="382" y="12498"/>
                </a:cubicBezTo>
                <a:cubicBezTo>
                  <a:pt x="358" y="12403"/>
                  <a:pt x="382" y="12284"/>
                  <a:pt x="382" y="12236"/>
                </a:cubicBezTo>
                <a:cubicBezTo>
                  <a:pt x="382" y="12141"/>
                  <a:pt x="358" y="12069"/>
                  <a:pt x="358" y="11998"/>
                </a:cubicBezTo>
                <a:cubicBezTo>
                  <a:pt x="358" y="11927"/>
                  <a:pt x="334" y="11760"/>
                  <a:pt x="382" y="11736"/>
                </a:cubicBezTo>
                <a:cubicBezTo>
                  <a:pt x="409" y="11702"/>
                  <a:pt x="456" y="11689"/>
                  <a:pt x="512" y="11689"/>
                </a:cubicBezTo>
                <a:cubicBezTo>
                  <a:pt x="651" y="11689"/>
                  <a:pt x="845" y="11767"/>
                  <a:pt x="930" y="11784"/>
                </a:cubicBezTo>
                <a:cubicBezTo>
                  <a:pt x="977" y="11784"/>
                  <a:pt x="1049" y="11784"/>
                  <a:pt x="1073" y="11760"/>
                </a:cubicBezTo>
                <a:cubicBezTo>
                  <a:pt x="1144" y="11760"/>
                  <a:pt x="1168" y="11784"/>
                  <a:pt x="1215" y="11784"/>
                </a:cubicBezTo>
                <a:lnTo>
                  <a:pt x="1454" y="11784"/>
                </a:lnTo>
                <a:cubicBezTo>
                  <a:pt x="1644" y="11784"/>
                  <a:pt x="1787" y="11760"/>
                  <a:pt x="1978" y="11760"/>
                </a:cubicBezTo>
                <a:cubicBezTo>
                  <a:pt x="2144" y="11760"/>
                  <a:pt x="2287" y="11784"/>
                  <a:pt x="2478" y="11784"/>
                </a:cubicBezTo>
                <a:cubicBezTo>
                  <a:pt x="2644" y="11784"/>
                  <a:pt x="2859" y="11760"/>
                  <a:pt x="3049" y="11736"/>
                </a:cubicBezTo>
                <a:cubicBezTo>
                  <a:pt x="3192" y="11736"/>
                  <a:pt x="3335" y="11736"/>
                  <a:pt x="3478" y="11665"/>
                </a:cubicBezTo>
                <a:cubicBezTo>
                  <a:pt x="3573" y="11653"/>
                  <a:pt x="3662" y="11653"/>
                  <a:pt x="3752" y="11653"/>
                </a:cubicBezTo>
                <a:cubicBezTo>
                  <a:pt x="3841" y="11653"/>
                  <a:pt x="3930" y="11653"/>
                  <a:pt x="4026" y="11641"/>
                </a:cubicBezTo>
                <a:lnTo>
                  <a:pt x="4240" y="11641"/>
                </a:lnTo>
                <a:cubicBezTo>
                  <a:pt x="4272" y="11647"/>
                  <a:pt x="4304" y="11650"/>
                  <a:pt x="4335" y="11650"/>
                </a:cubicBezTo>
                <a:cubicBezTo>
                  <a:pt x="4419" y="11650"/>
                  <a:pt x="4497" y="11628"/>
                  <a:pt x="4550" y="11593"/>
                </a:cubicBezTo>
                <a:cubicBezTo>
                  <a:pt x="4605" y="11585"/>
                  <a:pt x="4658" y="11583"/>
                  <a:pt x="4709" y="11583"/>
                </a:cubicBezTo>
                <a:cubicBezTo>
                  <a:pt x="4811" y="11583"/>
                  <a:pt x="4907" y="11593"/>
                  <a:pt x="5002" y="11593"/>
                </a:cubicBezTo>
                <a:cubicBezTo>
                  <a:pt x="5097" y="11593"/>
                  <a:pt x="5203" y="11583"/>
                  <a:pt x="5305" y="11583"/>
                </a:cubicBezTo>
                <a:cubicBezTo>
                  <a:pt x="5357" y="11583"/>
                  <a:pt x="5407" y="11585"/>
                  <a:pt x="5454" y="11593"/>
                </a:cubicBezTo>
                <a:cubicBezTo>
                  <a:pt x="5597" y="11593"/>
                  <a:pt x="5716" y="11665"/>
                  <a:pt x="5859" y="11665"/>
                </a:cubicBezTo>
                <a:lnTo>
                  <a:pt x="7217" y="11665"/>
                </a:lnTo>
                <a:cubicBezTo>
                  <a:pt x="7264" y="11665"/>
                  <a:pt x="7333" y="11654"/>
                  <a:pt x="7402" y="11654"/>
                </a:cubicBezTo>
                <a:cubicBezTo>
                  <a:pt x="7436" y="11654"/>
                  <a:pt x="7471" y="11657"/>
                  <a:pt x="7503" y="11665"/>
                </a:cubicBezTo>
                <a:cubicBezTo>
                  <a:pt x="7509" y="11672"/>
                  <a:pt x="7521" y="11674"/>
                  <a:pt x="7533" y="11674"/>
                </a:cubicBezTo>
                <a:cubicBezTo>
                  <a:pt x="7564" y="11674"/>
                  <a:pt x="7605" y="11658"/>
                  <a:pt x="7622" y="11641"/>
                </a:cubicBezTo>
                <a:cubicBezTo>
                  <a:pt x="7693" y="11641"/>
                  <a:pt x="7741" y="11641"/>
                  <a:pt x="7836" y="11593"/>
                </a:cubicBezTo>
                <a:cubicBezTo>
                  <a:pt x="7955" y="11581"/>
                  <a:pt x="8080" y="11575"/>
                  <a:pt x="8205" y="11575"/>
                </a:cubicBezTo>
                <a:close/>
                <a:moveTo>
                  <a:pt x="6174" y="0"/>
                </a:moveTo>
                <a:cubicBezTo>
                  <a:pt x="6123" y="0"/>
                  <a:pt x="6073" y="6"/>
                  <a:pt x="6026" y="19"/>
                </a:cubicBezTo>
                <a:cubicBezTo>
                  <a:pt x="5836" y="91"/>
                  <a:pt x="5859" y="281"/>
                  <a:pt x="5859" y="448"/>
                </a:cubicBezTo>
                <a:cubicBezTo>
                  <a:pt x="5859" y="519"/>
                  <a:pt x="5907" y="615"/>
                  <a:pt x="5907" y="734"/>
                </a:cubicBezTo>
                <a:cubicBezTo>
                  <a:pt x="5907" y="877"/>
                  <a:pt x="5931" y="1067"/>
                  <a:pt x="5931" y="1210"/>
                </a:cubicBezTo>
                <a:cubicBezTo>
                  <a:pt x="5931" y="1234"/>
                  <a:pt x="5931" y="1234"/>
                  <a:pt x="5955" y="1281"/>
                </a:cubicBezTo>
                <a:cubicBezTo>
                  <a:pt x="5931" y="1281"/>
                  <a:pt x="5907" y="1281"/>
                  <a:pt x="5907" y="1305"/>
                </a:cubicBezTo>
                <a:cubicBezTo>
                  <a:pt x="5812" y="1329"/>
                  <a:pt x="5716" y="1401"/>
                  <a:pt x="5669" y="1448"/>
                </a:cubicBezTo>
                <a:cubicBezTo>
                  <a:pt x="5478" y="1567"/>
                  <a:pt x="5312" y="1662"/>
                  <a:pt x="5097" y="1782"/>
                </a:cubicBezTo>
                <a:cubicBezTo>
                  <a:pt x="4907" y="1901"/>
                  <a:pt x="4764" y="2020"/>
                  <a:pt x="4621" y="2139"/>
                </a:cubicBezTo>
                <a:cubicBezTo>
                  <a:pt x="4430" y="2258"/>
                  <a:pt x="4264" y="2377"/>
                  <a:pt x="4073" y="2520"/>
                </a:cubicBezTo>
                <a:cubicBezTo>
                  <a:pt x="3883" y="2687"/>
                  <a:pt x="4073" y="3068"/>
                  <a:pt x="4288" y="3163"/>
                </a:cubicBezTo>
                <a:cubicBezTo>
                  <a:pt x="4315" y="3172"/>
                  <a:pt x="4341" y="3176"/>
                  <a:pt x="4367" y="3176"/>
                </a:cubicBezTo>
                <a:cubicBezTo>
                  <a:pt x="4476" y="3176"/>
                  <a:pt x="4572" y="3106"/>
                  <a:pt x="4669" y="3068"/>
                </a:cubicBezTo>
                <a:cubicBezTo>
                  <a:pt x="4716" y="3044"/>
                  <a:pt x="4764" y="3044"/>
                  <a:pt x="4788" y="2996"/>
                </a:cubicBezTo>
                <a:lnTo>
                  <a:pt x="4788" y="2996"/>
                </a:lnTo>
                <a:cubicBezTo>
                  <a:pt x="4764" y="3210"/>
                  <a:pt x="4764" y="3449"/>
                  <a:pt x="4764" y="3663"/>
                </a:cubicBezTo>
                <a:cubicBezTo>
                  <a:pt x="4764" y="3782"/>
                  <a:pt x="4716" y="3901"/>
                  <a:pt x="4716" y="4020"/>
                </a:cubicBezTo>
                <a:lnTo>
                  <a:pt x="4716" y="4425"/>
                </a:lnTo>
                <a:cubicBezTo>
                  <a:pt x="4716" y="4735"/>
                  <a:pt x="4669" y="4997"/>
                  <a:pt x="4645" y="5306"/>
                </a:cubicBezTo>
                <a:cubicBezTo>
                  <a:pt x="4621" y="5449"/>
                  <a:pt x="4645" y="5568"/>
                  <a:pt x="4645" y="5711"/>
                </a:cubicBezTo>
                <a:lnTo>
                  <a:pt x="4645" y="5806"/>
                </a:lnTo>
                <a:lnTo>
                  <a:pt x="4168" y="5806"/>
                </a:lnTo>
                <a:cubicBezTo>
                  <a:pt x="4061" y="5806"/>
                  <a:pt x="3948" y="5812"/>
                  <a:pt x="3832" y="5812"/>
                </a:cubicBezTo>
                <a:cubicBezTo>
                  <a:pt x="3716" y="5812"/>
                  <a:pt x="3597" y="5806"/>
                  <a:pt x="3478" y="5782"/>
                </a:cubicBezTo>
                <a:cubicBezTo>
                  <a:pt x="3338" y="5748"/>
                  <a:pt x="3186" y="5725"/>
                  <a:pt x="3031" y="5725"/>
                </a:cubicBezTo>
                <a:cubicBezTo>
                  <a:pt x="2974" y="5725"/>
                  <a:pt x="2916" y="5728"/>
                  <a:pt x="2859" y="5735"/>
                </a:cubicBezTo>
                <a:cubicBezTo>
                  <a:pt x="2763" y="5735"/>
                  <a:pt x="2644" y="5782"/>
                  <a:pt x="2573" y="5782"/>
                </a:cubicBezTo>
                <a:cubicBezTo>
                  <a:pt x="2513" y="5794"/>
                  <a:pt x="2460" y="5794"/>
                  <a:pt x="2406" y="5794"/>
                </a:cubicBezTo>
                <a:cubicBezTo>
                  <a:pt x="2353" y="5794"/>
                  <a:pt x="2299" y="5794"/>
                  <a:pt x="2240" y="5806"/>
                </a:cubicBezTo>
                <a:cubicBezTo>
                  <a:pt x="2120" y="5806"/>
                  <a:pt x="2025" y="5830"/>
                  <a:pt x="1930" y="5854"/>
                </a:cubicBezTo>
                <a:cubicBezTo>
                  <a:pt x="1811" y="5854"/>
                  <a:pt x="1739" y="5901"/>
                  <a:pt x="1644" y="5901"/>
                </a:cubicBezTo>
                <a:cubicBezTo>
                  <a:pt x="1454" y="5925"/>
                  <a:pt x="1311" y="5925"/>
                  <a:pt x="1168" y="6044"/>
                </a:cubicBezTo>
                <a:cubicBezTo>
                  <a:pt x="1025" y="6163"/>
                  <a:pt x="906" y="6330"/>
                  <a:pt x="787" y="6497"/>
                </a:cubicBezTo>
                <a:cubicBezTo>
                  <a:pt x="692" y="6568"/>
                  <a:pt x="620" y="6687"/>
                  <a:pt x="573" y="6806"/>
                </a:cubicBezTo>
                <a:cubicBezTo>
                  <a:pt x="501" y="6902"/>
                  <a:pt x="430" y="6997"/>
                  <a:pt x="334" y="7092"/>
                </a:cubicBezTo>
                <a:cubicBezTo>
                  <a:pt x="215" y="7235"/>
                  <a:pt x="72" y="7449"/>
                  <a:pt x="25" y="7616"/>
                </a:cubicBezTo>
                <a:cubicBezTo>
                  <a:pt x="1" y="7688"/>
                  <a:pt x="25" y="7735"/>
                  <a:pt x="96" y="7807"/>
                </a:cubicBezTo>
                <a:cubicBezTo>
                  <a:pt x="136" y="7827"/>
                  <a:pt x="172" y="7834"/>
                  <a:pt x="210" y="7834"/>
                </a:cubicBezTo>
                <a:cubicBezTo>
                  <a:pt x="260" y="7834"/>
                  <a:pt x="313" y="7820"/>
                  <a:pt x="382" y="7807"/>
                </a:cubicBezTo>
                <a:cubicBezTo>
                  <a:pt x="438" y="7791"/>
                  <a:pt x="493" y="7785"/>
                  <a:pt x="548" y="7785"/>
                </a:cubicBezTo>
                <a:cubicBezTo>
                  <a:pt x="657" y="7785"/>
                  <a:pt x="763" y="7807"/>
                  <a:pt x="858" y="7807"/>
                </a:cubicBezTo>
                <a:lnTo>
                  <a:pt x="954" y="7807"/>
                </a:lnTo>
                <a:cubicBezTo>
                  <a:pt x="930" y="7997"/>
                  <a:pt x="930" y="8235"/>
                  <a:pt x="954" y="8450"/>
                </a:cubicBezTo>
                <a:cubicBezTo>
                  <a:pt x="977" y="8592"/>
                  <a:pt x="954" y="8759"/>
                  <a:pt x="954" y="8878"/>
                </a:cubicBezTo>
                <a:cubicBezTo>
                  <a:pt x="954" y="9021"/>
                  <a:pt x="930" y="9188"/>
                  <a:pt x="930" y="9355"/>
                </a:cubicBezTo>
                <a:cubicBezTo>
                  <a:pt x="906" y="9640"/>
                  <a:pt x="906" y="9974"/>
                  <a:pt x="906" y="10260"/>
                </a:cubicBezTo>
                <a:cubicBezTo>
                  <a:pt x="906" y="10379"/>
                  <a:pt x="906" y="10545"/>
                  <a:pt x="930" y="10664"/>
                </a:cubicBezTo>
                <a:cubicBezTo>
                  <a:pt x="954" y="10831"/>
                  <a:pt x="954" y="10974"/>
                  <a:pt x="954" y="11164"/>
                </a:cubicBezTo>
                <a:cubicBezTo>
                  <a:pt x="954" y="11260"/>
                  <a:pt x="930" y="11403"/>
                  <a:pt x="954" y="11498"/>
                </a:cubicBezTo>
                <a:cubicBezTo>
                  <a:pt x="906" y="11450"/>
                  <a:pt x="834" y="11450"/>
                  <a:pt x="811" y="11450"/>
                </a:cubicBezTo>
                <a:cubicBezTo>
                  <a:pt x="781" y="11445"/>
                  <a:pt x="744" y="11442"/>
                  <a:pt x="704" y="11442"/>
                </a:cubicBezTo>
                <a:cubicBezTo>
                  <a:pt x="549" y="11442"/>
                  <a:pt x="338" y="11485"/>
                  <a:pt x="263" y="11617"/>
                </a:cubicBezTo>
                <a:cubicBezTo>
                  <a:pt x="191" y="11760"/>
                  <a:pt x="215" y="11974"/>
                  <a:pt x="239" y="12117"/>
                </a:cubicBezTo>
                <a:cubicBezTo>
                  <a:pt x="239" y="12284"/>
                  <a:pt x="215" y="12498"/>
                  <a:pt x="263" y="12641"/>
                </a:cubicBezTo>
                <a:cubicBezTo>
                  <a:pt x="341" y="12816"/>
                  <a:pt x="514" y="12832"/>
                  <a:pt x="679" y="12832"/>
                </a:cubicBezTo>
                <a:cubicBezTo>
                  <a:pt x="716" y="12832"/>
                  <a:pt x="752" y="12831"/>
                  <a:pt x="787" y="12831"/>
                </a:cubicBezTo>
                <a:lnTo>
                  <a:pt x="3716" y="12831"/>
                </a:lnTo>
                <a:cubicBezTo>
                  <a:pt x="3938" y="12831"/>
                  <a:pt x="4150" y="12821"/>
                  <a:pt x="4358" y="12821"/>
                </a:cubicBezTo>
                <a:cubicBezTo>
                  <a:pt x="4462" y="12821"/>
                  <a:pt x="4565" y="12824"/>
                  <a:pt x="4669" y="12831"/>
                </a:cubicBezTo>
                <a:cubicBezTo>
                  <a:pt x="4835" y="12831"/>
                  <a:pt x="4978" y="12879"/>
                  <a:pt x="5121" y="12879"/>
                </a:cubicBezTo>
                <a:lnTo>
                  <a:pt x="5597" y="12879"/>
                </a:lnTo>
                <a:cubicBezTo>
                  <a:pt x="5907" y="12879"/>
                  <a:pt x="6193" y="12951"/>
                  <a:pt x="6526" y="12951"/>
                </a:cubicBezTo>
                <a:lnTo>
                  <a:pt x="7479" y="12951"/>
                </a:lnTo>
                <a:cubicBezTo>
                  <a:pt x="7836" y="12951"/>
                  <a:pt x="8169" y="12927"/>
                  <a:pt x="8527" y="12927"/>
                </a:cubicBezTo>
                <a:cubicBezTo>
                  <a:pt x="8884" y="12879"/>
                  <a:pt x="9193" y="12855"/>
                  <a:pt x="9551" y="12855"/>
                </a:cubicBezTo>
                <a:cubicBezTo>
                  <a:pt x="9884" y="12855"/>
                  <a:pt x="10217" y="12808"/>
                  <a:pt x="10575" y="12808"/>
                </a:cubicBezTo>
                <a:cubicBezTo>
                  <a:pt x="10670" y="12808"/>
                  <a:pt x="10717" y="12808"/>
                  <a:pt x="10813" y="12760"/>
                </a:cubicBezTo>
                <a:lnTo>
                  <a:pt x="10860" y="12760"/>
                </a:lnTo>
                <a:cubicBezTo>
                  <a:pt x="10979" y="12760"/>
                  <a:pt x="11146" y="12760"/>
                  <a:pt x="11265" y="12736"/>
                </a:cubicBezTo>
                <a:cubicBezTo>
                  <a:pt x="11349" y="12736"/>
                  <a:pt x="11456" y="12760"/>
                  <a:pt x="11557" y="12760"/>
                </a:cubicBezTo>
                <a:cubicBezTo>
                  <a:pt x="11658" y="12760"/>
                  <a:pt x="11753" y="12736"/>
                  <a:pt x="11813" y="12641"/>
                </a:cubicBezTo>
                <a:cubicBezTo>
                  <a:pt x="11884" y="12593"/>
                  <a:pt x="11884" y="12474"/>
                  <a:pt x="11884" y="12379"/>
                </a:cubicBezTo>
                <a:cubicBezTo>
                  <a:pt x="11884" y="12260"/>
                  <a:pt x="11884" y="12141"/>
                  <a:pt x="11908" y="11998"/>
                </a:cubicBezTo>
                <a:cubicBezTo>
                  <a:pt x="11932" y="11807"/>
                  <a:pt x="11884" y="11569"/>
                  <a:pt x="11670" y="11522"/>
                </a:cubicBezTo>
                <a:cubicBezTo>
                  <a:pt x="11654" y="11514"/>
                  <a:pt x="11636" y="11511"/>
                  <a:pt x="11614" y="11511"/>
                </a:cubicBezTo>
                <a:cubicBezTo>
                  <a:pt x="11572" y="11511"/>
                  <a:pt x="11519" y="11522"/>
                  <a:pt x="11456" y="11522"/>
                </a:cubicBezTo>
                <a:cubicBezTo>
                  <a:pt x="11456" y="11498"/>
                  <a:pt x="11456" y="11498"/>
                  <a:pt x="11432" y="11450"/>
                </a:cubicBezTo>
                <a:cubicBezTo>
                  <a:pt x="11408" y="11307"/>
                  <a:pt x="11408" y="11164"/>
                  <a:pt x="11408" y="11045"/>
                </a:cubicBezTo>
                <a:cubicBezTo>
                  <a:pt x="11408" y="10902"/>
                  <a:pt x="11337" y="10783"/>
                  <a:pt x="11384" y="10617"/>
                </a:cubicBezTo>
                <a:cubicBezTo>
                  <a:pt x="11384" y="10474"/>
                  <a:pt x="11408" y="10307"/>
                  <a:pt x="11384" y="10140"/>
                </a:cubicBezTo>
                <a:cubicBezTo>
                  <a:pt x="11337" y="9974"/>
                  <a:pt x="11313" y="9831"/>
                  <a:pt x="11337" y="9640"/>
                </a:cubicBezTo>
                <a:cubicBezTo>
                  <a:pt x="11337" y="9497"/>
                  <a:pt x="11384" y="9355"/>
                  <a:pt x="11384" y="9188"/>
                </a:cubicBezTo>
                <a:cubicBezTo>
                  <a:pt x="11384" y="9021"/>
                  <a:pt x="11384" y="8878"/>
                  <a:pt x="11408" y="8712"/>
                </a:cubicBezTo>
                <a:cubicBezTo>
                  <a:pt x="11432" y="8569"/>
                  <a:pt x="11408" y="8426"/>
                  <a:pt x="11408" y="8283"/>
                </a:cubicBezTo>
                <a:cubicBezTo>
                  <a:pt x="11408" y="8164"/>
                  <a:pt x="11432" y="8069"/>
                  <a:pt x="11408" y="7950"/>
                </a:cubicBezTo>
                <a:cubicBezTo>
                  <a:pt x="11622" y="7950"/>
                  <a:pt x="11813" y="7973"/>
                  <a:pt x="12027" y="7997"/>
                </a:cubicBezTo>
                <a:cubicBezTo>
                  <a:pt x="12082" y="7997"/>
                  <a:pt x="12144" y="8001"/>
                  <a:pt x="12205" y="8001"/>
                </a:cubicBezTo>
                <a:cubicBezTo>
                  <a:pt x="12358" y="8001"/>
                  <a:pt x="12504" y="7977"/>
                  <a:pt x="12504" y="7807"/>
                </a:cubicBezTo>
                <a:cubicBezTo>
                  <a:pt x="12480" y="7497"/>
                  <a:pt x="12337" y="7187"/>
                  <a:pt x="12218" y="7021"/>
                </a:cubicBezTo>
                <a:cubicBezTo>
                  <a:pt x="12123" y="6878"/>
                  <a:pt x="12027" y="6759"/>
                  <a:pt x="11908" y="6592"/>
                </a:cubicBezTo>
                <a:cubicBezTo>
                  <a:pt x="11789" y="6449"/>
                  <a:pt x="11646" y="6378"/>
                  <a:pt x="11575" y="6211"/>
                </a:cubicBezTo>
                <a:cubicBezTo>
                  <a:pt x="11510" y="6055"/>
                  <a:pt x="11374" y="6020"/>
                  <a:pt x="11221" y="6020"/>
                </a:cubicBezTo>
                <a:cubicBezTo>
                  <a:pt x="11094" y="6020"/>
                  <a:pt x="10956" y="6044"/>
                  <a:pt x="10837" y="6044"/>
                </a:cubicBezTo>
                <a:lnTo>
                  <a:pt x="10217" y="6044"/>
                </a:lnTo>
                <a:cubicBezTo>
                  <a:pt x="10003" y="6044"/>
                  <a:pt x="9789" y="5997"/>
                  <a:pt x="9574" y="5973"/>
                </a:cubicBezTo>
                <a:cubicBezTo>
                  <a:pt x="9479" y="5973"/>
                  <a:pt x="9384" y="5973"/>
                  <a:pt x="9265" y="5949"/>
                </a:cubicBezTo>
                <a:cubicBezTo>
                  <a:pt x="9170" y="5925"/>
                  <a:pt x="9074" y="5925"/>
                  <a:pt x="8955" y="5925"/>
                </a:cubicBezTo>
                <a:cubicBezTo>
                  <a:pt x="8789" y="5925"/>
                  <a:pt x="8598" y="5925"/>
                  <a:pt x="8431" y="5949"/>
                </a:cubicBezTo>
                <a:cubicBezTo>
                  <a:pt x="8415" y="5941"/>
                  <a:pt x="8405" y="5939"/>
                  <a:pt x="8397" y="5939"/>
                </a:cubicBezTo>
                <a:cubicBezTo>
                  <a:pt x="8381" y="5939"/>
                  <a:pt x="8376" y="5949"/>
                  <a:pt x="8360" y="5949"/>
                </a:cubicBezTo>
                <a:lnTo>
                  <a:pt x="8288" y="5949"/>
                </a:lnTo>
                <a:cubicBezTo>
                  <a:pt x="8098" y="5949"/>
                  <a:pt x="7907" y="5949"/>
                  <a:pt x="7741" y="5925"/>
                </a:cubicBezTo>
                <a:cubicBezTo>
                  <a:pt x="7764" y="5854"/>
                  <a:pt x="7741" y="5806"/>
                  <a:pt x="7717" y="5759"/>
                </a:cubicBezTo>
                <a:lnTo>
                  <a:pt x="7717" y="5473"/>
                </a:lnTo>
                <a:cubicBezTo>
                  <a:pt x="7717" y="5330"/>
                  <a:pt x="7622" y="5211"/>
                  <a:pt x="7622" y="5092"/>
                </a:cubicBezTo>
                <a:cubicBezTo>
                  <a:pt x="7598" y="4758"/>
                  <a:pt x="7622" y="4425"/>
                  <a:pt x="7622" y="4139"/>
                </a:cubicBezTo>
                <a:lnTo>
                  <a:pt x="7622" y="3377"/>
                </a:lnTo>
                <a:cubicBezTo>
                  <a:pt x="7622" y="3306"/>
                  <a:pt x="7598" y="3187"/>
                  <a:pt x="7574" y="3091"/>
                </a:cubicBezTo>
                <a:cubicBezTo>
                  <a:pt x="7598" y="3091"/>
                  <a:pt x="7622" y="3115"/>
                  <a:pt x="7645" y="3115"/>
                </a:cubicBezTo>
                <a:cubicBezTo>
                  <a:pt x="7669" y="3119"/>
                  <a:pt x="7692" y="3121"/>
                  <a:pt x="7715" y="3121"/>
                </a:cubicBezTo>
                <a:cubicBezTo>
                  <a:pt x="7827" y="3121"/>
                  <a:pt x="7923" y="3072"/>
                  <a:pt x="8003" y="2972"/>
                </a:cubicBezTo>
                <a:cubicBezTo>
                  <a:pt x="8098" y="2877"/>
                  <a:pt x="8193" y="2758"/>
                  <a:pt x="8241" y="2663"/>
                </a:cubicBezTo>
                <a:cubicBezTo>
                  <a:pt x="8336" y="2544"/>
                  <a:pt x="8336" y="2425"/>
                  <a:pt x="8241" y="2305"/>
                </a:cubicBezTo>
                <a:cubicBezTo>
                  <a:pt x="8122" y="2186"/>
                  <a:pt x="7979" y="2044"/>
                  <a:pt x="7836" y="1948"/>
                </a:cubicBezTo>
                <a:cubicBezTo>
                  <a:pt x="7645" y="1829"/>
                  <a:pt x="7407" y="1782"/>
                  <a:pt x="7241" y="1662"/>
                </a:cubicBezTo>
                <a:cubicBezTo>
                  <a:pt x="7026" y="1543"/>
                  <a:pt x="6788" y="1424"/>
                  <a:pt x="6574" y="1305"/>
                </a:cubicBezTo>
                <a:cubicBezTo>
                  <a:pt x="6502" y="1234"/>
                  <a:pt x="6407" y="1210"/>
                  <a:pt x="6288" y="1186"/>
                </a:cubicBezTo>
                <a:cubicBezTo>
                  <a:pt x="6240" y="1162"/>
                  <a:pt x="6217" y="1162"/>
                  <a:pt x="6169" y="1162"/>
                </a:cubicBezTo>
                <a:cubicBezTo>
                  <a:pt x="6145" y="1139"/>
                  <a:pt x="6127" y="1127"/>
                  <a:pt x="6112" y="1127"/>
                </a:cubicBezTo>
                <a:cubicBezTo>
                  <a:pt x="6097" y="1127"/>
                  <a:pt x="6086" y="1139"/>
                  <a:pt x="6074" y="1162"/>
                </a:cubicBezTo>
                <a:lnTo>
                  <a:pt x="6074" y="1186"/>
                </a:lnTo>
                <a:lnTo>
                  <a:pt x="6050" y="1186"/>
                </a:lnTo>
                <a:cubicBezTo>
                  <a:pt x="6050" y="1067"/>
                  <a:pt x="6074" y="948"/>
                  <a:pt x="6074" y="829"/>
                </a:cubicBezTo>
                <a:cubicBezTo>
                  <a:pt x="6145" y="829"/>
                  <a:pt x="6193" y="853"/>
                  <a:pt x="6264" y="877"/>
                </a:cubicBezTo>
                <a:cubicBezTo>
                  <a:pt x="6336" y="924"/>
                  <a:pt x="6407" y="924"/>
                  <a:pt x="6502" y="948"/>
                </a:cubicBezTo>
                <a:cubicBezTo>
                  <a:pt x="6574" y="948"/>
                  <a:pt x="6669" y="972"/>
                  <a:pt x="6717" y="972"/>
                </a:cubicBezTo>
                <a:cubicBezTo>
                  <a:pt x="6788" y="972"/>
                  <a:pt x="6883" y="1043"/>
                  <a:pt x="6931" y="1043"/>
                </a:cubicBezTo>
                <a:cubicBezTo>
                  <a:pt x="7026" y="1043"/>
                  <a:pt x="7098" y="996"/>
                  <a:pt x="7121" y="924"/>
                </a:cubicBezTo>
                <a:cubicBezTo>
                  <a:pt x="7169" y="805"/>
                  <a:pt x="7241" y="638"/>
                  <a:pt x="7264" y="496"/>
                </a:cubicBezTo>
                <a:cubicBezTo>
                  <a:pt x="7264" y="472"/>
                  <a:pt x="7264" y="424"/>
                  <a:pt x="7241" y="424"/>
                </a:cubicBezTo>
                <a:cubicBezTo>
                  <a:pt x="7121" y="353"/>
                  <a:pt x="6979" y="329"/>
                  <a:pt x="6860" y="257"/>
                </a:cubicBezTo>
                <a:cubicBezTo>
                  <a:pt x="6764" y="210"/>
                  <a:pt x="6669" y="138"/>
                  <a:pt x="6550" y="91"/>
                </a:cubicBezTo>
                <a:cubicBezTo>
                  <a:pt x="6447" y="39"/>
                  <a:pt x="6307" y="0"/>
                  <a:pt x="61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" name="Google Shape;2039;p65">
            <a:hlinkClick r:id="" action="ppaction://hlinkshowjump?jump=nextslide"/>
          </p:cNvPr>
          <p:cNvSpPr/>
          <p:nvPr/>
        </p:nvSpPr>
        <p:spPr>
          <a:xfrm rot="-8929003">
            <a:off x="8325356" y="4087145"/>
            <a:ext cx="456567" cy="456567"/>
          </a:xfrm>
          <a:prstGeom prst="chord">
            <a:avLst>
              <a:gd name="adj1" fmla="val 3276954"/>
              <a:gd name="adj2" fmla="val 14560045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65"/>
          <p:cNvSpPr/>
          <p:nvPr/>
        </p:nvSpPr>
        <p:spPr>
          <a:xfrm rot="-6299907" flipH="1">
            <a:off x="8445065" y="4198356"/>
            <a:ext cx="190168" cy="234136"/>
          </a:xfrm>
          <a:custGeom>
            <a:avLst/>
            <a:gdLst/>
            <a:ahLst/>
            <a:cxnLst/>
            <a:rect l="l" t="t" r="r" b="b"/>
            <a:pathLst>
              <a:path w="6033" h="7429" extrusionOk="0">
                <a:moveTo>
                  <a:pt x="255" y="1"/>
                </a:moveTo>
                <a:cubicBezTo>
                  <a:pt x="95" y="1"/>
                  <a:pt x="0" y="214"/>
                  <a:pt x="159" y="338"/>
                </a:cubicBezTo>
                <a:cubicBezTo>
                  <a:pt x="2022" y="1698"/>
                  <a:pt x="3340" y="3435"/>
                  <a:pt x="3675" y="5674"/>
                </a:cubicBezTo>
                <a:cubicBezTo>
                  <a:pt x="3444" y="5527"/>
                  <a:pt x="3193" y="5360"/>
                  <a:pt x="2942" y="5213"/>
                </a:cubicBezTo>
                <a:cubicBezTo>
                  <a:pt x="2882" y="5176"/>
                  <a:pt x="2818" y="5159"/>
                  <a:pt x="2754" y="5159"/>
                </a:cubicBezTo>
                <a:cubicBezTo>
                  <a:pt x="2464" y="5159"/>
                  <a:pt x="2189" y="5504"/>
                  <a:pt x="2377" y="5778"/>
                </a:cubicBezTo>
                <a:cubicBezTo>
                  <a:pt x="2817" y="6448"/>
                  <a:pt x="3340" y="6950"/>
                  <a:pt x="4009" y="7369"/>
                </a:cubicBezTo>
                <a:cubicBezTo>
                  <a:pt x="4071" y="7410"/>
                  <a:pt x="4141" y="7428"/>
                  <a:pt x="4213" y="7428"/>
                </a:cubicBezTo>
                <a:cubicBezTo>
                  <a:pt x="4360" y="7428"/>
                  <a:pt x="4511" y="7349"/>
                  <a:pt x="4595" y="7222"/>
                </a:cubicBezTo>
                <a:cubicBezTo>
                  <a:pt x="4909" y="6699"/>
                  <a:pt x="5286" y="6239"/>
                  <a:pt x="5725" y="5799"/>
                </a:cubicBezTo>
                <a:cubicBezTo>
                  <a:pt x="6033" y="5492"/>
                  <a:pt x="5739" y="5071"/>
                  <a:pt x="5406" y="5071"/>
                </a:cubicBezTo>
                <a:cubicBezTo>
                  <a:pt x="5309" y="5071"/>
                  <a:pt x="5208" y="5107"/>
                  <a:pt x="5118" y="5193"/>
                </a:cubicBezTo>
                <a:cubicBezTo>
                  <a:pt x="4909" y="5402"/>
                  <a:pt x="4700" y="5632"/>
                  <a:pt x="4512" y="5862"/>
                </a:cubicBezTo>
                <a:cubicBezTo>
                  <a:pt x="4156" y="3393"/>
                  <a:pt x="2691" y="1029"/>
                  <a:pt x="348" y="24"/>
                </a:cubicBezTo>
                <a:cubicBezTo>
                  <a:pt x="315" y="8"/>
                  <a:pt x="284" y="1"/>
                  <a:pt x="255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" name="Google Shape;2041;p65">
            <a:hlinkClick r:id="" action="ppaction://hlinkshowjump?jump=previousslide"/>
          </p:cNvPr>
          <p:cNvSpPr/>
          <p:nvPr/>
        </p:nvSpPr>
        <p:spPr>
          <a:xfrm rot="8929003" flipH="1">
            <a:off x="357181" y="4087145"/>
            <a:ext cx="456567" cy="456567"/>
          </a:xfrm>
          <a:prstGeom prst="chord">
            <a:avLst>
              <a:gd name="adj1" fmla="val 3276954"/>
              <a:gd name="adj2" fmla="val 14560045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" name="Google Shape;2042;p65">
            <a:hlinkClick r:id="" action="ppaction://noaction"/>
          </p:cNvPr>
          <p:cNvSpPr/>
          <p:nvPr/>
        </p:nvSpPr>
        <p:spPr>
          <a:xfrm rot="8929003" flipH="1">
            <a:off x="357181" y="583670"/>
            <a:ext cx="456567" cy="456567"/>
          </a:xfrm>
          <a:prstGeom prst="chord">
            <a:avLst>
              <a:gd name="adj1" fmla="val 3276954"/>
              <a:gd name="adj2" fmla="val 14560045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3" name="Google Shape;2043;p65"/>
          <p:cNvSpPr/>
          <p:nvPr/>
        </p:nvSpPr>
        <p:spPr>
          <a:xfrm>
            <a:off x="438875" y="700800"/>
            <a:ext cx="116928" cy="212531"/>
          </a:xfrm>
          <a:custGeom>
            <a:avLst/>
            <a:gdLst/>
            <a:ahLst/>
            <a:cxnLst/>
            <a:rect l="l" t="t" r="r" b="b"/>
            <a:pathLst>
              <a:path w="3311" h="6019" extrusionOk="0">
                <a:moveTo>
                  <a:pt x="1564" y="311"/>
                </a:moveTo>
                <a:lnTo>
                  <a:pt x="1564" y="311"/>
                </a:lnTo>
                <a:cubicBezTo>
                  <a:pt x="1561" y="319"/>
                  <a:pt x="1559" y="327"/>
                  <a:pt x="1557" y="336"/>
                </a:cubicBezTo>
                <a:lnTo>
                  <a:pt x="1557" y="336"/>
                </a:lnTo>
                <a:cubicBezTo>
                  <a:pt x="1562" y="329"/>
                  <a:pt x="1567" y="322"/>
                  <a:pt x="1573" y="315"/>
                </a:cubicBezTo>
                <a:cubicBezTo>
                  <a:pt x="1570" y="314"/>
                  <a:pt x="1567" y="312"/>
                  <a:pt x="1564" y="311"/>
                </a:cubicBezTo>
                <a:close/>
                <a:moveTo>
                  <a:pt x="668" y="1554"/>
                </a:moveTo>
                <a:cubicBezTo>
                  <a:pt x="668" y="1554"/>
                  <a:pt x="691" y="1554"/>
                  <a:pt x="691" y="1601"/>
                </a:cubicBezTo>
                <a:cubicBezTo>
                  <a:pt x="715" y="1625"/>
                  <a:pt x="787" y="1649"/>
                  <a:pt x="834" y="1673"/>
                </a:cubicBezTo>
                <a:cubicBezTo>
                  <a:pt x="906" y="1673"/>
                  <a:pt x="930" y="1720"/>
                  <a:pt x="977" y="1768"/>
                </a:cubicBezTo>
                <a:cubicBezTo>
                  <a:pt x="1025" y="1792"/>
                  <a:pt x="977" y="1792"/>
                  <a:pt x="977" y="1863"/>
                </a:cubicBezTo>
                <a:cubicBezTo>
                  <a:pt x="953" y="1863"/>
                  <a:pt x="858" y="1792"/>
                  <a:pt x="834" y="1768"/>
                </a:cubicBezTo>
                <a:cubicBezTo>
                  <a:pt x="739" y="1744"/>
                  <a:pt x="644" y="1673"/>
                  <a:pt x="572" y="1649"/>
                </a:cubicBezTo>
                <a:cubicBezTo>
                  <a:pt x="548" y="1649"/>
                  <a:pt x="501" y="1625"/>
                  <a:pt x="453" y="1601"/>
                </a:cubicBezTo>
                <a:cubicBezTo>
                  <a:pt x="477" y="1601"/>
                  <a:pt x="501" y="1554"/>
                  <a:pt x="548" y="1554"/>
                </a:cubicBezTo>
                <a:close/>
                <a:moveTo>
                  <a:pt x="1847" y="1556"/>
                </a:moveTo>
                <a:cubicBezTo>
                  <a:pt x="1868" y="1556"/>
                  <a:pt x="1882" y="1569"/>
                  <a:pt x="1882" y="1601"/>
                </a:cubicBezTo>
                <a:cubicBezTo>
                  <a:pt x="1906" y="1649"/>
                  <a:pt x="1834" y="1744"/>
                  <a:pt x="1834" y="1816"/>
                </a:cubicBezTo>
                <a:cubicBezTo>
                  <a:pt x="1811" y="1958"/>
                  <a:pt x="1906" y="2101"/>
                  <a:pt x="1906" y="2244"/>
                </a:cubicBezTo>
                <a:cubicBezTo>
                  <a:pt x="1906" y="2339"/>
                  <a:pt x="1882" y="2411"/>
                  <a:pt x="1882" y="2482"/>
                </a:cubicBezTo>
                <a:cubicBezTo>
                  <a:pt x="1882" y="2578"/>
                  <a:pt x="1882" y="2649"/>
                  <a:pt x="1834" y="2697"/>
                </a:cubicBezTo>
                <a:cubicBezTo>
                  <a:pt x="1811" y="2792"/>
                  <a:pt x="1834" y="2887"/>
                  <a:pt x="1811" y="2959"/>
                </a:cubicBezTo>
                <a:cubicBezTo>
                  <a:pt x="1787" y="3054"/>
                  <a:pt x="1787" y="3125"/>
                  <a:pt x="1787" y="3197"/>
                </a:cubicBezTo>
                <a:cubicBezTo>
                  <a:pt x="1787" y="3387"/>
                  <a:pt x="1763" y="3554"/>
                  <a:pt x="1692" y="3745"/>
                </a:cubicBezTo>
                <a:cubicBezTo>
                  <a:pt x="1668" y="3911"/>
                  <a:pt x="1644" y="4078"/>
                  <a:pt x="1596" y="4245"/>
                </a:cubicBezTo>
                <a:cubicBezTo>
                  <a:pt x="1596" y="4340"/>
                  <a:pt x="1573" y="4435"/>
                  <a:pt x="1573" y="4554"/>
                </a:cubicBezTo>
                <a:cubicBezTo>
                  <a:pt x="1573" y="4602"/>
                  <a:pt x="1573" y="4673"/>
                  <a:pt x="1549" y="4721"/>
                </a:cubicBezTo>
                <a:cubicBezTo>
                  <a:pt x="1477" y="4673"/>
                  <a:pt x="1430" y="4602"/>
                  <a:pt x="1406" y="4507"/>
                </a:cubicBezTo>
                <a:cubicBezTo>
                  <a:pt x="1453" y="4411"/>
                  <a:pt x="1453" y="4292"/>
                  <a:pt x="1453" y="4221"/>
                </a:cubicBezTo>
                <a:cubicBezTo>
                  <a:pt x="1501" y="4078"/>
                  <a:pt x="1525" y="3887"/>
                  <a:pt x="1549" y="3745"/>
                </a:cubicBezTo>
                <a:cubicBezTo>
                  <a:pt x="1620" y="3387"/>
                  <a:pt x="1620" y="3030"/>
                  <a:pt x="1668" y="2673"/>
                </a:cubicBezTo>
                <a:cubicBezTo>
                  <a:pt x="1692" y="2482"/>
                  <a:pt x="1692" y="2316"/>
                  <a:pt x="1739" y="2125"/>
                </a:cubicBezTo>
                <a:cubicBezTo>
                  <a:pt x="1763" y="1958"/>
                  <a:pt x="1787" y="1768"/>
                  <a:pt x="1763" y="1601"/>
                </a:cubicBezTo>
                <a:cubicBezTo>
                  <a:pt x="1789" y="1575"/>
                  <a:pt x="1822" y="1556"/>
                  <a:pt x="1847" y="1556"/>
                </a:cubicBezTo>
                <a:close/>
                <a:moveTo>
                  <a:pt x="1334" y="4626"/>
                </a:moveTo>
                <a:cubicBezTo>
                  <a:pt x="1334" y="4649"/>
                  <a:pt x="1382" y="4697"/>
                  <a:pt x="1382" y="4721"/>
                </a:cubicBezTo>
                <a:cubicBezTo>
                  <a:pt x="1382" y="4745"/>
                  <a:pt x="1406" y="4745"/>
                  <a:pt x="1430" y="4769"/>
                </a:cubicBezTo>
                <a:lnTo>
                  <a:pt x="1263" y="4769"/>
                </a:lnTo>
                <a:cubicBezTo>
                  <a:pt x="1246" y="4765"/>
                  <a:pt x="1229" y="4764"/>
                  <a:pt x="1212" y="4764"/>
                </a:cubicBezTo>
                <a:cubicBezTo>
                  <a:pt x="1110" y="4764"/>
                  <a:pt x="1008" y="4816"/>
                  <a:pt x="906" y="4816"/>
                </a:cubicBezTo>
                <a:cubicBezTo>
                  <a:pt x="810" y="4816"/>
                  <a:pt x="739" y="4769"/>
                  <a:pt x="668" y="4769"/>
                </a:cubicBezTo>
                <a:cubicBezTo>
                  <a:pt x="620" y="4769"/>
                  <a:pt x="596" y="4769"/>
                  <a:pt x="572" y="4816"/>
                </a:cubicBezTo>
                <a:cubicBezTo>
                  <a:pt x="548" y="4769"/>
                  <a:pt x="477" y="4745"/>
                  <a:pt x="453" y="4697"/>
                </a:cubicBezTo>
                <a:lnTo>
                  <a:pt x="429" y="4649"/>
                </a:lnTo>
                <a:cubicBezTo>
                  <a:pt x="552" y="4649"/>
                  <a:pt x="692" y="4702"/>
                  <a:pt x="834" y="4702"/>
                </a:cubicBezTo>
                <a:cubicBezTo>
                  <a:pt x="858" y="4702"/>
                  <a:pt x="882" y="4700"/>
                  <a:pt x="906" y="4697"/>
                </a:cubicBezTo>
                <a:cubicBezTo>
                  <a:pt x="953" y="4697"/>
                  <a:pt x="1004" y="4700"/>
                  <a:pt x="1054" y="4700"/>
                </a:cubicBezTo>
                <a:cubicBezTo>
                  <a:pt x="1154" y="4700"/>
                  <a:pt x="1255" y="4689"/>
                  <a:pt x="1334" y="4626"/>
                </a:cubicBezTo>
                <a:close/>
                <a:moveTo>
                  <a:pt x="215" y="4736"/>
                </a:moveTo>
                <a:cubicBezTo>
                  <a:pt x="234" y="4762"/>
                  <a:pt x="261" y="4783"/>
                  <a:pt x="310" y="4816"/>
                </a:cubicBezTo>
                <a:cubicBezTo>
                  <a:pt x="429" y="4864"/>
                  <a:pt x="477" y="4888"/>
                  <a:pt x="477" y="5007"/>
                </a:cubicBezTo>
                <a:cubicBezTo>
                  <a:pt x="477" y="5197"/>
                  <a:pt x="453" y="5412"/>
                  <a:pt x="453" y="5578"/>
                </a:cubicBezTo>
                <a:lnTo>
                  <a:pt x="358" y="5578"/>
                </a:lnTo>
                <a:cubicBezTo>
                  <a:pt x="326" y="5578"/>
                  <a:pt x="294" y="5589"/>
                  <a:pt x="270" y="5589"/>
                </a:cubicBezTo>
                <a:cubicBezTo>
                  <a:pt x="257" y="5589"/>
                  <a:pt x="247" y="5586"/>
                  <a:pt x="239" y="5578"/>
                </a:cubicBezTo>
                <a:cubicBezTo>
                  <a:pt x="215" y="5554"/>
                  <a:pt x="239" y="5364"/>
                  <a:pt x="239" y="5340"/>
                </a:cubicBezTo>
                <a:cubicBezTo>
                  <a:pt x="239" y="5197"/>
                  <a:pt x="263" y="5007"/>
                  <a:pt x="239" y="4840"/>
                </a:cubicBezTo>
                <a:cubicBezTo>
                  <a:pt x="239" y="4840"/>
                  <a:pt x="229" y="4778"/>
                  <a:pt x="215" y="4736"/>
                </a:cubicBezTo>
                <a:close/>
                <a:moveTo>
                  <a:pt x="1573" y="291"/>
                </a:moveTo>
                <a:cubicBezTo>
                  <a:pt x="1739" y="315"/>
                  <a:pt x="1882" y="315"/>
                  <a:pt x="2025" y="339"/>
                </a:cubicBezTo>
                <a:cubicBezTo>
                  <a:pt x="2263" y="363"/>
                  <a:pt x="2525" y="410"/>
                  <a:pt x="2739" y="530"/>
                </a:cubicBezTo>
                <a:cubicBezTo>
                  <a:pt x="2858" y="577"/>
                  <a:pt x="2882" y="649"/>
                  <a:pt x="2882" y="768"/>
                </a:cubicBezTo>
                <a:lnTo>
                  <a:pt x="2811" y="1196"/>
                </a:lnTo>
                <a:cubicBezTo>
                  <a:pt x="2763" y="1506"/>
                  <a:pt x="2763" y="1839"/>
                  <a:pt x="2716" y="2125"/>
                </a:cubicBezTo>
                <a:cubicBezTo>
                  <a:pt x="2692" y="2268"/>
                  <a:pt x="2692" y="2435"/>
                  <a:pt x="2644" y="2578"/>
                </a:cubicBezTo>
                <a:cubicBezTo>
                  <a:pt x="2620" y="2744"/>
                  <a:pt x="2597" y="2911"/>
                  <a:pt x="2525" y="3054"/>
                </a:cubicBezTo>
                <a:cubicBezTo>
                  <a:pt x="2454" y="3340"/>
                  <a:pt x="2406" y="3649"/>
                  <a:pt x="2335" y="3935"/>
                </a:cubicBezTo>
                <a:cubicBezTo>
                  <a:pt x="2287" y="4126"/>
                  <a:pt x="2215" y="4364"/>
                  <a:pt x="2358" y="4507"/>
                </a:cubicBezTo>
                <a:cubicBezTo>
                  <a:pt x="2454" y="4602"/>
                  <a:pt x="2573" y="4578"/>
                  <a:pt x="2692" y="4602"/>
                </a:cubicBezTo>
                <a:cubicBezTo>
                  <a:pt x="2739" y="4602"/>
                  <a:pt x="2811" y="4626"/>
                  <a:pt x="2882" y="4626"/>
                </a:cubicBezTo>
                <a:cubicBezTo>
                  <a:pt x="2930" y="4745"/>
                  <a:pt x="2882" y="4840"/>
                  <a:pt x="2858" y="4888"/>
                </a:cubicBezTo>
                <a:lnTo>
                  <a:pt x="2692" y="5340"/>
                </a:lnTo>
                <a:cubicBezTo>
                  <a:pt x="2620" y="5483"/>
                  <a:pt x="2597" y="5650"/>
                  <a:pt x="2573" y="5793"/>
                </a:cubicBezTo>
                <a:lnTo>
                  <a:pt x="2215" y="5793"/>
                </a:lnTo>
                <a:cubicBezTo>
                  <a:pt x="2104" y="5793"/>
                  <a:pt x="2014" y="5782"/>
                  <a:pt x="1924" y="5782"/>
                </a:cubicBezTo>
                <a:cubicBezTo>
                  <a:pt x="1879" y="5782"/>
                  <a:pt x="1834" y="5785"/>
                  <a:pt x="1787" y="5793"/>
                </a:cubicBezTo>
                <a:cubicBezTo>
                  <a:pt x="1620" y="5793"/>
                  <a:pt x="1453" y="5769"/>
                  <a:pt x="1287" y="5721"/>
                </a:cubicBezTo>
                <a:cubicBezTo>
                  <a:pt x="1144" y="5697"/>
                  <a:pt x="977" y="5721"/>
                  <a:pt x="810" y="5673"/>
                </a:cubicBezTo>
                <a:cubicBezTo>
                  <a:pt x="715" y="5650"/>
                  <a:pt x="620" y="5650"/>
                  <a:pt x="548" y="5602"/>
                </a:cubicBezTo>
                <a:lnTo>
                  <a:pt x="548" y="5245"/>
                </a:lnTo>
                <a:cubicBezTo>
                  <a:pt x="548" y="5173"/>
                  <a:pt x="572" y="5078"/>
                  <a:pt x="572" y="4959"/>
                </a:cubicBezTo>
                <a:cubicBezTo>
                  <a:pt x="596" y="4959"/>
                  <a:pt x="620" y="4959"/>
                  <a:pt x="691" y="4983"/>
                </a:cubicBezTo>
                <a:cubicBezTo>
                  <a:pt x="787" y="5007"/>
                  <a:pt x="834" y="5007"/>
                  <a:pt x="930" y="5007"/>
                </a:cubicBezTo>
                <a:cubicBezTo>
                  <a:pt x="1025" y="5007"/>
                  <a:pt x="1096" y="4983"/>
                  <a:pt x="1191" y="4983"/>
                </a:cubicBezTo>
                <a:cubicBezTo>
                  <a:pt x="1239" y="4983"/>
                  <a:pt x="1276" y="4993"/>
                  <a:pt x="1317" y="4993"/>
                </a:cubicBezTo>
                <a:cubicBezTo>
                  <a:pt x="1337" y="4993"/>
                  <a:pt x="1358" y="4991"/>
                  <a:pt x="1382" y="4983"/>
                </a:cubicBezTo>
                <a:cubicBezTo>
                  <a:pt x="1453" y="4983"/>
                  <a:pt x="1620" y="4935"/>
                  <a:pt x="1620" y="4816"/>
                </a:cubicBezTo>
                <a:cubicBezTo>
                  <a:pt x="1668" y="4721"/>
                  <a:pt x="1644" y="4578"/>
                  <a:pt x="1644" y="4483"/>
                </a:cubicBezTo>
                <a:cubicBezTo>
                  <a:pt x="1668" y="4268"/>
                  <a:pt x="1668" y="4030"/>
                  <a:pt x="1739" y="3816"/>
                </a:cubicBezTo>
                <a:cubicBezTo>
                  <a:pt x="1787" y="3625"/>
                  <a:pt x="1882" y="3411"/>
                  <a:pt x="1882" y="3173"/>
                </a:cubicBezTo>
                <a:cubicBezTo>
                  <a:pt x="1882" y="3054"/>
                  <a:pt x="1906" y="2959"/>
                  <a:pt x="1906" y="2840"/>
                </a:cubicBezTo>
                <a:cubicBezTo>
                  <a:pt x="1906" y="2744"/>
                  <a:pt x="1930" y="2673"/>
                  <a:pt x="1930" y="2554"/>
                </a:cubicBezTo>
                <a:cubicBezTo>
                  <a:pt x="1930" y="2339"/>
                  <a:pt x="2001" y="2197"/>
                  <a:pt x="1930" y="1982"/>
                </a:cubicBezTo>
                <a:cubicBezTo>
                  <a:pt x="1906" y="1863"/>
                  <a:pt x="1906" y="1768"/>
                  <a:pt x="1930" y="1649"/>
                </a:cubicBezTo>
                <a:cubicBezTo>
                  <a:pt x="1930" y="1601"/>
                  <a:pt x="1977" y="1530"/>
                  <a:pt x="1930" y="1435"/>
                </a:cubicBezTo>
                <a:cubicBezTo>
                  <a:pt x="1915" y="1362"/>
                  <a:pt x="1874" y="1333"/>
                  <a:pt x="1816" y="1333"/>
                </a:cubicBezTo>
                <a:cubicBezTo>
                  <a:pt x="1780" y="1333"/>
                  <a:pt x="1738" y="1345"/>
                  <a:pt x="1692" y="1363"/>
                </a:cubicBezTo>
                <a:cubicBezTo>
                  <a:pt x="1644" y="1387"/>
                  <a:pt x="1620" y="1387"/>
                  <a:pt x="1573" y="1411"/>
                </a:cubicBezTo>
                <a:cubicBezTo>
                  <a:pt x="1555" y="1405"/>
                  <a:pt x="1535" y="1402"/>
                  <a:pt x="1515" y="1402"/>
                </a:cubicBezTo>
                <a:cubicBezTo>
                  <a:pt x="1453" y="1402"/>
                  <a:pt x="1382" y="1429"/>
                  <a:pt x="1311" y="1482"/>
                </a:cubicBezTo>
                <a:cubicBezTo>
                  <a:pt x="1191" y="1530"/>
                  <a:pt x="1168" y="1625"/>
                  <a:pt x="1072" y="1673"/>
                </a:cubicBezTo>
                <a:lnTo>
                  <a:pt x="1072" y="1649"/>
                </a:lnTo>
                <a:cubicBezTo>
                  <a:pt x="1049" y="1601"/>
                  <a:pt x="953" y="1530"/>
                  <a:pt x="930" y="1506"/>
                </a:cubicBezTo>
                <a:cubicBezTo>
                  <a:pt x="906" y="1482"/>
                  <a:pt x="858" y="1482"/>
                  <a:pt x="834" y="1482"/>
                </a:cubicBezTo>
                <a:cubicBezTo>
                  <a:pt x="787" y="1482"/>
                  <a:pt x="787" y="1435"/>
                  <a:pt x="715" y="1435"/>
                </a:cubicBezTo>
                <a:cubicBezTo>
                  <a:pt x="715" y="1435"/>
                  <a:pt x="715" y="1411"/>
                  <a:pt x="739" y="1411"/>
                </a:cubicBezTo>
                <a:cubicBezTo>
                  <a:pt x="810" y="1315"/>
                  <a:pt x="858" y="1292"/>
                  <a:pt x="930" y="1196"/>
                </a:cubicBezTo>
                <a:cubicBezTo>
                  <a:pt x="977" y="1125"/>
                  <a:pt x="1072" y="1053"/>
                  <a:pt x="1144" y="958"/>
                </a:cubicBezTo>
                <a:cubicBezTo>
                  <a:pt x="1191" y="887"/>
                  <a:pt x="1263" y="792"/>
                  <a:pt x="1287" y="696"/>
                </a:cubicBezTo>
                <a:cubicBezTo>
                  <a:pt x="1334" y="601"/>
                  <a:pt x="1430" y="553"/>
                  <a:pt x="1501" y="458"/>
                </a:cubicBezTo>
                <a:cubicBezTo>
                  <a:pt x="1535" y="424"/>
                  <a:pt x="1545" y="377"/>
                  <a:pt x="1557" y="336"/>
                </a:cubicBezTo>
                <a:lnTo>
                  <a:pt x="1557" y="336"/>
                </a:lnTo>
                <a:cubicBezTo>
                  <a:pt x="1487" y="421"/>
                  <a:pt x="1399" y="491"/>
                  <a:pt x="1311" y="601"/>
                </a:cubicBezTo>
                <a:cubicBezTo>
                  <a:pt x="1263" y="696"/>
                  <a:pt x="1215" y="768"/>
                  <a:pt x="1168" y="839"/>
                </a:cubicBezTo>
                <a:cubicBezTo>
                  <a:pt x="1096" y="934"/>
                  <a:pt x="1025" y="1030"/>
                  <a:pt x="953" y="1125"/>
                </a:cubicBezTo>
                <a:cubicBezTo>
                  <a:pt x="906" y="1196"/>
                  <a:pt x="834" y="1268"/>
                  <a:pt x="739" y="1363"/>
                </a:cubicBezTo>
                <a:cubicBezTo>
                  <a:pt x="691" y="1387"/>
                  <a:pt x="668" y="1482"/>
                  <a:pt x="572" y="1482"/>
                </a:cubicBezTo>
                <a:cubicBezTo>
                  <a:pt x="572" y="1435"/>
                  <a:pt x="548" y="1435"/>
                  <a:pt x="501" y="1435"/>
                </a:cubicBezTo>
                <a:cubicBezTo>
                  <a:pt x="572" y="1315"/>
                  <a:pt x="668" y="1244"/>
                  <a:pt x="739" y="1125"/>
                </a:cubicBezTo>
                <a:cubicBezTo>
                  <a:pt x="906" y="887"/>
                  <a:pt x="1072" y="649"/>
                  <a:pt x="1263" y="410"/>
                </a:cubicBezTo>
                <a:lnTo>
                  <a:pt x="1287" y="410"/>
                </a:lnTo>
                <a:cubicBezTo>
                  <a:pt x="1311" y="363"/>
                  <a:pt x="1382" y="315"/>
                  <a:pt x="1430" y="291"/>
                </a:cubicBezTo>
                <a:cubicBezTo>
                  <a:pt x="1497" y="291"/>
                  <a:pt x="1522" y="291"/>
                  <a:pt x="1564" y="311"/>
                </a:cubicBezTo>
                <a:lnTo>
                  <a:pt x="1564" y="311"/>
                </a:lnTo>
                <a:cubicBezTo>
                  <a:pt x="1567" y="304"/>
                  <a:pt x="1569" y="298"/>
                  <a:pt x="1573" y="291"/>
                </a:cubicBezTo>
                <a:close/>
                <a:moveTo>
                  <a:pt x="1415" y="1"/>
                </a:moveTo>
                <a:cubicBezTo>
                  <a:pt x="1398" y="1"/>
                  <a:pt x="1379" y="2"/>
                  <a:pt x="1358" y="6"/>
                </a:cubicBezTo>
                <a:cubicBezTo>
                  <a:pt x="1239" y="53"/>
                  <a:pt x="1191" y="125"/>
                  <a:pt x="1096" y="220"/>
                </a:cubicBezTo>
                <a:cubicBezTo>
                  <a:pt x="1072" y="244"/>
                  <a:pt x="1072" y="315"/>
                  <a:pt x="1072" y="339"/>
                </a:cubicBezTo>
                <a:cubicBezTo>
                  <a:pt x="858" y="553"/>
                  <a:pt x="691" y="839"/>
                  <a:pt x="501" y="1053"/>
                </a:cubicBezTo>
                <a:cubicBezTo>
                  <a:pt x="406" y="1173"/>
                  <a:pt x="358" y="1268"/>
                  <a:pt x="263" y="1387"/>
                </a:cubicBezTo>
                <a:cubicBezTo>
                  <a:pt x="215" y="1482"/>
                  <a:pt x="120" y="1601"/>
                  <a:pt x="167" y="1720"/>
                </a:cubicBezTo>
                <a:cubicBezTo>
                  <a:pt x="239" y="1839"/>
                  <a:pt x="406" y="1863"/>
                  <a:pt x="525" y="1911"/>
                </a:cubicBezTo>
                <a:cubicBezTo>
                  <a:pt x="620" y="1958"/>
                  <a:pt x="715" y="2006"/>
                  <a:pt x="810" y="2030"/>
                </a:cubicBezTo>
                <a:cubicBezTo>
                  <a:pt x="858" y="2077"/>
                  <a:pt x="953" y="2125"/>
                  <a:pt x="1001" y="2125"/>
                </a:cubicBezTo>
                <a:cubicBezTo>
                  <a:pt x="1017" y="2128"/>
                  <a:pt x="1034" y="2130"/>
                  <a:pt x="1051" y="2130"/>
                </a:cubicBezTo>
                <a:cubicBezTo>
                  <a:pt x="1163" y="2130"/>
                  <a:pt x="1296" y="2068"/>
                  <a:pt x="1358" y="2006"/>
                </a:cubicBezTo>
                <a:cubicBezTo>
                  <a:pt x="1453" y="1958"/>
                  <a:pt x="1477" y="1792"/>
                  <a:pt x="1573" y="1744"/>
                </a:cubicBezTo>
                <a:lnTo>
                  <a:pt x="1573" y="1744"/>
                </a:lnTo>
                <a:cubicBezTo>
                  <a:pt x="1573" y="1792"/>
                  <a:pt x="1549" y="1887"/>
                  <a:pt x="1549" y="1958"/>
                </a:cubicBezTo>
                <a:cubicBezTo>
                  <a:pt x="1549" y="2030"/>
                  <a:pt x="1525" y="2125"/>
                  <a:pt x="1477" y="2220"/>
                </a:cubicBezTo>
                <a:cubicBezTo>
                  <a:pt x="1453" y="2387"/>
                  <a:pt x="1430" y="2578"/>
                  <a:pt x="1430" y="2744"/>
                </a:cubicBezTo>
                <a:cubicBezTo>
                  <a:pt x="1358" y="3102"/>
                  <a:pt x="1334" y="3459"/>
                  <a:pt x="1239" y="3816"/>
                </a:cubicBezTo>
                <a:cubicBezTo>
                  <a:pt x="1215" y="3983"/>
                  <a:pt x="1191" y="4102"/>
                  <a:pt x="1191" y="4245"/>
                </a:cubicBezTo>
                <a:cubicBezTo>
                  <a:pt x="1191" y="4245"/>
                  <a:pt x="1191" y="4292"/>
                  <a:pt x="1168" y="4340"/>
                </a:cubicBezTo>
                <a:lnTo>
                  <a:pt x="1072" y="4340"/>
                </a:lnTo>
                <a:cubicBezTo>
                  <a:pt x="895" y="4340"/>
                  <a:pt x="695" y="4309"/>
                  <a:pt x="507" y="4309"/>
                </a:cubicBezTo>
                <a:cubicBezTo>
                  <a:pt x="366" y="4309"/>
                  <a:pt x="232" y="4326"/>
                  <a:pt x="120" y="4388"/>
                </a:cubicBezTo>
                <a:cubicBezTo>
                  <a:pt x="25" y="4459"/>
                  <a:pt x="1" y="4530"/>
                  <a:pt x="25" y="4649"/>
                </a:cubicBezTo>
                <a:cubicBezTo>
                  <a:pt x="48" y="4840"/>
                  <a:pt x="48" y="5007"/>
                  <a:pt x="48" y="5197"/>
                </a:cubicBezTo>
                <a:cubicBezTo>
                  <a:pt x="48" y="5435"/>
                  <a:pt x="1" y="5816"/>
                  <a:pt x="334" y="5816"/>
                </a:cubicBezTo>
                <a:cubicBezTo>
                  <a:pt x="501" y="5816"/>
                  <a:pt x="644" y="5840"/>
                  <a:pt x="834" y="5888"/>
                </a:cubicBezTo>
                <a:cubicBezTo>
                  <a:pt x="1001" y="5912"/>
                  <a:pt x="1191" y="5912"/>
                  <a:pt x="1358" y="5935"/>
                </a:cubicBezTo>
                <a:cubicBezTo>
                  <a:pt x="1692" y="6007"/>
                  <a:pt x="2025" y="6007"/>
                  <a:pt x="2358" y="6007"/>
                </a:cubicBezTo>
                <a:cubicBezTo>
                  <a:pt x="2430" y="6007"/>
                  <a:pt x="2519" y="6019"/>
                  <a:pt x="2605" y="6019"/>
                </a:cubicBezTo>
                <a:cubicBezTo>
                  <a:pt x="2692" y="6019"/>
                  <a:pt x="2775" y="6007"/>
                  <a:pt x="2835" y="5959"/>
                </a:cubicBezTo>
                <a:cubicBezTo>
                  <a:pt x="2954" y="5912"/>
                  <a:pt x="2954" y="5745"/>
                  <a:pt x="2978" y="5650"/>
                </a:cubicBezTo>
                <a:cubicBezTo>
                  <a:pt x="3097" y="5292"/>
                  <a:pt x="3240" y="4935"/>
                  <a:pt x="3311" y="4530"/>
                </a:cubicBezTo>
                <a:cubicBezTo>
                  <a:pt x="3287" y="4507"/>
                  <a:pt x="3216" y="4459"/>
                  <a:pt x="3168" y="4411"/>
                </a:cubicBezTo>
                <a:cubicBezTo>
                  <a:pt x="3073" y="4388"/>
                  <a:pt x="3001" y="4388"/>
                  <a:pt x="2930" y="4364"/>
                </a:cubicBezTo>
                <a:cubicBezTo>
                  <a:pt x="2858" y="4364"/>
                  <a:pt x="2811" y="4340"/>
                  <a:pt x="2739" y="4340"/>
                </a:cubicBezTo>
                <a:lnTo>
                  <a:pt x="2692" y="4340"/>
                </a:lnTo>
                <a:cubicBezTo>
                  <a:pt x="2692" y="4268"/>
                  <a:pt x="2716" y="4173"/>
                  <a:pt x="2716" y="4126"/>
                </a:cubicBezTo>
                <a:cubicBezTo>
                  <a:pt x="2739" y="4006"/>
                  <a:pt x="2763" y="3887"/>
                  <a:pt x="2811" y="3745"/>
                </a:cubicBezTo>
                <a:cubicBezTo>
                  <a:pt x="2835" y="3459"/>
                  <a:pt x="2882" y="3197"/>
                  <a:pt x="2954" y="2935"/>
                </a:cubicBezTo>
                <a:cubicBezTo>
                  <a:pt x="3001" y="2673"/>
                  <a:pt x="3001" y="2387"/>
                  <a:pt x="3073" y="2149"/>
                </a:cubicBezTo>
                <a:cubicBezTo>
                  <a:pt x="3097" y="1911"/>
                  <a:pt x="3168" y="1673"/>
                  <a:pt x="3168" y="1482"/>
                </a:cubicBezTo>
                <a:cubicBezTo>
                  <a:pt x="3168" y="1315"/>
                  <a:pt x="3192" y="1196"/>
                  <a:pt x="3216" y="1077"/>
                </a:cubicBezTo>
                <a:cubicBezTo>
                  <a:pt x="3240" y="958"/>
                  <a:pt x="3287" y="839"/>
                  <a:pt x="3287" y="720"/>
                </a:cubicBezTo>
                <a:cubicBezTo>
                  <a:pt x="3287" y="339"/>
                  <a:pt x="2858" y="220"/>
                  <a:pt x="2525" y="172"/>
                </a:cubicBezTo>
                <a:cubicBezTo>
                  <a:pt x="2239" y="101"/>
                  <a:pt x="1977" y="53"/>
                  <a:pt x="1692" y="53"/>
                </a:cubicBezTo>
                <a:cubicBezTo>
                  <a:pt x="1590" y="53"/>
                  <a:pt x="1522" y="1"/>
                  <a:pt x="14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65"/>
          <p:cNvSpPr/>
          <p:nvPr/>
        </p:nvSpPr>
        <p:spPr>
          <a:xfrm rot="6299907">
            <a:off x="508765" y="4198356"/>
            <a:ext cx="190168" cy="234136"/>
          </a:xfrm>
          <a:custGeom>
            <a:avLst/>
            <a:gdLst/>
            <a:ahLst/>
            <a:cxnLst/>
            <a:rect l="l" t="t" r="r" b="b"/>
            <a:pathLst>
              <a:path w="6033" h="7429" extrusionOk="0">
                <a:moveTo>
                  <a:pt x="255" y="1"/>
                </a:moveTo>
                <a:cubicBezTo>
                  <a:pt x="95" y="1"/>
                  <a:pt x="0" y="214"/>
                  <a:pt x="159" y="338"/>
                </a:cubicBezTo>
                <a:cubicBezTo>
                  <a:pt x="2022" y="1698"/>
                  <a:pt x="3340" y="3435"/>
                  <a:pt x="3675" y="5674"/>
                </a:cubicBezTo>
                <a:cubicBezTo>
                  <a:pt x="3444" y="5527"/>
                  <a:pt x="3193" y="5360"/>
                  <a:pt x="2942" y="5213"/>
                </a:cubicBezTo>
                <a:cubicBezTo>
                  <a:pt x="2882" y="5176"/>
                  <a:pt x="2818" y="5159"/>
                  <a:pt x="2754" y="5159"/>
                </a:cubicBezTo>
                <a:cubicBezTo>
                  <a:pt x="2464" y="5159"/>
                  <a:pt x="2189" y="5504"/>
                  <a:pt x="2377" y="5778"/>
                </a:cubicBezTo>
                <a:cubicBezTo>
                  <a:pt x="2817" y="6448"/>
                  <a:pt x="3340" y="6950"/>
                  <a:pt x="4009" y="7369"/>
                </a:cubicBezTo>
                <a:cubicBezTo>
                  <a:pt x="4071" y="7410"/>
                  <a:pt x="4141" y="7428"/>
                  <a:pt x="4213" y="7428"/>
                </a:cubicBezTo>
                <a:cubicBezTo>
                  <a:pt x="4360" y="7428"/>
                  <a:pt x="4511" y="7349"/>
                  <a:pt x="4595" y="7222"/>
                </a:cubicBezTo>
                <a:cubicBezTo>
                  <a:pt x="4909" y="6699"/>
                  <a:pt x="5286" y="6239"/>
                  <a:pt x="5725" y="5799"/>
                </a:cubicBezTo>
                <a:cubicBezTo>
                  <a:pt x="6033" y="5492"/>
                  <a:pt x="5739" y="5071"/>
                  <a:pt x="5406" y="5071"/>
                </a:cubicBezTo>
                <a:cubicBezTo>
                  <a:pt x="5309" y="5071"/>
                  <a:pt x="5208" y="5107"/>
                  <a:pt x="5118" y="5193"/>
                </a:cubicBezTo>
                <a:cubicBezTo>
                  <a:pt x="4909" y="5402"/>
                  <a:pt x="4700" y="5632"/>
                  <a:pt x="4512" y="5862"/>
                </a:cubicBezTo>
                <a:cubicBezTo>
                  <a:pt x="4156" y="3393"/>
                  <a:pt x="2691" y="1029"/>
                  <a:pt x="348" y="24"/>
                </a:cubicBezTo>
                <a:cubicBezTo>
                  <a:pt x="315" y="8"/>
                  <a:pt x="284" y="1"/>
                  <a:pt x="255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4" name="Google Shape;1604;p53"/>
          <p:cNvGrpSpPr/>
          <p:nvPr/>
        </p:nvGrpSpPr>
        <p:grpSpPr>
          <a:xfrm>
            <a:off x="809913" y="180580"/>
            <a:ext cx="2979629" cy="2720973"/>
            <a:chOff x="809913" y="180580"/>
            <a:chExt cx="2979629" cy="2720973"/>
          </a:xfrm>
        </p:grpSpPr>
        <p:grpSp>
          <p:nvGrpSpPr>
            <p:cNvPr id="1605" name="Google Shape;1605;p53"/>
            <p:cNvGrpSpPr/>
            <p:nvPr/>
          </p:nvGrpSpPr>
          <p:grpSpPr>
            <a:xfrm rot="-262775">
              <a:off x="948891" y="428850"/>
              <a:ext cx="2754107" cy="2371010"/>
              <a:chOff x="799900" y="238125"/>
              <a:chExt cx="5991850" cy="5219875"/>
            </a:xfrm>
          </p:grpSpPr>
          <p:sp>
            <p:nvSpPr>
              <p:cNvPr id="1606" name="Google Shape;1606;p53"/>
              <p:cNvSpPr/>
              <p:nvPr/>
            </p:nvSpPr>
            <p:spPr>
              <a:xfrm>
                <a:off x="799900" y="238125"/>
                <a:ext cx="5991850" cy="5219875"/>
              </a:xfrm>
              <a:custGeom>
                <a:avLst/>
                <a:gdLst/>
                <a:ahLst/>
                <a:cxnLst/>
                <a:rect l="l" t="t" r="r" b="b"/>
                <a:pathLst>
                  <a:path w="239674" h="208795" extrusionOk="0">
                    <a:moveTo>
                      <a:pt x="178764" y="0"/>
                    </a:moveTo>
                    <a:lnTo>
                      <a:pt x="58927" y="1228"/>
                    </a:lnTo>
                    <a:lnTo>
                      <a:pt x="0" y="105578"/>
                    </a:lnTo>
                    <a:lnTo>
                      <a:pt x="60910" y="208795"/>
                    </a:lnTo>
                    <a:lnTo>
                      <a:pt x="180841" y="207567"/>
                    </a:lnTo>
                    <a:lnTo>
                      <a:pt x="239674" y="103217"/>
                    </a:lnTo>
                    <a:lnTo>
                      <a:pt x="1787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171450" dist="28575" dir="3000000" algn="bl" rotWithShape="0">
                  <a:srgbClr val="783F04">
                    <a:alpha val="2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53"/>
              <p:cNvSpPr/>
              <p:nvPr/>
            </p:nvSpPr>
            <p:spPr>
              <a:xfrm>
                <a:off x="811700" y="240475"/>
                <a:ext cx="5980050" cy="5217525"/>
              </a:xfrm>
              <a:custGeom>
                <a:avLst/>
                <a:gdLst/>
                <a:ahLst/>
                <a:cxnLst/>
                <a:rect l="l" t="t" r="r" b="b"/>
                <a:pathLst>
                  <a:path w="239202" h="208701" extrusionOk="0">
                    <a:moveTo>
                      <a:pt x="82158" y="4344"/>
                    </a:moveTo>
                    <a:lnTo>
                      <a:pt x="82158" y="22004"/>
                    </a:lnTo>
                    <a:lnTo>
                      <a:pt x="64499" y="22004"/>
                    </a:lnTo>
                    <a:lnTo>
                      <a:pt x="64499" y="4344"/>
                    </a:lnTo>
                    <a:close/>
                    <a:moveTo>
                      <a:pt x="102272" y="4344"/>
                    </a:moveTo>
                    <a:lnTo>
                      <a:pt x="102272" y="22004"/>
                    </a:lnTo>
                    <a:lnTo>
                      <a:pt x="84519" y="22004"/>
                    </a:lnTo>
                    <a:lnTo>
                      <a:pt x="84519" y="4344"/>
                    </a:lnTo>
                    <a:close/>
                    <a:moveTo>
                      <a:pt x="122292" y="4344"/>
                    </a:moveTo>
                    <a:lnTo>
                      <a:pt x="122292" y="22004"/>
                    </a:lnTo>
                    <a:lnTo>
                      <a:pt x="104633" y="22004"/>
                    </a:lnTo>
                    <a:lnTo>
                      <a:pt x="104633" y="4344"/>
                    </a:lnTo>
                    <a:close/>
                    <a:moveTo>
                      <a:pt x="142407" y="4344"/>
                    </a:moveTo>
                    <a:lnTo>
                      <a:pt x="142407" y="22004"/>
                    </a:lnTo>
                    <a:lnTo>
                      <a:pt x="124653" y="22004"/>
                    </a:lnTo>
                    <a:lnTo>
                      <a:pt x="124653" y="4344"/>
                    </a:lnTo>
                    <a:close/>
                    <a:moveTo>
                      <a:pt x="162427" y="4344"/>
                    </a:moveTo>
                    <a:lnTo>
                      <a:pt x="162427" y="22004"/>
                    </a:lnTo>
                    <a:lnTo>
                      <a:pt x="144768" y="22004"/>
                    </a:lnTo>
                    <a:lnTo>
                      <a:pt x="144768" y="4344"/>
                    </a:lnTo>
                    <a:close/>
                    <a:moveTo>
                      <a:pt x="82158" y="24365"/>
                    </a:moveTo>
                    <a:lnTo>
                      <a:pt x="82158" y="42118"/>
                    </a:lnTo>
                    <a:lnTo>
                      <a:pt x="64499" y="42118"/>
                    </a:lnTo>
                    <a:lnTo>
                      <a:pt x="64499" y="24365"/>
                    </a:lnTo>
                    <a:close/>
                    <a:moveTo>
                      <a:pt x="102272" y="24365"/>
                    </a:moveTo>
                    <a:lnTo>
                      <a:pt x="102272" y="42118"/>
                    </a:lnTo>
                    <a:lnTo>
                      <a:pt x="84519" y="42118"/>
                    </a:lnTo>
                    <a:lnTo>
                      <a:pt x="84519" y="24365"/>
                    </a:lnTo>
                    <a:close/>
                    <a:moveTo>
                      <a:pt x="122292" y="24365"/>
                    </a:moveTo>
                    <a:lnTo>
                      <a:pt x="122292" y="42118"/>
                    </a:lnTo>
                    <a:lnTo>
                      <a:pt x="104633" y="42118"/>
                    </a:lnTo>
                    <a:lnTo>
                      <a:pt x="104633" y="24365"/>
                    </a:lnTo>
                    <a:close/>
                    <a:moveTo>
                      <a:pt x="142407" y="24365"/>
                    </a:moveTo>
                    <a:lnTo>
                      <a:pt x="142407" y="42118"/>
                    </a:lnTo>
                    <a:lnTo>
                      <a:pt x="124653" y="42118"/>
                    </a:lnTo>
                    <a:lnTo>
                      <a:pt x="124653" y="24365"/>
                    </a:lnTo>
                    <a:close/>
                    <a:moveTo>
                      <a:pt x="162427" y="24365"/>
                    </a:moveTo>
                    <a:lnTo>
                      <a:pt x="162427" y="42118"/>
                    </a:lnTo>
                    <a:lnTo>
                      <a:pt x="144768" y="42118"/>
                    </a:lnTo>
                    <a:lnTo>
                      <a:pt x="144768" y="24365"/>
                    </a:lnTo>
                    <a:close/>
                    <a:moveTo>
                      <a:pt x="182541" y="24365"/>
                    </a:moveTo>
                    <a:lnTo>
                      <a:pt x="182541" y="42118"/>
                    </a:lnTo>
                    <a:lnTo>
                      <a:pt x="164788" y="42118"/>
                    </a:lnTo>
                    <a:lnTo>
                      <a:pt x="164788" y="24365"/>
                    </a:lnTo>
                    <a:close/>
                    <a:moveTo>
                      <a:pt x="62138" y="44479"/>
                    </a:moveTo>
                    <a:lnTo>
                      <a:pt x="62138" y="62138"/>
                    </a:lnTo>
                    <a:lnTo>
                      <a:pt x="44384" y="62138"/>
                    </a:lnTo>
                    <a:lnTo>
                      <a:pt x="44384" y="44479"/>
                    </a:lnTo>
                    <a:close/>
                    <a:moveTo>
                      <a:pt x="82158" y="44479"/>
                    </a:moveTo>
                    <a:lnTo>
                      <a:pt x="82158" y="62138"/>
                    </a:lnTo>
                    <a:lnTo>
                      <a:pt x="64499" y="62138"/>
                    </a:lnTo>
                    <a:lnTo>
                      <a:pt x="64499" y="44479"/>
                    </a:lnTo>
                    <a:close/>
                    <a:moveTo>
                      <a:pt x="102272" y="44479"/>
                    </a:moveTo>
                    <a:lnTo>
                      <a:pt x="102272" y="62138"/>
                    </a:lnTo>
                    <a:lnTo>
                      <a:pt x="84519" y="62138"/>
                    </a:lnTo>
                    <a:lnTo>
                      <a:pt x="84519" y="44479"/>
                    </a:lnTo>
                    <a:close/>
                    <a:moveTo>
                      <a:pt x="122292" y="44479"/>
                    </a:moveTo>
                    <a:lnTo>
                      <a:pt x="122292" y="62138"/>
                    </a:lnTo>
                    <a:lnTo>
                      <a:pt x="104633" y="62138"/>
                    </a:lnTo>
                    <a:lnTo>
                      <a:pt x="104633" y="44479"/>
                    </a:lnTo>
                    <a:close/>
                    <a:moveTo>
                      <a:pt x="142407" y="44479"/>
                    </a:moveTo>
                    <a:lnTo>
                      <a:pt x="142407" y="62138"/>
                    </a:lnTo>
                    <a:lnTo>
                      <a:pt x="124653" y="62138"/>
                    </a:lnTo>
                    <a:lnTo>
                      <a:pt x="124653" y="44479"/>
                    </a:lnTo>
                    <a:close/>
                    <a:moveTo>
                      <a:pt x="162427" y="44479"/>
                    </a:moveTo>
                    <a:lnTo>
                      <a:pt x="162427" y="62138"/>
                    </a:lnTo>
                    <a:lnTo>
                      <a:pt x="144768" y="62138"/>
                    </a:lnTo>
                    <a:lnTo>
                      <a:pt x="144768" y="44479"/>
                    </a:lnTo>
                    <a:close/>
                    <a:moveTo>
                      <a:pt x="182541" y="44479"/>
                    </a:moveTo>
                    <a:lnTo>
                      <a:pt x="182541" y="62138"/>
                    </a:lnTo>
                    <a:lnTo>
                      <a:pt x="164788" y="62138"/>
                    </a:lnTo>
                    <a:lnTo>
                      <a:pt x="164788" y="44479"/>
                    </a:lnTo>
                    <a:close/>
                    <a:moveTo>
                      <a:pt x="202561" y="44479"/>
                    </a:moveTo>
                    <a:lnTo>
                      <a:pt x="202561" y="62138"/>
                    </a:lnTo>
                    <a:lnTo>
                      <a:pt x="184902" y="62138"/>
                    </a:lnTo>
                    <a:lnTo>
                      <a:pt x="184902" y="44479"/>
                    </a:lnTo>
                    <a:close/>
                    <a:moveTo>
                      <a:pt x="42023" y="64499"/>
                    </a:moveTo>
                    <a:lnTo>
                      <a:pt x="42023" y="82253"/>
                    </a:lnTo>
                    <a:lnTo>
                      <a:pt x="24364" y="82253"/>
                    </a:lnTo>
                    <a:lnTo>
                      <a:pt x="24364" y="64499"/>
                    </a:lnTo>
                    <a:close/>
                    <a:moveTo>
                      <a:pt x="62138" y="64499"/>
                    </a:moveTo>
                    <a:lnTo>
                      <a:pt x="62138" y="82253"/>
                    </a:lnTo>
                    <a:lnTo>
                      <a:pt x="44384" y="82253"/>
                    </a:lnTo>
                    <a:lnTo>
                      <a:pt x="44384" y="64499"/>
                    </a:lnTo>
                    <a:close/>
                    <a:moveTo>
                      <a:pt x="82158" y="64499"/>
                    </a:moveTo>
                    <a:lnTo>
                      <a:pt x="82158" y="82253"/>
                    </a:lnTo>
                    <a:lnTo>
                      <a:pt x="64499" y="82253"/>
                    </a:lnTo>
                    <a:lnTo>
                      <a:pt x="64499" y="64499"/>
                    </a:lnTo>
                    <a:close/>
                    <a:moveTo>
                      <a:pt x="102272" y="64499"/>
                    </a:moveTo>
                    <a:lnTo>
                      <a:pt x="102272" y="82253"/>
                    </a:lnTo>
                    <a:lnTo>
                      <a:pt x="84519" y="82253"/>
                    </a:lnTo>
                    <a:lnTo>
                      <a:pt x="84519" y="64499"/>
                    </a:lnTo>
                    <a:close/>
                    <a:moveTo>
                      <a:pt x="122292" y="64499"/>
                    </a:moveTo>
                    <a:lnTo>
                      <a:pt x="122292" y="82253"/>
                    </a:lnTo>
                    <a:lnTo>
                      <a:pt x="104633" y="82253"/>
                    </a:lnTo>
                    <a:lnTo>
                      <a:pt x="104633" y="64499"/>
                    </a:lnTo>
                    <a:close/>
                    <a:moveTo>
                      <a:pt x="142407" y="64499"/>
                    </a:moveTo>
                    <a:lnTo>
                      <a:pt x="142407" y="82253"/>
                    </a:lnTo>
                    <a:lnTo>
                      <a:pt x="124653" y="82253"/>
                    </a:lnTo>
                    <a:lnTo>
                      <a:pt x="124653" y="64499"/>
                    </a:lnTo>
                    <a:close/>
                    <a:moveTo>
                      <a:pt x="162427" y="64499"/>
                    </a:moveTo>
                    <a:lnTo>
                      <a:pt x="162427" y="82253"/>
                    </a:lnTo>
                    <a:lnTo>
                      <a:pt x="144768" y="82253"/>
                    </a:lnTo>
                    <a:lnTo>
                      <a:pt x="144768" y="64499"/>
                    </a:lnTo>
                    <a:close/>
                    <a:moveTo>
                      <a:pt x="182541" y="64499"/>
                    </a:moveTo>
                    <a:lnTo>
                      <a:pt x="182541" y="82253"/>
                    </a:lnTo>
                    <a:lnTo>
                      <a:pt x="164788" y="82253"/>
                    </a:lnTo>
                    <a:lnTo>
                      <a:pt x="164788" y="64499"/>
                    </a:lnTo>
                    <a:close/>
                    <a:moveTo>
                      <a:pt x="202561" y="64499"/>
                    </a:moveTo>
                    <a:lnTo>
                      <a:pt x="202561" y="82253"/>
                    </a:lnTo>
                    <a:lnTo>
                      <a:pt x="184902" y="82253"/>
                    </a:lnTo>
                    <a:lnTo>
                      <a:pt x="184902" y="64499"/>
                    </a:lnTo>
                    <a:close/>
                    <a:moveTo>
                      <a:pt x="42023" y="84614"/>
                    </a:moveTo>
                    <a:lnTo>
                      <a:pt x="42023" y="102273"/>
                    </a:lnTo>
                    <a:lnTo>
                      <a:pt x="24364" y="102273"/>
                    </a:lnTo>
                    <a:lnTo>
                      <a:pt x="24364" y="84614"/>
                    </a:lnTo>
                    <a:close/>
                    <a:moveTo>
                      <a:pt x="62138" y="84614"/>
                    </a:moveTo>
                    <a:lnTo>
                      <a:pt x="62138" y="102273"/>
                    </a:lnTo>
                    <a:lnTo>
                      <a:pt x="44384" y="102273"/>
                    </a:lnTo>
                    <a:lnTo>
                      <a:pt x="44384" y="84614"/>
                    </a:lnTo>
                    <a:close/>
                    <a:moveTo>
                      <a:pt x="82158" y="84614"/>
                    </a:moveTo>
                    <a:lnTo>
                      <a:pt x="82158" y="102273"/>
                    </a:lnTo>
                    <a:lnTo>
                      <a:pt x="64499" y="102273"/>
                    </a:lnTo>
                    <a:lnTo>
                      <a:pt x="64499" y="84614"/>
                    </a:lnTo>
                    <a:close/>
                    <a:moveTo>
                      <a:pt x="102272" y="84614"/>
                    </a:moveTo>
                    <a:lnTo>
                      <a:pt x="102272" y="102273"/>
                    </a:lnTo>
                    <a:lnTo>
                      <a:pt x="84519" y="102273"/>
                    </a:lnTo>
                    <a:lnTo>
                      <a:pt x="84519" y="84614"/>
                    </a:lnTo>
                    <a:close/>
                    <a:moveTo>
                      <a:pt x="122292" y="84614"/>
                    </a:moveTo>
                    <a:lnTo>
                      <a:pt x="122292" y="102273"/>
                    </a:lnTo>
                    <a:lnTo>
                      <a:pt x="104633" y="102273"/>
                    </a:lnTo>
                    <a:lnTo>
                      <a:pt x="104633" y="84614"/>
                    </a:lnTo>
                    <a:close/>
                    <a:moveTo>
                      <a:pt x="142407" y="84614"/>
                    </a:moveTo>
                    <a:lnTo>
                      <a:pt x="142407" y="102273"/>
                    </a:lnTo>
                    <a:lnTo>
                      <a:pt x="124653" y="102273"/>
                    </a:lnTo>
                    <a:lnTo>
                      <a:pt x="124653" y="84614"/>
                    </a:lnTo>
                    <a:close/>
                    <a:moveTo>
                      <a:pt x="162427" y="84614"/>
                    </a:moveTo>
                    <a:lnTo>
                      <a:pt x="162427" y="102273"/>
                    </a:lnTo>
                    <a:lnTo>
                      <a:pt x="144768" y="102273"/>
                    </a:lnTo>
                    <a:lnTo>
                      <a:pt x="144768" y="84614"/>
                    </a:lnTo>
                    <a:close/>
                    <a:moveTo>
                      <a:pt x="182541" y="84614"/>
                    </a:moveTo>
                    <a:lnTo>
                      <a:pt x="182541" y="102273"/>
                    </a:lnTo>
                    <a:lnTo>
                      <a:pt x="164788" y="102273"/>
                    </a:lnTo>
                    <a:lnTo>
                      <a:pt x="164788" y="84614"/>
                    </a:lnTo>
                    <a:close/>
                    <a:moveTo>
                      <a:pt x="202561" y="84614"/>
                    </a:moveTo>
                    <a:lnTo>
                      <a:pt x="202561" y="102273"/>
                    </a:lnTo>
                    <a:lnTo>
                      <a:pt x="184902" y="102273"/>
                    </a:lnTo>
                    <a:lnTo>
                      <a:pt x="184902" y="84614"/>
                    </a:lnTo>
                    <a:close/>
                    <a:moveTo>
                      <a:pt x="222676" y="84614"/>
                    </a:moveTo>
                    <a:lnTo>
                      <a:pt x="222676" y="102273"/>
                    </a:lnTo>
                    <a:lnTo>
                      <a:pt x="204922" y="102273"/>
                    </a:lnTo>
                    <a:lnTo>
                      <a:pt x="204922" y="84614"/>
                    </a:lnTo>
                    <a:close/>
                    <a:moveTo>
                      <a:pt x="42023" y="104634"/>
                    </a:moveTo>
                    <a:lnTo>
                      <a:pt x="42023" y="122387"/>
                    </a:lnTo>
                    <a:lnTo>
                      <a:pt x="24364" y="122387"/>
                    </a:lnTo>
                    <a:lnTo>
                      <a:pt x="24364" y="104634"/>
                    </a:lnTo>
                    <a:close/>
                    <a:moveTo>
                      <a:pt x="62138" y="104634"/>
                    </a:moveTo>
                    <a:lnTo>
                      <a:pt x="62138" y="122387"/>
                    </a:lnTo>
                    <a:lnTo>
                      <a:pt x="44384" y="122387"/>
                    </a:lnTo>
                    <a:lnTo>
                      <a:pt x="44384" y="104634"/>
                    </a:lnTo>
                    <a:close/>
                    <a:moveTo>
                      <a:pt x="82158" y="104634"/>
                    </a:moveTo>
                    <a:lnTo>
                      <a:pt x="82158" y="122387"/>
                    </a:lnTo>
                    <a:lnTo>
                      <a:pt x="64499" y="122387"/>
                    </a:lnTo>
                    <a:lnTo>
                      <a:pt x="64499" y="104634"/>
                    </a:lnTo>
                    <a:close/>
                    <a:moveTo>
                      <a:pt x="102272" y="104634"/>
                    </a:moveTo>
                    <a:lnTo>
                      <a:pt x="102272" y="122387"/>
                    </a:lnTo>
                    <a:lnTo>
                      <a:pt x="84519" y="122387"/>
                    </a:lnTo>
                    <a:lnTo>
                      <a:pt x="84519" y="104634"/>
                    </a:lnTo>
                    <a:close/>
                    <a:moveTo>
                      <a:pt x="122292" y="104634"/>
                    </a:moveTo>
                    <a:lnTo>
                      <a:pt x="122292" y="122387"/>
                    </a:lnTo>
                    <a:lnTo>
                      <a:pt x="104633" y="122387"/>
                    </a:lnTo>
                    <a:lnTo>
                      <a:pt x="104633" y="104634"/>
                    </a:lnTo>
                    <a:close/>
                    <a:moveTo>
                      <a:pt x="142407" y="104634"/>
                    </a:moveTo>
                    <a:lnTo>
                      <a:pt x="142407" y="122387"/>
                    </a:lnTo>
                    <a:lnTo>
                      <a:pt x="124653" y="122387"/>
                    </a:lnTo>
                    <a:lnTo>
                      <a:pt x="124653" y="104634"/>
                    </a:lnTo>
                    <a:close/>
                    <a:moveTo>
                      <a:pt x="162427" y="104634"/>
                    </a:moveTo>
                    <a:lnTo>
                      <a:pt x="162427" y="122387"/>
                    </a:lnTo>
                    <a:lnTo>
                      <a:pt x="144768" y="122387"/>
                    </a:lnTo>
                    <a:lnTo>
                      <a:pt x="144768" y="104634"/>
                    </a:lnTo>
                    <a:close/>
                    <a:moveTo>
                      <a:pt x="182541" y="104634"/>
                    </a:moveTo>
                    <a:lnTo>
                      <a:pt x="182541" y="122387"/>
                    </a:lnTo>
                    <a:lnTo>
                      <a:pt x="164788" y="122387"/>
                    </a:lnTo>
                    <a:lnTo>
                      <a:pt x="164788" y="104634"/>
                    </a:lnTo>
                    <a:close/>
                    <a:moveTo>
                      <a:pt x="202561" y="104634"/>
                    </a:moveTo>
                    <a:lnTo>
                      <a:pt x="202561" y="122387"/>
                    </a:lnTo>
                    <a:lnTo>
                      <a:pt x="184902" y="122387"/>
                    </a:lnTo>
                    <a:lnTo>
                      <a:pt x="184902" y="104634"/>
                    </a:lnTo>
                    <a:close/>
                    <a:moveTo>
                      <a:pt x="222676" y="104634"/>
                    </a:moveTo>
                    <a:lnTo>
                      <a:pt x="222676" y="122387"/>
                    </a:lnTo>
                    <a:lnTo>
                      <a:pt x="204922" y="122387"/>
                    </a:lnTo>
                    <a:lnTo>
                      <a:pt x="204922" y="104634"/>
                    </a:lnTo>
                    <a:close/>
                    <a:moveTo>
                      <a:pt x="42023" y="124748"/>
                    </a:moveTo>
                    <a:lnTo>
                      <a:pt x="42023" y="142408"/>
                    </a:lnTo>
                    <a:lnTo>
                      <a:pt x="24364" y="142408"/>
                    </a:lnTo>
                    <a:lnTo>
                      <a:pt x="24364" y="124748"/>
                    </a:lnTo>
                    <a:close/>
                    <a:moveTo>
                      <a:pt x="62138" y="124748"/>
                    </a:moveTo>
                    <a:lnTo>
                      <a:pt x="62138" y="142408"/>
                    </a:lnTo>
                    <a:lnTo>
                      <a:pt x="44384" y="142408"/>
                    </a:lnTo>
                    <a:lnTo>
                      <a:pt x="44384" y="124748"/>
                    </a:lnTo>
                    <a:close/>
                    <a:moveTo>
                      <a:pt x="82158" y="124748"/>
                    </a:moveTo>
                    <a:lnTo>
                      <a:pt x="82158" y="142408"/>
                    </a:lnTo>
                    <a:lnTo>
                      <a:pt x="64499" y="142408"/>
                    </a:lnTo>
                    <a:lnTo>
                      <a:pt x="64499" y="124748"/>
                    </a:lnTo>
                    <a:close/>
                    <a:moveTo>
                      <a:pt x="102272" y="124748"/>
                    </a:moveTo>
                    <a:lnTo>
                      <a:pt x="102272" y="142408"/>
                    </a:lnTo>
                    <a:lnTo>
                      <a:pt x="84519" y="142408"/>
                    </a:lnTo>
                    <a:lnTo>
                      <a:pt x="84519" y="124748"/>
                    </a:lnTo>
                    <a:close/>
                    <a:moveTo>
                      <a:pt x="122292" y="124748"/>
                    </a:moveTo>
                    <a:lnTo>
                      <a:pt x="122292" y="142408"/>
                    </a:lnTo>
                    <a:lnTo>
                      <a:pt x="104633" y="142408"/>
                    </a:lnTo>
                    <a:lnTo>
                      <a:pt x="104633" y="124748"/>
                    </a:lnTo>
                    <a:close/>
                    <a:moveTo>
                      <a:pt x="142407" y="124748"/>
                    </a:moveTo>
                    <a:lnTo>
                      <a:pt x="142407" y="142408"/>
                    </a:lnTo>
                    <a:lnTo>
                      <a:pt x="124653" y="142408"/>
                    </a:lnTo>
                    <a:lnTo>
                      <a:pt x="124653" y="124748"/>
                    </a:lnTo>
                    <a:close/>
                    <a:moveTo>
                      <a:pt x="162427" y="124748"/>
                    </a:moveTo>
                    <a:lnTo>
                      <a:pt x="162427" y="142408"/>
                    </a:lnTo>
                    <a:lnTo>
                      <a:pt x="144768" y="142408"/>
                    </a:lnTo>
                    <a:lnTo>
                      <a:pt x="144768" y="124748"/>
                    </a:lnTo>
                    <a:close/>
                    <a:moveTo>
                      <a:pt x="182541" y="124748"/>
                    </a:moveTo>
                    <a:lnTo>
                      <a:pt x="182541" y="142408"/>
                    </a:lnTo>
                    <a:lnTo>
                      <a:pt x="164788" y="142408"/>
                    </a:lnTo>
                    <a:lnTo>
                      <a:pt x="164788" y="124748"/>
                    </a:lnTo>
                    <a:close/>
                    <a:moveTo>
                      <a:pt x="202561" y="124748"/>
                    </a:moveTo>
                    <a:lnTo>
                      <a:pt x="202561" y="142408"/>
                    </a:lnTo>
                    <a:lnTo>
                      <a:pt x="184902" y="142408"/>
                    </a:lnTo>
                    <a:lnTo>
                      <a:pt x="184902" y="124748"/>
                    </a:lnTo>
                    <a:close/>
                    <a:moveTo>
                      <a:pt x="62138" y="144768"/>
                    </a:moveTo>
                    <a:lnTo>
                      <a:pt x="62138" y="162522"/>
                    </a:lnTo>
                    <a:lnTo>
                      <a:pt x="44384" y="162522"/>
                    </a:lnTo>
                    <a:lnTo>
                      <a:pt x="44384" y="144768"/>
                    </a:lnTo>
                    <a:close/>
                    <a:moveTo>
                      <a:pt x="82158" y="144768"/>
                    </a:moveTo>
                    <a:lnTo>
                      <a:pt x="82158" y="162522"/>
                    </a:lnTo>
                    <a:lnTo>
                      <a:pt x="64499" y="162522"/>
                    </a:lnTo>
                    <a:lnTo>
                      <a:pt x="64499" y="144768"/>
                    </a:lnTo>
                    <a:close/>
                    <a:moveTo>
                      <a:pt x="102272" y="144768"/>
                    </a:moveTo>
                    <a:lnTo>
                      <a:pt x="102272" y="162522"/>
                    </a:lnTo>
                    <a:lnTo>
                      <a:pt x="84519" y="162522"/>
                    </a:lnTo>
                    <a:lnTo>
                      <a:pt x="84519" y="144768"/>
                    </a:lnTo>
                    <a:close/>
                    <a:moveTo>
                      <a:pt x="122292" y="144768"/>
                    </a:moveTo>
                    <a:lnTo>
                      <a:pt x="122292" y="162522"/>
                    </a:lnTo>
                    <a:lnTo>
                      <a:pt x="104633" y="162522"/>
                    </a:lnTo>
                    <a:lnTo>
                      <a:pt x="104633" y="144768"/>
                    </a:lnTo>
                    <a:close/>
                    <a:moveTo>
                      <a:pt x="142407" y="144768"/>
                    </a:moveTo>
                    <a:lnTo>
                      <a:pt x="142407" y="162522"/>
                    </a:lnTo>
                    <a:lnTo>
                      <a:pt x="124653" y="162522"/>
                    </a:lnTo>
                    <a:lnTo>
                      <a:pt x="124653" y="144768"/>
                    </a:lnTo>
                    <a:close/>
                    <a:moveTo>
                      <a:pt x="162427" y="144768"/>
                    </a:moveTo>
                    <a:lnTo>
                      <a:pt x="162427" y="162522"/>
                    </a:lnTo>
                    <a:lnTo>
                      <a:pt x="144768" y="162522"/>
                    </a:lnTo>
                    <a:lnTo>
                      <a:pt x="144768" y="144768"/>
                    </a:lnTo>
                    <a:close/>
                    <a:moveTo>
                      <a:pt x="182541" y="144768"/>
                    </a:moveTo>
                    <a:lnTo>
                      <a:pt x="182541" y="162522"/>
                    </a:lnTo>
                    <a:lnTo>
                      <a:pt x="164788" y="162522"/>
                    </a:lnTo>
                    <a:lnTo>
                      <a:pt x="164788" y="144768"/>
                    </a:lnTo>
                    <a:close/>
                    <a:moveTo>
                      <a:pt x="202561" y="144768"/>
                    </a:moveTo>
                    <a:lnTo>
                      <a:pt x="202561" y="162522"/>
                    </a:lnTo>
                    <a:lnTo>
                      <a:pt x="184902" y="162522"/>
                    </a:lnTo>
                    <a:lnTo>
                      <a:pt x="184902" y="144768"/>
                    </a:lnTo>
                    <a:close/>
                    <a:moveTo>
                      <a:pt x="82158" y="164883"/>
                    </a:moveTo>
                    <a:lnTo>
                      <a:pt x="82158" y="182542"/>
                    </a:lnTo>
                    <a:lnTo>
                      <a:pt x="64499" y="182542"/>
                    </a:lnTo>
                    <a:lnTo>
                      <a:pt x="64499" y="164883"/>
                    </a:lnTo>
                    <a:close/>
                    <a:moveTo>
                      <a:pt x="102272" y="164883"/>
                    </a:moveTo>
                    <a:lnTo>
                      <a:pt x="102272" y="182542"/>
                    </a:lnTo>
                    <a:lnTo>
                      <a:pt x="84519" y="182542"/>
                    </a:lnTo>
                    <a:lnTo>
                      <a:pt x="84519" y="164883"/>
                    </a:lnTo>
                    <a:close/>
                    <a:moveTo>
                      <a:pt x="122292" y="164883"/>
                    </a:moveTo>
                    <a:lnTo>
                      <a:pt x="122292" y="182542"/>
                    </a:lnTo>
                    <a:lnTo>
                      <a:pt x="104633" y="182542"/>
                    </a:lnTo>
                    <a:lnTo>
                      <a:pt x="104633" y="164883"/>
                    </a:lnTo>
                    <a:close/>
                    <a:moveTo>
                      <a:pt x="142407" y="164883"/>
                    </a:moveTo>
                    <a:lnTo>
                      <a:pt x="142407" y="182542"/>
                    </a:lnTo>
                    <a:lnTo>
                      <a:pt x="124653" y="182542"/>
                    </a:lnTo>
                    <a:lnTo>
                      <a:pt x="124653" y="164883"/>
                    </a:lnTo>
                    <a:close/>
                    <a:moveTo>
                      <a:pt x="162427" y="164883"/>
                    </a:moveTo>
                    <a:lnTo>
                      <a:pt x="162427" y="182542"/>
                    </a:lnTo>
                    <a:lnTo>
                      <a:pt x="144768" y="182542"/>
                    </a:lnTo>
                    <a:lnTo>
                      <a:pt x="144768" y="164883"/>
                    </a:lnTo>
                    <a:close/>
                    <a:moveTo>
                      <a:pt x="182541" y="164883"/>
                    </a:moveTo>
                    <a:lnTo>
                      <a:pt x="182541" y="182542"/>
                    </a:lnTo>
                    <a:lnTo>
                      <a:pt x="164788" y="182542"/>
                    </a:lnTo>
                    <a:lnTo>
                      <a:pt x="164788" y="164883"/>
                    </a:lnTo>
                    <a:close/>
                    <a:moveTo>
                      <a:pt x="82158" y="184903"/>
                    </a:moveTo>
                    <a:lnTo>
                      <a:pt x="82158" y="202657"/>
                    </a:lnTo>
                    <a:lnTo>
                      <a:pt x="64499" y="202657"/>
                    </a:lnTo>
                    <a:lnTo>
                      <a:pt x="64499" y="184903"/>
                    </a:lnTo>
                    <a:close/>
                    <a:moveTo>
                      <a:pt x="102272" y="184903"/>
                    </a:moveTo>
                    <a:lnTo>
                      <a:pt x="102272" y="202657"/>
                    </a:lnTo>
                    <a:lnTo>
                      <a:pt x="84519" y="202657"/>
                    </a:lnTo>
                    <a:lnTo>
                      <a:pt x="84519" y="184903"/>
                    </a:lnTo>
                    <a:close/>
                    <a:moveTo>
                      <a:pt x="122292" y="184903"/>
                    </a:moveTo>
                    <a:lnTo>
                      <a:pt x="122292" y="202657"/>
                    </a:lnTo>
                    <a:lnTo>
                      <a:pt x="104633" y="202657"/>
                    </a:lnTo>
                    <a:lnTo>
                      <a:pt x="104633" y="184903"/>
                    </a:lnTo>
                    <a:close/>
                    <a:moveTo>
                      <a:pt x="142407" y="184903"/>
                    </a:moveTo>
                    <a:lnTo>
                      <a:pt x="142407" y="202657"/>
                    </a:lnTo>
                    <a:lnTo>
                      <a:pt x="124653" y="202657"/>
                    </a:lnTo>
                    <a:lnTo>
                      <a:pt x="124653" y="184903"/>
                    </a:lnTo>
                    <a:close/>
                    <a:moveTo>
                      <a:pt x="162427" y="184903"/>
                    </a:moveTo>
                    <a:lnTo>
                      <a:pt x="162427" y="202657"/>
                    </a:lnTo>
                    <a:lnTo>
                      <a:pt x="144768" y="202657"/>
                    </a:lnTo>
                    <a:lnTo>
                      <a:pt x="144768" y="184903"/>
                    </a:lnTo>
                    <a:close/>
                    <a:moveTo>
                      <a:pt x="182541" y="184903"/>
                    </a:moveTo>
                    <a:lnTo>
                      <a:pt x="182541" y="202657"/>
                    </a:lnTo>
                    <a:lnTo>
                      <a:pt x="164788" y="202657"/>
                    </a:lnTo>
                    <a:lnTo>
                      <a:pt x="164788" y="184903"/>
                    </a:lnTo>
                    <a:close/>
                    <a:moveTo>
                      <a:pt x="162427" y="0"/>
                    </a:moveTo>
                    <a:lnTo>
                      <a:pt x="162427" y="1889"/>
                    </a:lnTo>
                    <a:lnTo>
                      <a:pt x="144768" y="1889"/>
                    </a:lnTo>
                    <a:lnTo>
                      <a:pt x="144768" y="284"/>
                    </a:lnTo>
                    <a:lnTo>
                      <a:pt x="142407" y="284"/>
                    </a:lnTo>
                    <a:lnTo>
                      <a:pt x="142407" y="1984"/>
                    </a:lnTo>
                    <a:lnTo>
                      <a:pt x="124653" y="1984"/>
                    </a:lnTo>
                    <a:lnTo>
                      <a:pt x="124653" y="473"/>
                    </a:lnTo>
                    <a:lnTo>
                      <a:pt x="122292" y="473"/>
                    </a:lnTo>
                    <a:lnTo>
                      <a:pt x="122292" y="1984"/>
                    </a:lnTo>
                    <a:lnTo>
                      <a:pt x="104633" y="1984"/>
                    </a:lnTo>
                    <a:lnTo>
                      <a:pt x="104633" y="661"/>
                    </a:lnTo>
                    <a:lnTo>
                      <a:pt x="102272" y="661"/>
                    </a:lnTo>
                    <a:lnTo>
                      <a:pt x="102272" y="1984"/>
                    </a:lnTo>
                    <a:lnTo>
                      <a:pt x="84519" y="1984"/>
                    </a:lnTo>
                    <a:lnTo>
                      <a:pt x="84519" y="850"/>
                    </a:lnTo>
                    <a:lnTo>
                      <a:pt x="82158" y="850"/>
                    </a:lnTo>
                    <a:lnTo>
                      <a:pt x="82158" y="1889"/>
                    </a:lnTo>
                    <a:lnTo>
                      <a:pt x="64499" y="1889"/>
                    </a:lnTo>
                    <a:lnTo>
                      <a:pt x="64499" y="1134"/>
                    </a:lnTo>
                    <a:lnTo>
                      <a:pt x="62138" y="1134"/>
                    </a:lnTo>
                    <a:lnTo>
                      <a:pt x="62138" y="1984"/>
                    </a:lnTo>
                    <a:lnTo>
                      <a:pt x="57983" y="1984"/>
                    </a:lnTo>
                    <a:lnTo>
                      <a:pt x="56661" y="4344"/>
                    </a:lnTo>
                    <a:lnTo>
                      <a:pt x="62138" y="4344"/>
                    </a:lnTo>
                    <a:lnTo>
                      <a:pt x="62138" y="22004"/>
                    </a:lnTo>
                    <a:lnTo>
                      <a:pt x="46651" y="22004"/>
                    </a:lnTo>
                    <a:lnTo>
                      <a:pt x="45329" y="24459"/>
                    </a:lnTo>
                    <a:lnTo>
                      <a:pt x="62138" y="24459"/>
                    </a:lnTo>
                    <a:lnTo>
                      <a:pt x="62138" y="42118"/>
                    </a:lnTo>
                    <a:lnTo>
                      <a:pt x="44384" y="42118"/>
                    </a:lnTo>
                    <a:lnTo>
                      <a:pt x="44384" y="25970"/>
                    </a:lnTo>
                    <a:lnTo>
                      <a:pt x="42023" y="30125"/>
                    </a:lnTo>
                    <a:lnTo>
                      <a:pt x="42023" y="42118"/>
                    </a:lnTo>
                    <a:lnTo>
                      <a:pt x="35319" y="42118"/>
                    </a:lnTo>
                    <a:lnTo>
                      <a:pt x="33996" y="44479"/>
                    </a:lnTo>
                    <a:lnTo>
                      <a:pt x="42023" y="44479"/>
                    </a:lnTo>
                    <a:lnTo>
                      <a:pt x="42023" y="62138"/>
                    </a:lnTo>
                    <a:lnTo>
                      <a:pt x="24364" y="62138"/>
                    </a:lnTo>
                    <a:lnTo>
                      <a:pt x="24364" y="61572"/>
                    </a:lnTo>
                    <a:lnTo>
                      <a:pt x="22003" y="65727"/>
                    </a:lnTo>
                    <a:lnTo>
                      <a:pt x="22003" y="82253"/>
                    </a:lnTo>
                    <a:lnTo>
                      <a:pt x="12654" y="82253"/>
                    </a:lnTo>
                    <a:lnTo>
                      <a:pt x="11332" y="84614"/>
                    </a:lnTo>
                    <a:lnTo>
                      <a:pt x="21909" y="84614"/>
                    </a:lnTo>
                    <a:lnTo>
                      <a:pt x="21909" y="102273"/>
                    </a:lnTo>
                    <a:lnTo>
                      <a:pt x="4250" y="102273"/>
                    </a:lnTo>
                    <a:lnTo>
                      <a:pt x="4250" y="97079"/>
                    </a:lnTo>
                    <a:lnTo>
                      <a:pt x="1889" y="101234"/>
                    </a:lnTo>
                    <a:lnTo>
                      <a:pt x="1889" y="102273"/>
                    </a:lnTo>
                    <a:lnTo>
                      <a:pt x="1322" y="102273"/>
                    </a:lnTo>
                    <a:lnTo>
                      <a:pt x="0" y="104634"/>
                    </a:lnTo>
                    <a:lnTo>
                      <a:pt x="1889" y="104634"/>
                    </a:lnTo>
                    <a:lnTo>
                      <a:pt x="1889" y="109544"/>
                    </a:lnTo>
                    <a:lnTo>
                      <a:pt x="4250" y="113511"/>
                    </a:lnTo>
                    <a:lnTo>
                      <a:pt x="4250" y="104634"/>
                    </a:lnTo>
                    <a:lnTo>
                      <a:pt x="22003" y="104634"/>
                    </a:lnTo>
                    <a:lnTo>
                      <a:pt x="22003" y="122387"/>
                    </a:lnTo>
                    <a:lnTo>
                      <a:pt x="9538" y="122387"/>
                    </a:lnTo>
                    <a:lnTo>
                      <a:pt x="10860" y="124748"/>
                    </a:lnTo>
                    <a:lnTo>
                      <a:pt x="22003" y="124748"/>
                    </a:lnTo>
                    <a:lnTo>
                      <a:pt x="22003" y="142408"/>
                    </a:lnTo>
                    <a:lnTo>
                      <a:pt x="21342" y="142408"/>
                    </a:lnTo>
                    <a:lnTo>
                      <a:pt x="24364" y="147507"/>
                    </a:lnTo>
                    <a:lnTo>
                      <a:pt x="24364" y="144768"/>
                    </a:lnTo>
                    <a:lnTo>
                      <a:pt x="42023" y="144768"/>
                    </a:lnTo>
                    <a:lnTo>
                      <a:pt x="42023" y="162522"/>
                    </a:lnTo>
                    <a:lnTo>
                      <a:pt x="33241" y="162522"/>
                    </a:lnTo>
                    <a:lnTo>
                      <a:pt x="34563" y="164883"/>
                    </a:lnTo>
                    <a:lnTo>
                      <a:pt x="42023" y="164883"/>
                    </a:lnTo>
                    <a:lnTo>
                      <a:pt x="42023" y="177443"/>
                    </a:lnTo>
                    <a:lnTo>
                      <a:pt x="44384" y="181409"/>
                    </a:lnTo>
                    <a:lnTo>
                      <a:pt x="44384" y="164883"/>
                    </a:lnTo>
                    <a:lnTo>
                      <a:pt x="62138" y="164883"/>
                    </a:lnTo>
                    <a:lnTo>
                      <a:pt x="62138" y="182542"/>
                    </a:lnTo>
                    <a:lnTo>
                      <a:pt x="45045" y="182542"/>
                    </a:lnTo>
                    <a:lnTo>
                      <a:pt x="46462" y="184903"/>
                    </a:lnTo>
                    <a:lnTo>
                      <a:pt x="62138" y="184903"/>
                    </a:lnTo>
                    <a:lnTo>
                      <a:pt x="62138" y="202657"/>
                    </a:lnTo>
                    <a:lnTo>
                      <a:pt x="56944" y="202657"/>
                    </a:lnTo>
                    <a:lnTo>
                      <a:pt x="58266" y="205018"/>
                    </a:lnTo>
                    <a:lnTo>
                      <a:pt x="62138" y="205018"/>
                    </a:lnTo>
                    <a:lnTo>
                      <a:pt x="62138" y="208701"/>
                    </a:lnTo>
                    <a:lnTo>
                      <a:pt x="64499" y="208701"/>
                    </a:lnTo>
                    <a:lnTo>
                      <a:pt x="64499" y="205018"/>
                    </a:lnTo>
                    <a:lnTo>
                      <a:pt x="82158" y="205018"/>
                    </a:lnTo>
                    <a:lnTo>
                      <a:pt x="82158" y="208512"/>
                    </a:lnTo>
                    <a:lnTo>
                      <a:pt x="84519" y="208512"/>
                    </a:lnTo>
                    <a:lnTo>
                      <a:pt x="84519" y="205112"/>
                    </a:lnTo>
                    <a:lnTo>
                      <a:pt x="102272" y="205112"/>
                    </a:lnTo>
                    <a:lnTo>
                      <a:pt x="102272" y="208417"/>
                    </a:lnTo>
                    <a:lnTo>
                      <a:pt x="104633" y="208417"/>
                    </a:lnTo>
                    <a:lnTo>
                      <a:pt x="104633" y="205112"/>
                    </a:lnTo>
                    <a:lnTo>
                      <a:pt x="122292" y="205112"/>
                    </a:lnTo>
                    <a:lnTo>
                      <a:pt x="122292" y="208228"/>
                    </a:lnTo>
                    <a:lnTo>
                      <a:pt x="124653" y="208228"/>
                    </a:lnTo>
                    <a:lnTo>
                      <a:pt x="124653" y="205112"/>
                    </a:lnTo>
                    <a:lnTo>
                      <a:pt x="142407" y="205112"/>
                    </a:lnTo>
                    <a:lnTo>
                      <a:pt x="142407" y="208039"/>
                    </a:lnTo>
                    <a:lnTo>
                      <a:pt x="144768" y="208039"/>
                    </a:lnTo>
                    <a:lnTo>
                      <a:pt x="144768" y="205112"/>
                    </a:lnTo>
                    <a:lnTo>
                      <a:pt x="162427" y="205112"/>
                    </a:lnTo>
                    <a:lnTo>
                      <a:pt x="162427" y="207662"/>
                    </a:lnTo>
                    <a:lnTo>
                      <a:pt x="164788" y="207662"/>
                    </a:lnTo>
                    <a:lnTo>
                      <a:pt x="164788" y="205018"/>
                    </a:lnTo>
                    <a:lnTo>
                      <a:pt x="181786" y="205018"/>
                    </a:lnTo>
                    <a:lnTo>
                      <a:pt x="184902" y="199446"/>
                    </a:lnTo>
                    <a:lnTo>
                      <a:pt x="184902" y="184903"/>
                    </a:lnTo>
                    <a:lnTo>
                      <a:pt x="193118" y="184903"/>
                    </a:lnTo>
                    <a:lnTo>
                      <a:pt x="194440" y="182542"/>
                    </a:lnTo>
                    <a:lnTo>
                      <a:pt x="184902" y="182542"/>
                    </a:lnTo>
                    <a:lnTo>
                      <a:pt x="184902" y="164883"/>
                    </a:lnTo>
                    <a:lnTo>
                      <a:pt x="202561" y="164883"/>
                    </a:lnTo>
                    <a:lnTo>
                      <a:pt x="202561" y="168094"/>
                    </a:lnTo>
                    <a:lnTo>
                      <a:pt x="205772" y="162522"/>
                    </a:lnTo>
                    <a:lnTo>
                      <a:pt x="204922" y="162522"/>
                    </a:lnTo>
                    <a:lnTo>
                      <a:pt x="204922" y="144768"/>
                    </a:lnTo>
                    <a:lnTo>
                      <a:pt x="215688" y="144768"/>
                    </a:lnTo>
                    <a:lnTo>
                      <a:pt x="217010" y="142408"/>
                    </a:lnTo>
                    <a:lnTo>
                      <a:pt x="204922" y="142408"/>
                    </a:lnTo>
                    <a:lnTo>
                      <a:pt x="204922" y="124748"/>
                    </a:lnTo>
                    <a:lnTo>
                      <a:pt x="222676" y="124748"/>
                    </a:lnTo>
                    <a:lnTo>
                      <a:pt x="222676" y="132492"/>
                    </a:lnTo>
                    <a:lnTo>
                      <a:pt x="225037" y="128337"/>
                    </a:lnTo>
                    <a:lnTo>
                      <a:pt x="225037" y="124748"/>
                    </a:lnTo>
                    <a:lnTo>
                      <a:pt x="227020" y="124748"/>
                    </a:lnTo>
                    <a:lnTo>
                      <a:pt x="228342" y="122387"/>
                    </a:lnTo>
                    <a:lnTo>
                      <a:pt x="225037" y="122387"/>
                    </a:lnTo>
                    <a:lnTo>
                      <a:pt x="225037" y="104634"/>
                    </a:lnTo>
                    <a:lnTo>
                      <a:pt x="238352" y="104634"/>
                    </a:lnTo>
                    <a:lnTo>
                      <a:pt x="239202" y="103123"/>
                    </a:lnTo>
                    <a:lnTo>
                      <a:pt x="238730" y="102273"/>
                    </a:lnTo>
                    <a:lnTo>
                      <a:pt x="225037" y="102273"/>
                    </a:lnTo>
                    <a:lnTo>
                      <a:pt x="225037" y="84614"/>
                    </a:lnTo>
                    <a:lnTo>
                      <a:pt x="228247" y="84614"/>
                    </a:lnTo>
                    <a:lnTo>
                      <a:pt x="226925" y="82253"/>
                    </a:lnTo>
                    <a:lnTo>
                      <a:pt x="225037" y="82253"/>
                    </a:lnTo>
                    <a:lnTo>
                      <a:pt x="225037" y="79042"/>
                    </a:lnTo>
                    <a:lnTo>
                      <a:pt x="222676" y="74981"/>
                    </a:lnTo>
                    <a:lnTo>
                      <a:pt x="222676" y="82253"/>
                    </a:lnTo>
                    <a:lnTo>
                      <a:pt x="204922" y="82253"/>
                    </a:lnTo>
                    <a:lnTo>
                      <a:pt x="204922" y="64499"/>
                    </a:lnTo>
                    <a:lnTo>
                      <a:pt x="216443" y="64499"/>
                    </a:lnTo>
                    <a:lnTo>
                      <a:pt x="215027" y="62138"/>
                    </a:lnTo>
                    <a:lnTo>
                      <a:pt x="204922" y="62138"/>
                    </a:lnTo>
                    <a:lnTo>
                      <a:pt x="204922" y="45046"/>
                    </a:lnTo>
                    <a:lnTo>
                      <a:pt x="202561" y="40985"/>
                    </a:lnTo>
                    <a:lnTo>
                      <a:pt x="202561" y="42118"/>
                    </a:lnTo>
                    <a:lnTo>
                      <a:pt x="184902" y="42118"/>
                    </a:lnTo>
                    <a:lnTo>
                      <a:pt x="184902" y="24365"/>
                    </a:lnTo>
                    <a:lnTo>
                      <a:pt x="192740" y="24365"/>
                    </a:lnTo>
                    <a:lnTo>
                      <a:pt x="191324" y="22004"/>
                    </a:lnTo>
                    <a:lnTo>
                      <a:pt x="184902" y="22004"/>
                    </a:lnTo>
                    <a:lnTo>
                      <a:pt x="184902" y="11049"/>
                    </a:lnTo>
                    <a:lnTo>
                      <a:pt x="182541" y="7083"/>
                    </a:lnTo>
                    <a:lnTo>
                      <a:pt x="182541" y="22004"/>
                    </a:lnTo>
                    <a:lnTo>
                      <a:pt x="164788" y="22004"/>
                    </a:lnTo>
                    <a:lnTo>
                      <a:pt x="164788" y="4344"/>
                    </a:lnTo>
                    <a:lnTo>
                      <a:pt x="180842" y="4344"/>
                    </a:lnTo>
                    <a:lnTo>
                      <a:pt x="179519" y="1984"/>
                    </a:lnTo>
                    <a:lnTo>
                      <a:pt x="164788" y="1984"/>
                    </a:lnTo>
                    <a:lnTo>
                      <a:pt x="164788" y="0"/>
                    </a:lnTo>
                    <a:close/>
                  </a:path>
                </a:pathLst>
              </a:custGeom>
              <a:solidFill>
                <a:srgbClr val="F9F1D9">
                  <a:alpha val="54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8" name="Google Shape;1608;p53"/>
            <p:cNvSpPr/>
            <p:nvPr/>
          </p:nvSpPr>
          <p:spPr>
            <a:xfrm rot="1031634">
              <a:off x="927641" y="291368"/>
              <a:ext cx="890334" cy="931120"/>
            </a:xfrm>
            <a:custGeom>
              <a:avLst/>
              <a:gdLst/>
              <a:ahLst/>
              <a:cxnLst/>
              <a:rect l="l" t="t" r="r" b="b"/>
              <a:pathLst>
                <a:path w="17398" h="18195" extrusionOk="0">
                  <a:moveTo>
                    <a:pt x="12217" y="0"/>
                  </a:moveTo>
                  <a:lnTo>
                    <a:pt x="1" y="13239"/>
                  </a:lnTo>
                  <a:lnTo>
                    <a:pt x="35" y="13360"/>
                  </a:lnTo>
                  <a:lnTo>
                    <a:pt x="122" y="13551"/>
                  </a:lnTo>
                  <a:lnTo>
                    <a:pt x="312" y="13620"/>
                  </a:lnTo>
                  <a:lnTo>
                    <a:pt x="503" y="13672"/>
                  </a:lnTo>
                  <a:lnTo>
                    <a:pt x="572" y="13863"/>
                  </a:lnTo>
                  <a:lnTo>
                    <a:pt x="642" y="14053"/>
                  </a:lnTo>
                  <a:lnTo>
                    <a:pt x="832" y="14123"/>
                  </a:lnTo>
                  <a:lnTo>
                    <a:pt x="1023" y="14175"/>
                  </a:lnTo>
                  <a:lnTo>
                    <a:pt x="1092" y="14365"/>
                  </a:lnTo>
                  <a:lnTo>
                    <a:pt x="1162" y="14556"/>
                  </a:lnTo>
                  <a:lnTo>
                    <a:pt x="1179" y="14573"/>
                  </a:lnTo>
                  <a:lnTo>
                    <a:pt x="1352" y="14625"/>
                  </a:lnTo>
                  <a:lnTo>
                    <a:pt x="1543" y="14694"/>
                  </a:lnTo>
                  <a:lnTo>
                    <a:pt x="1612" y="14868"/>
                  </a:lnTo>
                  <a:lnTo>
                    <a:pt x="1681" y="15058"/>
                  </a:lnTo>
                  <a:lnTo>
                    <a:pt x="1699" y="15058"/>
                  </a:lnTo>
                  <a:lnTo>
                    <a:pt x="1699" y="15076"/>
                  </a:lnTo>
                  <a:lnTo>
                    <a:pt x="1889" y="15128"/>
                  </a:lnTo>
                  <a:lnTo>
                    <a:pt x="2063" y="15197"/>
                  </a:lnTo>
                  <a:lnTo>
                    <a:pt x="2149" y="15388"/>
                  </a:lnTo>
                  <a:lnTo>
                    <a:pt x="2219" y="15561"/>
                  </a:lnTo>
                  <a:lnTo>
                    <a:pt x="2219" y="15578"/>
                  </a:lnTo>
                  <a:lnTo>
                    <a:pt x="2409" y="15630"/>
                  </a:lnTo>
                  <a:lnTo>
                    <a:pt x="2600" y="15700"/>
                  </a:lnTo>
                  <a:lnTo>
                    <a:pt x="2669" y="15890"/>
                  </a:lnTo>
                  <a:lnTo>
                    <a:pt x="2738" y="16081"/>
                  </a:lnTo>
                  <a:lnTo>
                    <a:pt x="2756" y="16081"/>
                  </a:lnTo>
                  <a:lnTo>
                    <a:pt x="2929" y="16150"/>
                  </a:lnTo>
                  <a:lnTo>
                    <a:pt x="3120" y="16202"/>
                  </a:lnTo>
                  <a:lnTo>
                    <a:pt x="3189" y="16393"/>
                  </a:lnTo>
                  <a:lnTo>
                    <a:pt x="3258" y="16583"/>
                  </a:lnTo>
                  <a:lnTo>
                    <a:pt x="3276" y="16583"/>
                  </a:lnTo>
                  <a:lnTo>
                    <a:pt x="3449" y="16653"/>
                  </a:lnTo>
                  <a:lnTo>
                    <a:pt x="3639" y="16705"/>
                  </a:lnTo>
                  <a:lnTo>
                    <a:pt x="3709" y="16895"/>
                  </a:lnTo>
                  <a:lnTo>
                    <a:pt x="3778" y="17086"/>
                  </a:lnTo>
                  <a:lnTo>
                    <a:pt x="3795" y="17086"/>
                  </a:lnTo>
                  <a:lnTo>
                    <a:pt x="3986" y="17155"/>
                  </a:lnTo>
                  <a:lnTo>
                    <a:pt x="4159" y="17207"/>
                  </a:lnTo>
                  <a:lnTo>
                    <a:pt x="4246" y="17398"/>
                  </a:lnTo>
                  <a:lnTo>
                    <a:pt x="4315" y="17588"/>
                  </a:lnTo>
                  <a:lnTo>
                    <a:pt x="4315" y="17606"/>
                  </a:lnTo>
                  <a:lnTo>
                    <a:pt x="4506" y="17658"/>
                  </a:lnTo>
                  <a:lnTo>
                    <a:pt x="4696" y="17727"/>
                  </a:lnTo>
                  <a:lnTo>
                    <a:pt x="4766" y="17900"/>
                  </a:lnTo>
                  <a:lnTo>
                    <a:pt x="4835" y="18091"/>
                  </a:lnTo>
                  <a:lnTo>
                    <a:pt x="4852" y="18108"/>
                  </a:lnTo>
                  <a:lnTo>
                    <a:pt x="5026" y="18160"/>
                  </a:lnTo>
                  <a:lnTo>
                    <a:pt x="5130" y="18195"/>
                  </a:lnTo>
                  <a:lnTo>
                    <a:pt x="5199" y="18125"/>
                  </a:lnTo>
                  <a:lnTo>
                    <a:pt x="17398" y="4956"/>
                  </a:lnTo>
                  <a:lnTo>
                    <a:pt x="17381" y="4869"/>
                  </a:lnTo>
                  <a:lnTo>
                    <a:pt x="17311" y="4696"/>
                  </a:lnTo>
                  <a:lnTo>
                    <a:pt x="17294" y="4679"/>
                  </a:lnTo>
                  <a:lnTo>
                    <a:pt x="17103" y="4609"/>
                  </a:lnTo>
                  <a:lnTo>
                    <a:pt x="16930" y="4557"/>
                  </a:lnTo>
                  <a:lnTo>
                    <a:pt x="16861" y="4367"/>
                  </a:lnTo>
                  <a:lnTo>
                    <a:pt x="16774" y="4176"/>
                  </a:lnTo>
                  <a:lnTo>
                    <a:pt x="16584" y="4107"/>
                  </a:lnTo>
                  <a:lnTo>
                    <a:pt x="16393" y="4055"/>
                  </a:lnTo>
                  <a:lnTo>
                    <a:pt x="16324" y="3864"/>
                  </a:lnTo>
                  <a:lnTo>
                    <a:pt x="16254" y="3674"/>
                  </a:lnTo>
                  <a:lnTo>
                    <a:pt x="16237" y="3674"/>
                  </a:lnTo>
                  <a:lnTo>
                    <a:pt x="16064" y="3604"/>
                  </a:lnTo>
                  <a:lnTo>
                    <a:pt x="15873" y="3552"/>
                  </a:lnTo>
                  <a:lnTo>
                    <a:pt x="15804" y="3362"/>
                  </a:lnTo>
                  <a:lnTo>
                    <a:pt x="15735" y="3171"/>
                  </a:lnTo>
                  <a:lnTo>
                    <a:pt x="15717" y="3154"/>
                  </a:lnTo>
                  <a:lnTo>
                    <a:pt x="15544" y="3102"/>
                  </a:lnTo>
                  <a:lnTo>
                    <a:pt x="15353" y="3033"/>
                  </a:lnTo>
                  <a:lnTo>
                    <a:pt x="15284" y="2859"/>
                  </a:lnTo>
                  <a:lnTo>
                    <a:pt x="15215" y="2669"/>
                  </a:lnTo>
                  <a:lnTo>
                    <a:pt x="15197" y="2651"/>
                  </a:lnTo>
                  <a:lnTo>
                    <a:pt x="15007" y="2599"/>
                  </a:lnTo>
                  <a:lnTo>
                    <a:pt x="14833" y="2530"/>
                  </a:lnTo>
                  <a:lnTo>
                    <a:pt x="14747" y="2339"/>
                  </a:lnTo>
                  <a:lnTo>
                    <a:pt x="14677" y="2166"/>
                  </a:lnTo>
                  <a:lnTo>
                    <a:pt x="14677" y="2149"/>
                  </a:lnTo>
                  <a:lnTo>
                    <a:pt x="14487" y="2097"/>
                  </a:lnTo>
                  <a:lnTo>
                    <a:pt x="14296" y="2028"/>
                  </a:lnTo>
                  <a:lnTo>
                    <a:pt x="14227" y="1837"/>
                  </a:lnTo>
                  <a:lnTo>
                    <a:pt x="14158" y="1646"/>
                  </a:lnTo>
                  <a:lnTo>
                    <a:pt x="14140" y="1646"/>
                  </a:lnTo>
                  <a:lnTo>
                    <a:pt x="13967" y="1577"/>
                  </a:lnTo>
                  <a:lnTo>
                    <a:pt x="13776" y="1525"/>
                  </a:lnTo>
                  <a:lnTo>
                    <a:pt x="13707" y="1334"/>
                  </a:lnTo>
                  <a:lnTo>
                    <a:pt x="13638" y="1144"/>
                  </a:lnTo>
                  <a:lnTo>
                    <a:pt x="13620" y="1144"/>
                  </a:lnTo>
                  <a:lnTo>
                    <a:pt x="13447" y="1075"/>
                  </a:lnTo>
                  <a:lnTo>
                    <a:pt x="13257" y="1023"/>
                  </a:lnTo>
                  <a:lnTo>
                    <a:pt x="13187" y="832"/>
                  </a:lnTo>
                  <a:lnTo>
                    <a:pt x="13101" y="641"/>
                  </a:lnTo>
                  <a:lnTo>
                    <a:pt x="12910" y="572"/>
                  </a:lnTo>
                  <a:lnTo>
                    <a:pt x="12737" y="503"/>
                  </a:lnTo>
                  <a:lnTo>
                    <a:pt x="12650" y="329"/>
                  </a:lnTo>
                  <a:lnTo>
                    <a:pt x="12581" y="139"/>
                  </a:lnTo>
                  <a:lnTo>
                    <a:pt x="12581" y="121"/>
                  </a:lnTo>
                  <a:lnTo>
                    <a:pt x="12390" y="69"/>
                  </a:lnTo>
                  <a:lnTo>
                    <a:pt x="12217" y="0"/>
                  </a:lnTo>
                  <a:close/>
                </a:path>
              </a:pathLst>
            </a:custGeom>
            <a:solidFill>
              <a:srgbClr val="FFFFFF">
                <a:alpha val="62010"/>
              </a:srgbClr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0" name="Google Shape;1610;p53"/>
          <p:cNvSpPr/>
          <p:nvPr/>
        </p:nvSpPr>
        <p:spPr>
          <a:xfrm>
            <a:off x="7443744" y="4031791"/>
            <a:ext cx="890343" cy="931129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53"/>
          <p:cNvSpPr txBox="1">
            <a:spLocks noGrp="1"/>
          </p:cNvSpPr>
          <p:nvPr>
            <p:ph type="subTitle" idx="1"/>
          </p:nvPr>
        </p:nvSpPr>
        <p:spPr>
          <a:xfrm rot="251627" flipH="1">
            <a:off x="3938346" y="1693994"/>
            <a:ext cx="3986493" cy="24154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Muțumim pentru atenție!</a:t>
            </a:r>
            <a:endParaRPr sz="2800"/>
          </a:p>
        </p:txBody>
      </p:sp>
      <p:sp>
        <p:nvSpPr>
          <p:cNvPr id="1612" name="Google Shape;1612;p53">
            <a:hlinkClick r:id="" action="ppaction://hlinkshowjump?jump=nextslide"/>
          </p:cNvPr>
          <p:cNvSpPr/>
          <p:nvPr/>
        </p:nvSpPr>
        <p:spPr>
          <a:xfrm rot="-8929003">
            <a:off x="8325356" y="4087145"/>
            <a:ext cx="456567" cy="456567"/>
          </a:xfrm>
          <a:prstGeom prst="chord">
            <a:avLst>
              <a:gd name="adj1" fmla="val 3276954"/>
              <a:gd name="adj2" fmla="val 14560045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3" name="Google Shape;1613;p53"/>
          <p:cNvSpPr/>
          <p:nvPr/>
        </p:nvSpPr>
        <p:spPr>
          <a:xfrm rot="-6299907" flipH="1">
            <a:off x="8445065" y="4198356"/>
            <a:ext cx="190168" cy="234136"/>
          </a:xfrm>
          <a:custGeom>
            <a:avLst/>
            <a:gdLst/>
            <a:ahLst/>
            <a:cxnLst/>
            <a:rect l="l" t="t" r="r" b="b"/>
            <a:pathLst>
              <a:path w="6033" h="7429" extrusionOk="0">
                <a:moveTo>
                  <a:pt x="255" y="1"/>
                </a:moveTo>
                <a:cubicBezTo>
                  <a:pt x="95" y="1"/>
                  <a:pt x="0" y="214"/>
                  <a:pt x="159" y="338"/>
                </a:cubicBezTo>
                <a:cubicBezTo>
                  <a:pt x="2022" y="1698"/>
                  <a:pt x="3340" y="3435"/>
                  <a:pt x="3675" y="5674"/>
                </a:cubicBezTo>
                <a:cubicBezTo>
                  <a:pt x="3444" y="5527"/>
                  <a:pt x="3193" y="5360"/>
                  <a:pt x="2942" y="5213"/>
                </a:cubicBezTo>
                <a:cubicBezTo>
                  <a:pt x="2882" y="5176"/>
                  <a:pt x="2818" y="5159"/>
                  <a:pt x="2754" y="5159"/>
                </a:cubicBezTo>
                <a:cubicBezTo>
                  <a:pt x="2464" y="5159"/>
                  <a:pt x="2189" y="5504"/>
                  <a:pt x="2377" y="5778"/>
                </a:cubicBezTo>
                <a:cubicBezTo>
                  <a:pt x="2817" y="6448"/>
                  <a:pt x="3340" y="6950"/>
                  <a:pt x="4009" y="7369"/>
                </a:cubicBezTo>
                <a:cubicBezTo>
                  <a:pt x="4071" y="7410"/>
                  <a:pt x="4141" y="7428"/>
                  <a:pt x="4213" y="7428"/>
                </a:cubicBezTo>
                <a:cubicBezTo>
                  <a:pt x="4360" y="7428"/>
                  <a:pt x="4511" y="7349"/>
                  <a:pt x="4595" y="7222"/>
                </a:cubicBezTo>
                <a:cubicBezTo>
                  <a:pt x="4909" y="6699"/>
                  <a:pt x="5286" y="6239"/>
                  <a:pt x="5725" y="5799"/>
                </a:cubicBezTo>
                <a:cubicBezTo>
                  <a:pt x="6033" y="5492"/>
                  <a:pt x="5739" y="5071"/>
                  <a:pt x="5406" y="5071"/>
                </a:cubicBezTo>
                <a:cubicBezTo>
                  <a:pt x="5309" y="5071"/>
                  <a:pt x="5208" y="5107"/>
                  <a:pt x="5118" y="5193"/>
                </a:cubicBezTo>
                <a:cubicBezTo>
                  <a:pt x="4909" y="5402"/>
                  <a:pt x="4700" y="5632"/>
                  <a:pt x="4512" y="5862"/>
                </a:cubicBezTo>
                <a:cubicBezTo>
                  <a:pt x="4156" y="3393"/>
                  <a:pt x="2691" y="1029"/>
                  <a:pt x="348" y="24"/>
                </a:cubicBezTo>
                <a:cubicBezTo>
                  <a:pt x="315" y="8"/>
                  <a:pt x="284" y="1"/>
                  <a:pt x="255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tance Learning XL by Slidesgo">
  <a:themeElements>
    <a:clrScheme name="Simple Light">
      <a:dk1>
        <a:srgbClr val="040404"/>
      </a:dk1>
      <a:lt1>
        <a:srgbClr val="FFFFFF"/>
      </a:lt1>
      <a:dk2>
        <a:srgbClr val="FFE49E"/>
      </a:dk2>
      <a:lt2>
        <a:srgbClr val="D1EAF7"/>
      </a:lt2>
      <a:accent1>
        <a:srgbClr val="1552BD"/>
      </a:accent1>
      <a:accent2>
        <a:srgbClr val="FEDFE3"/>
      </a:accent2>
      <a:accent3>
        <a:srgbClr val="E93F62"/>
      </a:accent3>
      <a:accent4>
        <a:srgbClr val="FFE49E"/>
      </a:accent4>
      <a:accent5>
        <a:srgbClr val="D1EAF7"/>
      </a:accent5>
      <a:accent6>
        <a:srgbClr val="1552BD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326</Words>
  <Application>Microsoft Office PowerPoint</Application>
  <PresentationFormat>Expunere pe ecran (16:9)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Fonturi utilizate</vt:lpstr>
      </vt:variant>
      <vt:variant>
        <vt:i4>7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16" baseType="lpstr">
      <vt:lpstr>Chelsea Market</vt:lpstr>
      <vt:lpstr>Paytone One</vt:lpstr>
      <vt:lpstr>Fira Sans Extra Condensed Medium</vt:lpstr>
      <vt:lpstr>Roboto Condensed Light</vt:lpstr>
      <vt:lpstr>Archivo</vt:lpstr>
      <vt:lpstr>Signika Negative Light</vt:lpstr>
      <vt:lpstr>Arial</vt:lpstr>
      <vt:lpstr>Distance Learning XL by Slidesgo</vt:lpstr>
      <vt:lpstr>Educational Platform</vt:lpstr>
      <vt:lpstr>Cuprins</vt:lpstr>
      <vt:lpstr>Arhitectura (1)</vt:lpstr>
      <vt:lpstr>Arhitectura (2)</vt:lpstr>
      <vt:lpstr>Implementare (1)</vt:lpstr>
      <vt:lpstr>Implementare (2)</vt:lpstr>
      <vt:lpstr>Concluzii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Andrada-Ioana COJOCARU (116011)</cp:lastModifiedBy>
  <cp:revision>8</cp:revision>
  <dcterms:modified xsi:type="dcterms:W3CDTF">2025-05-19T06:52:24Z</dcterms:modified>
</cp:coreProperties>
</file>