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7BD32B-3DDF-43E0-98AB-374CABDB4FD0}" type="datetimeFigureOut">
              <a:rPr lang="fr-FR" smtClean="0"/>
              <a:pPr/>
              <a:t>15/01/2015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A831DA-2D79-459C-9096-F09D2F44FC7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0"/>
            <a:ext cx="6934200" cy="2057400"/>
          </a:xfrm>
        </p:spPr>
        <p:txBody>
          <a:bodyPr/>
          <a:lstStyle/>
          <a:p>
            <a:r>
              <a:rPr lang="fr-FR" dirty="0" smtClean="0"/>
              <a:t>Projet DAPM – application IOS</a:t>
            </a:r>
            <a:br>
              <a:rPr lang="fr-FR" dirty="0" smtClean="0"/>
            </a:br>
            <a:r>
              <a:rPr lang="fr-FR" dirty="0" smtClean="0"/>
              <a:t>		- Kanji </a:t>
            </a:r>
            <a:r>
              <a:rPr lang="fr-FR" dirty="0" err="1" smtClean="0"/>
              <a:t>Jisho</a:t>
            </a:r>
            <a:r>
              <a:rPr lang="fr-FR" dirty="0" smtClean="0"/>
              <a:t> -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486400"/>
            <a:ext cx="4800600" cy="990600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 smtClean="0"/>
              <a:t>Etudiants: 				</a:t>
            </a:r>
          </a:p>
          <a:p>
            <a:pPr algn="r"/>
            <a:r>
              <a:rPr lang="fr-FR" dirty="0" err="1" smtClean="0"/>
              <a:t>Craioveanu</a:t>
            </a:r>
            <a:r>
              <a:rPr lang="fr-FR" dirty="0" smtClean="0"/>
              <a:t> </a:t>
            </a:r>
            <a:r>
              <a:rPr lang="fr-FR" dirty="0" err="1" smtClean="0"/>
              <a:t>Andrada</a:t>
            </a:r>
            <a:endParaRPr lang="fr-FR" dirty="0" smtClean="0"/>
          </a:p>
          <a:p>
            <a:pPr algn="r"/>
            <a:r>
              <a:rPr lang="fr-FR" dirty="0" smtClean="0"/>
              <a:t>M</a:t>
            </a:r>
            <a:r>
              <a:rPr lang="ro-RO" dirty="0" err="1" smtClean="0"/>
              <a:t>ătreaţă</a:t>
            </a:r>
            <a:r>
              <a:rPr lang="ro-RO" dirty="0" smtClean="0"/>
              <a:t> </a:t>
            </a:r>
            <a:r>
              <a:rPr lang="ro-RO" dirty="0" err="1" smtClean="0"/>
              <a:t>Alexandra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attention! </a:t>
            </a:r>
            <a:br>
              <a:rPr lang="en-US" dirty="0" smtClean="0"/>
            </a:br>
            <a:r>
              <a:rPr lang="en-US" dirty="0" smtClean="0"/>
              <a:t>Bonne </a:t>
            </a:r>
            <a:r>
              <a:rPr lang="en-US" dirty="0" err="1" smtClean="0"/>
              <a:t>utilisation</a:t>
            </a:r>
            <a:r>
              <a:rPr lang="en-US" dirty="0" smtClean="0"/>
              <a:t>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ça sert?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L’application “Kanji </a:t>
            </a:r>
            <a:r>
              <a:rPr lang="fr-FR" dirty="0" err="1"/>
              <a:t>Jisho</a:t>
            </a:r>
            <a:r>
              <a:rPr lang="fr-FR" dirty="0"/>
              <a:t>” est une application de type dictionnaire japonais- anglais qui aide l’utilisateur à mieux apprendre à lire et écrire avec les symboles japonais, les kanji.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2082800" cy="195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267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8100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962400"/>
            <a:ext cx="1420813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ça sert?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3276600" cy="514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429000"/>
            <a:ext cx="1238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 développement de l’application a été réalisé en utilisant la technologie Swift pour l’écriture des applications </a:t>
            </a:r>
            <a:r>
              <a:rPr lang="fr-FR" dirty="0" err="1"/>
              <a:t>iOS</a:t>
            </a:r>
            <a:r>
              <a:rPr lang="fr-FR" dirty="0"/>
              <a:t> pour des dispositifs Apple.</a:t>
            </a:r>
          </a:p>
          <a:p>
            <a:r>
              <a:rPr lang="fr-FR" dirty="0"/>
              <a:t>Le programme qu’on a utilisé pour l’édition du code Swift est </a:t>
            </a:r>
            <a:r>
              <a:rPr lang="fr-FR" dirty="0" err="1"/>
              <a:t>XCode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610600" cy="521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Recherche:</a:t>
            </a:r>
          </a:p>
          <a:p>
            <a:pPr lvl="1"/>
            <a:r>
              <a:rPr lang="fr-FR" dirty="0" smtClean="0"/>
              <a:t>Directe</a:t>
            </a:r>
          </a:p>
          <a:p>
            <a:pPr lvl="1"/>
            <a:r>
              <a:rPr lang="fr-FR" dirty="0" smtClean="0"/>
              <a:t>Customisée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30670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– </a:t>
            </a:r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directe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2056943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209800"/>
            <a:ext cx="2057400" cy="321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09800"/>
            <a:ext cx="2057400" cy="322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209800"/>
            <a:ext cx="213541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– </a:t>
            </a:r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customisee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2056943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209800"/>
            <a:ext cx="2209800" cy="32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1" y="2209801"/>
            <a:ext cx="210172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209800"/>
            <a:ext cx="213541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i="1" dirty="0"/>
              <a:t>https://github.com/swiftdetut</a:t>
            </a:r>
            <a:endParaRPr lang="fr-FR" dirty="0"/>
          </a:p>
          <a:p>
            <a:r>
              <a:rPr lang="fr-FR" i="1" dirty="0"/>
              <a:t>https://developer.apple.com </a:t>
            </a:r>
            <a:endParaRPr lang="fr-FR" dirty="0"/>
          </a:p>
          <a:p>
            <a:r>
              <a:rPr lang="fr-FR" i="1" dirty="0"/>
              <a:t>https://github.com/johnno1962</a:t>
            </a:r>
            <a:endParaRPr lang="fr-FR" dirty="0"/>
          </a:p>
          <a:p>
            <a:r>
              <a:rPr lang="fr-FR" i="1" dirty="0"/>
              <a:t>https://www.learnswift.tips</a:t>
            </a:r>
            <a:endParaRPr lang="fr-FR" dirty="0"/>
          </a:p>
          <a:p>
            <a:r>
              <a:rPr lang="fr-FR" i="1" dirty="0"/>
              <a:t>http://www.saiga-jp.com/kanji_dictionary.html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119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Projet DAPM – application IOS   - Kanji Jisho - </vt:lpstr>
      <vt:lpstr>A quoi ça sert?</vt:lpstr>
      <vt:lpstr>A quoi ça sert?</vt:lpstr>
      <vt:lpstr>Construction</vt:lpstr>
      <vt:lpstr>Construction</vt:lpstr>
      <vt:lpstr>Utilisation</vt:lpstr>
      <vt:lpstr>Utilisation – recherche directe</vt:lpstr>
      <vt:lpstr>Utilisation – recherche customisee</vt:lpstr>
      <vt:lpstr>Références</vt:lpstr>
      <vt:lpstr>Merci pour votre attention!  Bonne utilisation!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DAPM – application IOS - Kanji Jisho -</dc:title>
  <dc:creator>alexandra</dc:creator>
  <cp:lastModifiedBy>alexandra</cp:lastModifiedBy>
  <cp:revision>8</cp:revision>
  <dcterms:created xsi:type="dcterms:W3CDTF">2015-01-15T11:07:48Z</dcterms:created>
  <dcterms:modified xsi:type="dcterms:W3CDTF">2015-01-15T13:47:47Z</dcterms:modified>
</cp:coreProperties>
</file>