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6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93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428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92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41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15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1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5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1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6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8690-54FA-416D-A837-CFC18716C307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96DD4DE-DDEE-4B5A-BFDF-C6454865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5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4B33B90-FB72-42C2-13ED-C35E8127E90E}"/>
              </a:ext>
            </a:extLst>
          </p:cNvPr>
          <p:cNvSpPr txBox="1"/>
          <p:nvPr/>
        </p:nvSpPr>
        <p:spPr>
          <a:xfrm>
            <a:off x="88900" y="4699000"/>
            <a:ext cx="10134600" cy="20502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>
                <a:latin typeface="+mj-lt"/>
                <a:ea typeface="+mj-ea"/>
                <a:cs typeface="+mj-cs"/>
              </a:rPr>
              <a:t>Integrantes</a:t>
            </a:r>
            <a:r>
              <a:rPr lang="en-US" dirty="0">
                <a:latin typeface="+mj-lt"/>
                <a:ea typeface="+mj-ea"/>
                <a:cs typeface="+mj-cs"/>
              </a:rPr>
              <a:t>: Camila Yukari </a:t>
            </a:r>
            <a:r>
              <a:rPr lang="en-US" dirty="0" err="1">
                <a:latin typeface="+mj-lt"/>
                <a:ea typeface="+mj-ea"/>
                <a:cs typeface="+mj-cs"/>
              </a:rPr>
              <a:t>Jodai</a:t>
            </a:r>
            <a:r>
              <a:rPr lang="en-US" dirty="0">
                <a:latin typeface="+mj-lt"/>
                <a:ea typeface="+mj-ea"/>
                <a:cs typeface="+mj-cs"/>
              </a:rPr>
              <a:t>, João Vitor Andrade de Miranda e Pedro Henrique dos Santos</a:t>
            </a:r>
          </a:p>
        </p:txBody>
      </p:sp>
      <p:pic>
        <p:nvPicPr>
          <p:cNvPr id="5" name="Imagem 4" descr="Texto, Logotipo, nome da empresa&#10;&#10;Descrição gerada automaticamente">
            <a:extLst>
              <a:ext uri="{FF2B5EF4-FFF2-40B4-BE49-F238E27FC236}">
                <a16:creationId xmlns:a16="http://schemas.microsoft.com/office/drawing/2014/main" id="{EC5743D4-1E02-4B62-3A35-7560629D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1" y="1025911"/>
            <a:ext cx="4806178" cy="48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234E-63B4-A0EE-E9B9-CFC46FB7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39" cy="1320800"/>
          </a:xfrm>
        </p:spPr>
        <p:txBody>
          <a:bodyPr>
            <a:normAutofit/>
          </a:bodyPr>
          <a:lstStyle/>
          <a:p>
            <a:r>
              <a:rPr lang="pt-BR"/>
              <a:t>Agradecimentos</a:t>
            </a:r>
            <a:endParaRPr lang="pt-BR" dirty="0"/>
          </a:p>
        </p:txBody>
      </p:sp>
      <p:pic>
        <p:nvPicPr>
          <p:cNvPr id="11" name="Imagem 10" descr="Homem de óculos e chapéu&#10;&#10;Descrição gerada automaticamente">
            <a:extLst>
              <a:ext uri="{FF2B5EF4-FFF2-40B4-BE49-F238E27FC236}">
                <a16:creationId xmlns:a16="http://schemas.microsoft.com/office/drawing/2014/main" id="{546EB762-2F4D-F0D3-862D-CAFFAADE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r="2802"/>
          <a:stretch/>
        </p:blipFill>
        <p:spPr>
          <a:xfrm>
            <a:off x="1" y="10"/>
            <a:ext cx="2032191" cy="2285990"/>
          </a:xfrm>
          <a:custGeom>
            <a:avLst/>
            <a:gdLst/>
            <a:ahLst/>
            <a:cxnLst/>
            <a:rect l="l" t="t" r="r" b="b"/>
            <a:pathLst>
              <a:path w="2032191" h="2286000">
                <a:moveTo>
                  <a:pt x="0" y="0"/>
                </a:moveTo>
                <a:lnTo>
                  <a:pt x="1676558" y="0"/>
                </a:lnTo>
                <a:lnTo>
                  <a:pt x="2032191" y="2286000"/>
                </a:lnTo>
                <a:lnTo>
                  <a:pt x="0" y="2286000"/>
                </a:lnTo>
                <a:close/>
              </a:path>
            </a:pathLst>
          </a:custGeom>
        </p:spPr>
      </p:pic>
      <p:pic>
        <p:nvPicPr>
          <p:cNvPr id="7" name="Imagem 6" descr="Menino sentado com chapéu na cabeça&#10;&#10;Descrição gerada automaticamente com confiança baixa">
            <a:extLst>
              <a:ext uri="{FF2B5EF4-FFF2-40B4-BE49-F238E27FC236}">
                <a16:creationId xmlns:a16="http://schemas.microsoft.com/office/drawing/2014/main" id="{9A1C458A-082A-F924-44A3-F57FA103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4183"/>
          <a:stretch/>
        </p:blipFill>
        <p:spPr>
          <a:xfrm>
            <a:off x="1" y="2286001"/>
            <a:ext cx="2388151" cy="2288103"/>
          </a:xfrm>
          <a:custGeom>
            <a:avLst/>
            <a:gdLst/>
            <a:ahLst/>
            <a:cxnLst/>
            <a:rect l="l" t="t" r="r" b="b"/>
            <a:pathLst>
              <a:path w="2388151" h="2288103">
                <a:moveTo>
                  <a:pt x="0" y="0"/>
                </a:moveTo>
                <a:lnTo>
                  <a:pt x="2032191" y="0"/>
                </a:lnTo>
                <a:lnTo>
                  <a:pt x="2388151" y="2288103"/>
                </a:lnTo>
                <a:lnTo>
                  <a:pt x="95581" y="2288103"/>
                </a:lnTo>
                <a:lnTo>
                  <a:pt x="0" y="1717652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5988D-FD41-469D-9C8E-EDA8C4B8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286000"/>
            <a:ext cx="2062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Mulher dentro de carro&#10;&#10;Descrição gerada automaticamente">
            <a:extLst>
              <a:ext uri="{FF2B5EF4-FFF2-40B4-BE49-F238E27FC236}">
                <a16:creationId xmlns:a16="http://schemas.microsoft.com/office/drawing/2014/main" id="{99FA0ACE-F173-0BEA-07B3-6FEF7AC0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13763"/>
          <a:stretch/>
        </p:blipFill>
        <p:spPr>
          <a:xfrm>
            <a:off x="95582" y="4574104"/>
            <a:ext cx="2648210" cy="2283897"/>
          </a:xfrm>
          <a:custGeom>
            <a:avLst/>
            <a:gdLst/>
            <a:ahLst/>
            <a:cxnLst/>
            <a:rect l="l" t="t" r="r" b="b"/>
            <a:pathLst>
              <a:path w="2648210" h="2283897">
                <a:moveTo>
                  <a:pt x="0" y="0"/>
                </a:moveTo>
                <a:lnTo>
                  <a:pt x="2292570" y="0"/>
                </a:lnTo>
                <a:lnTo>
                  <a:pt x="2630980" y="2175293"/>
                </a:lnTo>
                <a:lnTo>
                  <a:pt x="2631314" y="2175293"/>
                </a:lnTo>
                <a:lnTo>
                  <a:pt x="2648210" y="2283897"/>
                </a:lnTo>
                <a:lnTo>
                  <a:pt x="382674" y="2283897"/>
                </a:lnTo>
                <a:close/>
              </a:path>
            </a:pathLst>
          </a:custGeom>
        </p:spPr>
      </p:pic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A496DAD2-9A0C-40D3-880B-B5C40A79C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268" y="4574104"/>
            <a:ext cx="2346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5082D2E0-D53D-438C-9DA7-EA88703EE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D23A5-D314-BC50-92FB-5F699F6E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/>
              <a:t>Queremos aproveitar esse momento para agradecer de coração a todos que fizeram parte dessa jornada com a gente. Esse projeto só aconteceu porque cada pessoa da equipe trouxe seu esforço, suas ideias e, principalmente, muita dedicação.</a:t>
            </a:r>
          </a:p>
          <a:p>
            <a:pPr>
              <a:lnSpc>
                <a:spcPct val="90000"/>
              </a:lnSpc>
            </a:pPr>
            <a:r>
              <a:rPr lang="pt-BR" sz="1500"/>
              <a:t>Agradecemos também aos nossos professores e colegas que nos deram apoio, sugestões e feedbacks ao longo do caminho. Vocês foram fundamentais para que conseguíssemos evoluir.</a:t>
            </a:r>
          </a:p>
          <a:p>
            <a:pPr>
              <a:lnSpc>
                <a:spcPct val="90000"/>
              </a:lnSpc>
            </a:pPr>
            <a:r>
              <a:rPr lang="pt-BR" sz="1500"/>
              <a:t>Por fim, um obrigado especial a todos que testaram a plataforma e nos ajudaram a enxergar formas de melhorar. Esse projeto é o resultado de um esforço coletivo, e estamos muito orgulhosos do que conseguimos construir juntos.</a:t>
            </a:r>
          </a:p>
          <a:p>
            <a:pPr>
              <a:lnSpc>
                <a:spcPct val="90000"/>
              </a:lnSpc>
            </a:pPr>
            <a:r>
              <a:rPr lang="pt-BR" sz="1500"/>
              <a:t>Muito obrigado!</a:t>
            </a:r>
          </a:p>
          <a:p>
            <a:pPr>
              <a:lnSpc>
                <a:spcPct val="90000"/>
              </a:lnSpc>
            </a:pPr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223806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9020-BC0A-348D-9343-B6FF9474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5DD5B-F240-0301-A98B-87795F70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113"/>
            <a:ext cx="8596668" cy="20292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Cadastro de Restaurante e Usuários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Busca por bairro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Botões na home por tipos de comidas e lugares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Menu e Carrossel com destaques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Avaliações é feedback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FBE8C3C-D5C3-A229-3A5D-91823C10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8" y="3581400"/>
            <a:ext cx="1615993" cy="3276600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AE8DD62-E15C-F59C-627E-091B15F98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27" y="3579590"/>
            <a:ext cx="1565807" cy="3278410"/>
          </a:xfrm>
          <a:prstGeom prst="rect">
            <a:avLst/>
          </a:prstGeom>
        </p:spPr>
      </p:pic>
      <p:pic>
        <p:nvPicPr>
          <p:cNvPr id="10" name="Imagem 9" descr="Tela de celular&#10;&#10;Descrição gerada automaticamente">
            <a:extLst>
              <a:ext uri="{FF2B5EF4-FFF2-40B4-BE49-F238E27FC236}">
                <a16:creationId xmlns:a16="http://schemas.microsoft.com/office/drawing/2014/main" id="{5B6F85EE-EA66-8ADA-16E9-08B0AAD34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48" y="3579590"/>
            <a:ext cx="1663818" cy="3278410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B97E4A-38E6-0D2E-AE84-B3711F03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52" y="3579590"/>
            <a:ext cx="1688878" cy="3278410"/>
          </a:xfrm>
          <a:prstGeom prst="rect">
            <a:avLst/>
          </a:prstGeom>
        </p:spPr>
      </p:pic>
      <p:pic>
        <p:nvPicPr>
          <p:cNvPr id="14" name="Imagem 1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6EE7C74-70B8-2812-C168-C03D60A0B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16" y="3579590"/>
            <a:ext cx="1621793" cy="3278410"/>
          </a:xfrm>
          <a:prstGeom prst="rect">
            <a:avLst/>
          </a:prstGeom>
        </p:spPr>
      </p:pic>
      <p:pic>
        <p:nvPicPr>
          <p:cNvPr id="16" name="Imagem 15" descr="Aplicativo, Logotipo, nome da empresa&#10;&#10;Descrição gerada automaticamente">
            <a:extLst>
              <a:ext uri="{FF2B5EF4-FFF2-40B4-BE49-F238E27FC236}">
                <a16:creationId xmlns:a16="http://schemas.microsoft.com/office/drawing/2014/main" id="{CE21EB03-200C-5CEE-8031-FAF8D61E1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95" y="3579590"/>
            <a:ext cx="1606471" cy="32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47DB0A-839B-153E-F53E-0278745A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7" y="965199"/>
            <a:ext cx="2352929" cy="49276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A8ED4AA-9991-0F6E-BED9-79D95C2E3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24" y="965199"/>
            <a:ext cx="2439664" cy="49286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101861F-07D3-DCF1-5F5C-1E0B6E635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21" y="965199"/>
            <a:ext cx="246380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51F11-89BE-B88D-13A5-755598A2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BE77B-893C-1F20-8E86-DF505671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JavaScript</a:t>
            </a:r>
            <a:r>
              <a:rPr lang="pt-BR" dirty="0"/>
              <a:t>, </a:t>
            </a:r>
          </a:p>
          <a:p>
            <a:r>
              <a:rPr lang="pt-BR" dirty="0"/>
              <a:t>  </a:t>
            </a:r>
            <a:r>
              <a:rPr lang="pt-BR" dirty="0" err="1"/>
              <a:t>NodeJS</a:t>
            </a:r>
            <a:r>
              <a:rPr lang="pt-BR" dirty="0"/>
              <a:t>, </a:t>
            </a:r>
          </a:p>
          <a:p>
            <a:r>
              <a:rPr lang="pt-BR" dirty="0"/>
              <a:t>  HTML, </a:t>
            </a:r>
          </a:p>
          <a:p>
            <a:r>
              <a:rPr lang="pt-BR" dirty="0"/>
              <a:t>  CSS, </a:t>
            </a:r>
          </a:p>
          <a:p>
            <a:r>
              <a:rPr lang="pt-BR" dirty="0"/>
              <a:t>  </a:t>
            </a:r>
            <a:r>
              <a:rPr lang="pt-BR" dirty="0" err="1"/>
              <a:t>VScode</a:t>
            </a:r>
            <a:r>
              <a:rPr lang="pt-BR" dirty="0"/>
              <a:t>, </a:t>
            </a:r>
          </a:p>
          <a:p>
            <a:r>
              <a:rPr lang="pt-BR" dirty="0"/>
              <a:t>  </a:t>
            </a:r>
            <a:r>
              <a:rPr lang="pt-BR" dirty="0" err="1"/>
              <a:t>Mysql</a:t>
            </a:r>
            <a:r>
              <a:rPr lang="pt-BR" dirty="0"/>
              <a:t>, </a:t>
            </a:r>
          </a:p>
          <a:p>
            <a:r>
              <a:rPr lang="pt-BR" dirty="0"/>
              <a:t>  Docker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692A66-65FA-97BF-84F6-40918EA9C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58" y="5451122"/>
            <a:ext cx="457200" cy="45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FE0B74-2B6A-D98F-E185-5BECACF84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53" y="5397385"/>
            <a:ext cx="545707" cy="5457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79884B-378B-68F0-B91D-C0CB095DD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114" y="5501845"/>
            <a:ext cx="406477" cy="4064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2E13DD-BFB6-05EC-4CC5-11E94A3D3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24" y="5501845"/>
            <a:ext cx="406476" cy="40647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80574B-216B-681A-2F22-C923C5F8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35" y="5508431"/>
            <a:ext cx="406476" cy="40647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10012-A0FE-0FC2-625E-AB1877B3B5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15" y="5438816"/>
            <a:ext cx="609524" cy="6095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A77BF0F-3E77-E6CB-BA77-4282DC844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30" y="5438816"/>
            <a:ext cx="545707" cy="5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3C318-2F54-0362-7AEB-59CB94F9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Arquitetura do Sistema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C9560-9A78-FB23-9FF0-EFDD51DFA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Exibição de Restaurantes em Destaque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Busca por bairro e tipo de culinária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Cadastro de restaurantes e avaliações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Rota de login e feedback</a:t>
            </a: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4F203709-0EB2-2502-78B7-71B974E0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93930"/>
            <a:ext cx="5143500" cy="3857625"/>
          </a:xfrm>
          <a:prstGeom prst="rect">
            <a:avLst/>
          </a:prstGeom>
        </p:spPr>
      </p:pic>
      <p:sp>
        <p:nvSpPr>
          <p:cNvPr id="39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3380D-855A-6F1D-BB1A-33B94F57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Interface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227549-E7A1-315B-315B-9471101F6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43381"/>
            <a:ext cx="52662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acessível e responsivo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Contraste e navegação simples </a:t>
            </a:r>
          </a:p>
        </p:txBody>
      </p:sp>
      <p:pic>
        <p:nvPicPr>
          <p:cNvPr id="9" name="Imagem 8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9C3AB503-9ECD-914E-5760-8B16DA29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" y="2686381"/>
            <a:ext cx="8564886" cy="39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B0099-4BC1-8E0F-8D2C-A139BD5A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EAD9A-E709-5F00-AE98-21A14D007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pt-BR"/>
              <a:t>Cores conectadas à identidade de São Paulo: Marrom Escuro, Bege Claro, Marrom Médio, Marrom Avermelhado, Branco Amarelado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0E53276-75E0-E01D-AAAB-C59C8048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6" r="3" b="1833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58284D-FD30-1844-746D-BDD60C97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Funcionalidades do Sistema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3B28D5-10B1-FF7A-7D4A-7CC9917C6D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Feedback: Cadastro e exibição de avaliações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Login: Autenticação de usuários e criação de novos usuários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Restaurante: Cadastro, listagem e pesquisa de restaurantes </a:t>
            </a:r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B19824AD-0CD6-77F0-02E8-A472CEDA2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71083"/>
            <a:ext cx="5143500" cy="370331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4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8BF0565-7245-62C3-C3C0-03A4462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t-BR"/>
              <a:t>Conclusão e Próximos Passos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42839-81CD-F0F4-237F-9A04A294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/>
              <a:t>Chegamos ao final da apresentação com a sensação de dever cumprido, mas sabemos que o projeto ainda está em evolução. Durante o desenvolvimento do Esquina de Sampa, buscamos não só criar uma plataforma funcional, mas também proporcionar uma experiência simples, intuitiva e acessível para os usuários.</a:t>
            </a:r>
          </a:p>
          <a:p>
            <a:pPr>
              <a:lnSpc>
                <a:spcPct val="90000"/>
              </a:lnSpc>
            </a:pPr>
            <a:r>
              <a:rPr lang="pt-BR" sz="1700"/>
              <a:t>Agora, nosso foco está em aprimorar os testes de usabilidade e continuar integrando novos recursos que possam agregar valor à plataforma. Estamos confiantes de que, com o apoio contínuo da equipe e os feedbacks recebidos, conseguiremos lançar um produto final que vai atender às necessidades dos usuários e dos restaurantes.</a:t>
            </a:r>
          </a:p>
          <a:p>
            <a:pPr>
              <a:lnSpc>
                <a:spcPct val="90000"/>
              </a:lnSpc>
            </a:pPr>
            <a:r>
              <a:rPr lang="pt-BR" sz="1700"/>
              <a:t>Muito obrigado a todos pelo suporte até aqui. Vamos continuar trabalhando para fazer do Esquina de Sampa um sucesso!</a:t>
            </a:r>
          </a:p>
          <a:p>
            <a:pPr>
              <a:lnSpc>
                <a:spcPct val="90000"/>
              </a:lnSpc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956522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408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Apresentação do PowerPoint</vt:lpstr>
      <vt:lpstr>Planejamento e Requisitos</vt:lpstr>
      <vt:lpstr>Apresentação do PowerPoint</vt:lpstr>
      <vt:lpstr>Ferramentas Utilizadas</vt:lpstr>
      <vt:lpstr>Arquitetura do Sistema</vt:lpstr>
      <vt:lpstr>Protótipo de Interface</vt:lpstr>
      <vt:lpstr>Cores</vt:lpstr>
      <vt:lpstr>Funcionalidades do Sistema</vt:lpstr>
      <vt:lpstr>Conclusão e Próximos Passos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DOS SANTOS</dc:creator>
  <cp:lastModifiedBy>PEDRO HENRIQUE DOS SANTOS</cp:lastModifiedBy>
  <cp:revision>2</cp:revision>
  <dcterms:created xsi:type="dcterms:W3CDTF">2024-09-23T17:08:30Z</dcterms:created>
  <dcterms:modified xsi:type="dcterms:W3CDTF">2024-09-23T19:23:29Z</dcterms:modified>
</cp:coreProperties>
</file>