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FD61-0A87-4D69-A836-9E698D2C02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A34B1DEE-3EFE-47CA-8397-CBDA524587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0F31606B-A75B-4432-B1E5-E029FA67AB25}"/>
              </a:ext>
            </a:extLst>
          </p:cNvPr>
          <p:cNvSpPr>
            <a:spLocks noGrp="1"/>
          </p:cNvSpPr>
          <p:nvPr>
            <p:ph type="dt" sz="half" idx="10"/>
          </p:nvPr>
        </p:nvSpPr>
        <p:spPr/>
        <p:txBody>
          <a:bodyPr/>
          <a:lstStyle/>
          <a:p>
            <a:fld id="{1B6CDBC3-AC5D-44A6-9A2A-EACBA498A115}" type="datetimeFigureOut">
              <a:rPr lang="pt-BR" smtClean="0"/>
              <a:t>06/06/2021</a:t>
            </a:fld>
            <a:endParaRPr lang="pt-BR"/>
          </a:p>
        </p:txBody>
      </p:sp>
      <p:sp>
        <p:nvSpPr>
          <p:cNvPr id="5" name="Footer Placeholder 4">
            <a:extLst>
              <a:ext uri="{FF2B5EF4-FFF2-40B4-BE49-F238E27FC236}">
                <a16:creationId xmlns:a16="http://schemas.microsoft.com/office/drawing/2014/main" id="{D8A9FF99-51A9-466B-8E78-D4A1FC0588E4}"/>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12F7FE83-315B-4550-925D-CA0041412205}"/>
              </a:ext>
            </a:extLst>
          </p:cNvPr>
          <p:cNvSpPr>
            <a:spLocks noGrp="1"/>
          </p:cNvSpPr>
          <p:nvPr>
            <p:ph type="sldNum" sz="quarter" idx="12"/>
          </p:nvPr>
        </p:nvSpPr>
        <p:spPr/>
        <p:txBody>
          <a:bodyPr/>
          <a:lstStyle/>
          <a:p>
            <a:fld id="{512BA97A-6E04-4068-8D2F-E1399833AA11}" type="slidenum">
              <a:rPr lang="pt-BR" smtClean="0"/>
              <a:t>‹#›</a:t>
            </a:fld>
            <a:endParaRPr lang="pt-BR"/>
          </a:p>
        </p:txBody>
      </p:sp>
    </p:spTree>
    <p:extLst>
      <p:ext uri="{BB962C8B-B14F-4D97-AF65-F5344CB8AC3E}">
        <p14:creationId xmlns:p14="http://schemas.microsoft.com/office/powerpoint/2010/main" val="41162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4780-64A2-4EEB-865B-8163779179CD}"/>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3130538B-9855-4A1B-B1EC-B4F343494B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AD82177E-B71F-4DA8-B297-47BF84575615}"/>
              </a:ext>
            </a:extLst>
          </p:cNvPr>
          <p:cNvSpPr>
            <a:spLocks noGrp="1"/>
          </p:cNvSpPr>
          <p:nvPr>
            <p:ph type="dt" sz="half" idx="10"/>
          </p:nvPr>
        </p:nvSpPr>
        <p:spPr/>
        <p:txBody>
          <a:bodyPr/>
          <a:lstStyle/>
          <a:p>
            <a:fld id="{1B6CDBC3-AC5D-44A6-9A2A-EACBA498A115}" type="datetimeFigureOut">
              <a:rPr lang="pt-BR" smtClean="0"/>
              <a:t>06/06/2021</a:t>
            </a:fld>
            <a:endParaRPr lang="pt-BR"/>
          </a:p>
        </p:txBody>
      </p:sp>
      <p:sp>
        <p:nvSpPr>
          <p:cNvPr id="5" name="Footer Placeholder 4">
            <a:extLst>
              <a:ext uri="{FF2B5EF4-FFF2-40B4-BE49-F238E27FC236}">
                <a16:creationId xmlns:a16="http://schemas.microsoft.com/office/drawing/2014/main" id="{CBAC274A-6878-4496-A83B-06EDE289C8C3}"/>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1D50FA04-226F-4061-9D0C-4F6F3D676492}"/>
              </a:ext>
            </a:extLst>
          </p:cNvPr>
          <p:cNvSpPr>
            <a:spLocks noGrp="1"/>
          </p:cNvSpPr>
          <p:nvPr>
            <p:ph type="sldNum" sz="quarter" idx="12"/>
          </p:nvPr>
        </p:nvSpPr>
        <p:spPr/>
        <p:txBody>
          <a:bodyPr/>
          <a:lstStyle/>
          <a:p>
            <a:fld id="{512BA97A-6E04-4068-8D2F-E1399833AA11}" type="slidenum">
              <a:rPr lang="pt-BR" smtClean="0"/>
              <a:t>‹#›</a:t>
            </a:fld>
            <a:endParaRPr lang="pt-BR"/>
          </a:p>
        </p:txBody>
      </p:sp>
    </p:spTree>
    <p:extLst>
      <p:ext uri="{BB962C8B-B14F-4D97-AF65-F5344CB8AC3E}">
        <p14:creationId xmlns:p14="http://schemas.microsoft.com/office/powerpoint/2010/main" val="162458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B2BFA7-0553-4410-B910-33F9EEDCA0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EA70AD10-3673-4A9D-8957-0A721C9CD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D92694BD-2092-4DAD-B5A4-BDB471ADB1E4}"/>
              </a:ext>
            </a:extLst>
          </p:cNvPr>
          <p:cNvSpPr>
            <a:spLocks noGrp="1"/>
          </p:cNvSpPr>
          <p:nvPr>
            <p:ph type="dt" sz="half" idx="10"/>
          </p:nvPr>
        </p:nvSpPr>
        <p:spPr/>
        <p:txBody>
          <a:bodyPr/>
          <a:lstStyle/>
          <a:p>
            <a:fld id="{1B6CDBC3-AC5D-44A6-9A2A-EACBA498A115}" type="datetimeFigureOut">
              <a:rPr lang="pt-BR" smtClean="0"/>
              <a:t>06/06/2021</a:t>
            </a:fld>
            <a:endParaRPr lang="pt-BR"/>
          </a:p>
        </p:txBody>
      </p:sp>
      <p:sp>
        <p:nvSpPr>
          <p:cNvPr id="5" name="Footer Placeholder 4">
            <a:extLst>
              <a:ext uri="{FF2B5EF4-FFF2-40B4-BE49-F238E27FC236}">
                <a16:creationId xmlns:a16="http://schemas.microsoft.com/office/drawing/2014/main" id="{D0442E99-7A35-43A2-9145-41E8DFE684DC}"/>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5CF1C6B9-EFB5-4003-B0D9-9CB690531CA4}"/>
              </a:ext>
            </a:extLst>
          </p:cNvPr>
          <p:cNvSpPr>
            <a:spLocks noGrp="1"/>
          </p:cNvSpPr>
          <p:nvPr>
            <p:ph type="sldNum" sz="quarter" idx="12"/>
          </p:nvPr>
        </p:nvSpPr>
        <p:spPr/>
        <p:txBody>
          <a:bodyPr/>
          <a:lstStyle/>
          <a:p>
            <a:fld id="{512BA97A-6E04-4068-8D2F-E1399833AA11}" type="slidenum">
              <a:rPr lang="pt-BR" smtClean="0"/>
              <a:t>‹#›</a:t>
            </a:fld>
            <a:endParaRPr lang="pt-BR"/>
          </a:p>
        </p:txBody>
      </p:sp>
    </p:spTree>
    <p:extLst>
      <p:ext uri="{BB962C8B-B14F-4D97-AF65-F5344CB8AC3E}">
        <p14:creationId xmlns:p14="http://schemas.microsoft.com/office/powerpoint/2010/main" val="31018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D491-5361-4DE9-9C5D-20F567547886}"/>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5B4761E7-7905-4F5D-B189-777649CB8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61CD600B-3DDF-4BC6-9708-B4FAB9800F8C}"/>
              </a:ext>
            </a:extLst>
          </p:cNvPr>
          <p:cNvSpPr>
            <a:spLocks noGrp="1"/>
          </p:cNvSpPr>
          <p:nvPr>
            <p:ph type="dt" sz="half" idx="10"/>
          </p:nvPr>
        </p:nvSpPr>
        <p:spPr/>
        <p:txBody>
          <a:bodyPr/>
          <a:lstStyle/>
          <a:p>
            <a:fld id="{1B6CDBC3-AC5D-44A6-9A2A-EACBA498A115}" type="datetimeFigureOut">
              <a:rPr lang="pt-BR" smtClean="0"/>
              <a:t>06/06/2021</a:t>
            </a:fld>
            <a:endParaRPr lang="pt-BR"/>
          </a:p>
        </p:txBody>
      </p:sp>
      <p:sp>
        <p:nvSpPr>
          <p:cNvPr id="5" name="Footer Placeholder 4">
            <a:extLst>
              <a:ext uri="{FF2B5EF4-FFF2-40B4-BE49-F238E27FC236}">
                <a16:creationId xmlns:a16="http://schemas.microsoft.com/office/drawing/2014/main" id="{CA67D53F-1BBB-4E4B-B365-C3AD203C7A16}"/>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6DD04BAD-A0DF-4CEA-ADC9-9057C6BDB858}"/>
              </a:ext>
            </a:extLst>
          </p:cNvPr>
          <p:cNvSpPr>
            <a:spLocks noGrp="1"/>
          </p:cNvSpPr>
          <p:nvPr>
            <p:ph type="sldNum" sz="quarter" idx="12"/>
          </p:nvPr>
        </p:nvSpPr>
        <p:spPr/>
        <p:txBody>
          <a:bodyPr/>
          <a:lstStyle/>
          <a:p>
            <a:fld id="{512BA97A-6E04-4068-8D2F-E1399833AA11}" type="slidenum">
              <a:rPr lang="pt-BR" smtClean="0"/>
              <a:t>‹#›</a:t>
            </a:fld>
            <a:endParaRPr lang="pt-BR"/>
          </a:p>
        </p:txBody>
      </p:sp>
    </p:spTree>
    <p:extLst>
      <p:ext uri="{BB962C8B-B14F-4D97-AF65-F5344CB8AC3E}">
        <p14:creationId xmlns:p14="http://schemas.microsoft.com/office/powerpoint/2010/main" val="4054935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A158E-F65D-412A-86B1-4AF7DB0AD0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E3646FE9-8003-4489-84F3-99917936AF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90C1C5-0144-496E-A29B-BDE838D28ADE}"/>
              </a:ext>
            </a:extLst>
          </p:cNvPr>
          <p:cNvSpPr>
            <a:spLocks noGrp="1"/>
          </p:cNvSpPr>
          <p:nvPr>
            <p:ph type="dt" sz="half" idx="10"/>
          </p:nvPr>
        </p:nvSpPr>
        <p:spPr/>
        <p:txBody>
          <a:bodyPr/>
          <a:lstStyle/>
          <a:p>
            <a:fld id="{1B6CDBC3-AC5D-44A6-9A2A-EACBA498A115}" type="datetimeFigureOut">
              <a:rPr lang="pt-BR" smtClean="0"/>
              <a:t>06/06/2021</a:t>
            </a:fld>
            <a:endParaRPr lang="pt-BR"/>
          </a:p>
        </p:txBody>
      </p:sp>
      <p:sp>
        <p:nvSpPr>
          <p:cNvPr id="5" name="Footer Placeholder 4">
            <a:extLst>
              <a:ext uri="{FF2B5EF4-FFF2-40B4-BE49-F238E27FC236}">
                <a16:creationId xmlns:a16="http://schemas.microsoft.com/office/drawing/2014/main" id="{19C805A7-437B-4251-BAC2-81C5977DF664}"/>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3F55F054-18B7-4D2B-8661-81138B32A934}"/>
              </a:ext>
            </a:extLst>
          </p:cNvPr>
          <p:cNvSpPr>
            <a:spLocks noGrp="1"/>
          </p:cNvSpPr>
          <p:nvPr>
            <p:ph type="sldNum" sz="quarter" idx="12"/>
          </p:nvPr>
        </p:nvSpPr>
        <p:spPr/>
        <p:txBody>
          <a:bodyPr/>
          <a:lstStyle/>
          <a:p>
            <a:fld id="{512BA97A-6E04-4068-8D2F-E1399833AA11}" type="slidenum">
              <a:rPr lang="pt-BR" smtClean="0"/>
              <a:t>‹#›</a:t>
            </a:fld>
            <a:endParaRPr lang="pt-BR"/>
          </a:p>
        </p:txBody>
      </p:sp>
    </p:spTree>
    <p:extLst>
      <p:ext uri="{BB962C8B-B14F-4D97-AF65-F5344CB8AC3E}">
        <p14:creationId xmlns:p14="http://schemas.microsoft.com/office/powerpoint/2010/main" val="366864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F907-02D7-43F9-80BA-00D30B5ED570}"/>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3453CEA8-EFB5-4B22-B259-7B49A1080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A8DFE9E6-F792-4045-A434-4C0329FAD6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F3998523-C8C0-4CF2-B7F4-1C1FF1A5B93A}"/>
              </a:ext>
            </a:extLst>
          </p:cNvPr>
          <p:cNvSpPr>
            <a:spLocks noGrp="1"/>
          </p:cNvSpPr>
          <p:nvPr>
            <p:ph type="dt" sz="half" idx="10"/>
          </p:nvPr>
        </p:nvSpPr>
        <p:spPr/>
        <p:txBody>
          <a:bodyPr/>
          <a:lstStyle/>
          <a:p>
            <a:fld id="{1B6CDBC3-AC5D-44A6-9A2A-EACBA498A115}" type="datetimeFigureOut">
              <a:rPr lang="pt-BR" smtClean="0"/>
              <a:t>06/06/2021</a:t>
            </a:fld>
            <a:endParaRPr lang="pt-BR"/>
          </a:p>
        </p:txBody>
      </p:sp>
      <p:sp>
        <p:nvSpPr>
          <p:cNvPr id="6" name="Footer Placeholder 5">
            <a:extLst>
              <a:ext uri="{FF2B5EF4-FFF2-40B4-BE49-F238E27FC236}">
                <a16:creationId xmlns:a16="http://schemas.microsoft.com/office/drawing/2014/main" id="{900E77CD-FE8A-45F4-85CB-E7E1C7A10876}"/>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28504666-2AA6-4BAC-A2F1-3F55921AD344}"/>
              </a:ext>
            </a:extLst>
          </p:cNvPr>
          <p:cNvSpPr>
            <a:spLocks noGrp="1"/>
          </p:cNvSpPr>
          <p:nvPr>
            <p:ph type="sldNum" sz="quarter" idx="12"/>
          </p:nvPr>
        </p:nvSpPr>
        <p:spPr/>
        <p:txBody>
          <a:bodyPr/>
          <a:lstStyle/>
          <a:p>
            <a:fld id="{512BA97A-6E04-4068-8D2F-E1399833AA11}" type="slidenum">
              <a:rPr lang="pt-BR" smtClean="0"/>
              <a:t>‹#›</a:t>
            </a:fld>
            <a:endParaRPr lang="pt-BR"/>
          </a:p>
        </p:txBody>
      </p:sp>
    </p:spTree>
    <p:extLst>
      <p:ext uri="{BB962C8B-B14F-4D97-AF65-F5344CB8AC3E}">
        <p14:creationId xmlns:p14="http://schemas.microsoft.com/office/powerpoint/2010/main" val="14261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4E4C-5076-4D61-8938-028F7300860F}"/>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2BE7D206-3E38-4D86-9E6D-DFA53CA95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B8C2C9-4FEE-4DC6-9BD3-239BB66E4F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052E9746-3F5E-4C6B-92D1-F22C67A353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7E7C53-9BFC-454B-8B27-D8582F0ECA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07609EAC-5B3E-4590-81D3-3C55838D7D10}"/>
              </a:ext>
            </a:extLst>
          </p:cNvPr>
          <p:cNvSpPr>
            <a:spLocks noGrp="1"/>
          </p:cNvSpPr>
          <p:nvPr>
            <p:ph type="dt" sz="half" idx="10"/>
          </p:nvPr>
        </p:nvSpPr>
        <p:spPr/>
        <p:txBody>
          <a:bodyPr/>
          <a:lstStyle/>
          <a:p>
            <a:fld id="{1B6CDBC3-AC5D-44A6-9A2A-EACBA498A115}" type="datetimeFigureOut">
              <a:rPr lang="pt-BR" smtClean="0"/>
              <a:t>06/06/2021</a:t>
            </a:fld>
            <a:endParaRPr lang="pt-BR"/>
          </a:p>
        </p:txBody>
      </p:sp>
      <p:sp>
        <p:nvSpPr>
          <p:cNvPr id="8" name="Footer Placeholder 7">
            <a:extLst>
              <a:ext uri="{FF2B5EF4-FFF2-40B4-BE49-F238E27FC236}">
                <a16:creationId xmlns:a16="http://schemas.microsoft.com/office/drawing/2014/main" id="{8F19A8C4-4F0C-4EA5-8C04-7A448691E2DB}"/>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DA77CF64-4B99-480F-B72B-F7AE769E9350}"/>
              </a:ext>
            </a:extLst>
          </p:cNvPr>
          <p:cNvSpPr>
            <a:spLocks noGrp="1"/>
          </p:cNvSpPr>
          <p:nvPr>
            <p:ph type="sldNum" sz="quarter" idx="12"/>
          </p:nvPr>
        </p:nvSpPr>
        <p:spPr/>
        <p:txBody>
          <a:bodyPr/>
          <a:lstStyle/>
          <a:p>
            <a:fld id="{512BA97A-6E04-4068-8D2F-E1399833AA11}" type="slidenum">
              <a:rPr lang="pt-BR" smtClean="0"/>
              <a:t>‹#›</a:t>
            </a:fld>
            <a:endParaRPr lang="pt-BR"/>
          </a:p>
        </p:txBody>
      </p:sp>
    </p:spTree>
    <p:extLst>
      <p:ext uri="{BB962C8B-B14F-4D97-AF65-F5344CB8AC3E}">
        <p14:creationId xmlns:p14="http://schemas.microsoft.com/office/powerpoint/2010/main" val="90672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A7BA-49C5-4956-9E11-390E889D9297}"/>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2B5AD3E5-AE8D-4014-BFEC-B670671A6834}"/>
              </a:ext>
            </a:extLst>
          </p:cNvPr>
          <p:cNvSpPr>
            <a:spLocks noGrp="1"/>
          </p:cNvSpPr>
          <p:nvPr>
            <p:ph type="dt" sz="half" idx="10"/>
          </p:nvPr>
        </p:nvSpPr>
        <p:spPr/>
        <p:txBody>
          <a:bodyPr/>
          <a:lstStyle/>
          <a:p>
            <a:fld id="{1B6CDBC3-AC5D-44A6-9A2A-EACBA498A115}" type="datetimeFigureOut">
              <a:rPr lang="pt-BR" smtClean="0"/>
              <a:t>06/06/2021</a:t>
            </a:fld>
            <a:endParaRPr lang="pt-BR"/>
          </a:p>
        </p:txBody>
      </p:sp>
      <p:sp>
        <p:nvSpPr>
          <p:cNvPr id="4" name="Footer Placeholder 3">
            <a:extLst>
              <a:ext uri="{FF2B5EF4-FFF2-40B4-BE49-F238E27FC236}">
                <a16:creationId xmlns:a16="http://schemas.microsoft.com/office/drawing/2014/main" id="{EC0EFC00-57BA-4A08-B3A0-DEC6C58EA10D}"/>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EDC8F966-9478-43AA-8734-D82680FA0202}"/>
              </a:ext>
            </a:extLst>
          </p:cNvPr>
          <p:cNvSpPr>
            <a:spLocks noGrp="1"/>
          </p:cNvSpPr>
          <p:nvPr>
            <p:ph type="sldNum" sz="quarter" idx="12"/>
          </p:nvPr>
        </p:nvSpPr>
        <p:spPr/>
        <p:txBody>
          <a:bodyPr/>
          <a:lstStyle/>
          <a:p>
            <a:fld id="{512BA97A-6E04-4068-8D2F-E1399833AA11}" type="slidenum">
              <a:rPr lang="pt-BR" smtClean="0"/>
              <a:t>‹#›</a:t>
            </a:fld>
            <a:endParaRPr lang="pt-BR"/>
          </a:p>
        </p:txBody>
      </p:sp>
    </p:spTree>
    <p:extLst>
      <p:ext uri="{BB962C8B-B14F-4D97-AF65-F5344CB8AC3E}">
        <p14:creationId xmlns:p14="http://schemas.microsoft.com/office/powerpoint/2010/main" val="16090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25B4A6-A8D3-4015-991F-CE8406B64086}"/>
              </a:ext>
            </a:extLst>
          </p:cNvPr>
          <p:cNvSpPr>
            <a:spLocks noGrp="1"/>
          </p:cNvSpPr>
          <p:nvPr>
            <p:ph type="dt" sz="half" idx="10"/>
          </p:nvPr>
        </p:nvSpPr>
        <p:spPr/>
        <p:txBody>
          <a:bodyPr/>
          <a:lstStyle/>
          <a:p>
            <a:fld id="{1B6CDBC3-AC5D-44A6-9A2A-EACBA498A115}" type="datetimeFigureOut">
              <a:rPr lang="pt-BR" smtClean="0"/>
              <a:t>06/06/2021</a:t>
            </a:fld>
            <a:endParaRPr lang="pt-BR"/>
          </a:p>
        </p:txBody>
      </p:sp>
      <p:sp>
        <p:nvSpPr>
          <p:cNvPr id="3" name="Footer Placeholder 2">
            <a:extLst>
              <a:ext uri="{FF2B5EF4-FFF2-40B4-BE49-F238E27FC236}">
                <a16:creationId xmlns:a16="http://schemas.microsoft.com/office/drawing/2014/main" id="{C0D422B9-2DC6-410F-B29C-46E42BCF2BC6}"/>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7A735DD8-657E-4943-93C8-4DC580F1CD80}"/>
              </a:ext>
            </a:extLst>
          </p:cNvPr>
          <p:cNvSpPr>
            <a:spLocks noGrp="1"/>
          </p:cNvSpPr>
          <p:nvPr>
            <p:ph type="sldNum" sz="quarter" idx="12"/>
          </p:nvPr>
        </p:nvSpPr>
        <p:spPr/>
        <p:txBody>
          <a:bodyPr/>
          <a:lstStyle/>
          <a:p>
            <a:fld id="{512BA97A-6E04-4068-8D2F-E1399833AA11}" type="slidenum">
              <a:rPr lang="pt-BR" smtClean="0"/>
              <a:t>‹#›</a:t>
            </a:fld>
            <a:endParaRPr lang="pt-BR"/>
          </a:p>
        </p:txBody>
      </p:sp>
    </p:spTree>
    <p:extLst>
      <p:ext uri="{BB962C8B-B14F-4D97-AF65-F5344CB8AC3E}">
        <p14:creationId xmlns:p14="http://schemas.microsoft.com/office/powerpoint/2010/main" val="164567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8F64-E850-4996-8015-A662F2D09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545746A3-C0E8-4684-A5F6-C463735FE4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BA57D2EE-99A6-4519-AB2F-4A746A72B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ED123-7F0E-40A3-8F85-6A121DE630F1}"/>
              </a:ext>
            </a:extLst>
          </p:cNvPr>
          <p:cNvSpPr>
            <a:spLocks noGrp="1"/>
          </p:cNvSpPr>
          <p:nvPr>
            <p:ph type="dt" sz="half" idx="10"/>
          </p:nvPr>
        </p:nvSpPr>
        <p:spPr/>
        <p:txBody>
          <a:bodyPr/>
          <a:lstStyle/>
          <a:p>
            <a:fld id="{1B6CDBC3-AC5D-44A6-9A2A-EACBA498A115}" type="datetimeFigureOut">
              <a:rPr lang="pt-BR" smtClean="0"/>
              <a:t>06/06/2021</a:t>
            </a:fld>
            <a:endParaRPr lang="pt-BR"/>
          </a:p>
        </p:txBody>
      </p:sp>
      <p:sp>
        <p:nvSpPr>
          <p:cNvPr id="6" name="Footer Placeholder 5">
            <a:extLst>
              <a:ext uri="{FF2B5EF4-FFF2-40B4-BE49-F238E27FC236}">
                <a16:creationId xmlns:a16="http://schemas.microsoft.com/office/drawing/2014/main" id="{C4431A37-B53D-4C4A-9FA8-B9B3D6E036D2}"/>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FEE96A88-9351-42CE-9C9A-8045CB76A4C7}"/>
              </a:ext>
            </a:extLst>
          </p:cNvPr>
          <p:cNvSpPr>
            <a:spLocks noGrp="1"/>
          </p:cNvSpPr>
          <p:nvPr>
            <p:ph type="sldNum" sz="quarter" idx="12"/>
          </p:nvPr>
        </p:nvSpPr>
        <p:spPr/>
        <p:txBody>
          <a:bodyPr/>
          <a:lstStyle/>
          <a:p>
            <a:fld id="{512BA97A-6E04-4068-8D2F-E1399833AA11}" type="slidenum">
              <a:rPr lang="pt-BR" smtClean="0"/>
              <a:t>‹#›</a:t>
            </a:fld>
            <a:endParaRPr lang="pt-BR"/>
          </a:p>
        </p:txBody>
      </p:sp>
    </p:spTree>
    <p:extLst>
      <p:ext uri="{BB962C8B-B14F-4D97-AF65-F5344CB8AC3E}">
        <p14:creationId xmlns:p14="http://schemas.microsoft.com/office/powerpoint/2010/main" val="2726438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BF48-C53D-4121-AC25-6E7242C5B2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95937C9F-3DAD-46FF-ACE3-57B5BC54D0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2EF9B8B5-C89E-4A9F-8603-A1C44D2B8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5B6FF-2417-40D9-BCE7-C7C5D39EF7D3}"/>
              </a:ext>
            </a:extLst>
          </p:cNvPr>
          <p:cNvSpPr>
            <a:spLocks noGrp="1"/>
          </p:cNvSpPr>
          <p:nvPr>
            <p:ph type="dt" sz="half" idx="10"/>
          </p:nvPr>
        </p:nvSpPr>
        <p:spPr/>
        <p:txBody>
          <a:bodyPr/>
          <a:lstStyle/>
          <a:p>
            <a:fld id="{1B6CDBC3-AC5D-44A6-9A2A-EACBA498A115}" type="datetimeFigureOut">
              <a:rPr lang="pt-BR" smtClean="0"/>
              <a:t>06/06/2021</a:t>
            </a:fld>
            <a:endParaRPr lang="pt-BR"/>
          </a:p>
        </p:txBody>
      </p:sp>
      <p:sp>
        <p:nvSpPr>
          <p:cNvPr id="6" name="Footer Placeholder 5">
            <a:extLst>
              <a:ext uri="{FF2B5EF4-FFF2-40B4-BE49-F238E27FC236}">
                <a16:creationId xmlns:a16="http://schemas.microsoft.com/office/drawing/2014/main" id="{65902A17-EF2E-4E6E-900A-03ECA05E4A3C}"/>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95EFA2BD-BF2C-4F08-B431-5D55303D3307}"/>
              </a:ext>
            </a:extLst>
          </p:cNvPr>
          <p:cNvSpPr>
            <a:spLocks noGrp="1"/>
          </p:cNvSpPr>
          <p:nvPr>
            <p:ph type="sldNum" sz="quarter" idx="12"/>
          </p:nvPr>
        </p:nvSpPr>
        <p:spPr/>
        <p:txBody>
          <a:bodyPr/>
          <a:lstStyle/>
          <a:p>
            <a:fld id="{512BA97A-6E04-4068-8D2F-E1399833AA11}" type="slidenum">
              <a:rPr lang="pt-BR" smtClean="0"/>
              <a:t>‹#›</a:t>
            </a:fld>
            <a:endParaRPr lang="pt-BR"/>
          </a:p>
        </p:txBody>
      </p:sp>
    </p:spTree>
    <p:extLst>
      <p:ext uri="{BB962C8B-B14F-4D97-AF65-F5344CB8AC3E}">
        <p14:creationId xmlns:p14="http://schemas.microsoft.com/office/powerpoint/2010/main" val="2278135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BDAFF9-8588-48F4-BEB2-A5054B7F68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263C2735-4189-4E28-BD58-1D5A7BB127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146D5C76-4E52-40A4-9103-3C105DB4F2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CDBC3-AC5D-44A6-9A2A-EACBA498A115}" type="datetimeFigureOut">
              <a:rPr lang="pt-BR" smtClean="0"/>
              <a:t>06/06/2021</a:t>
            </a:fld>
            <a:endParaRPr lang="pt-BR"/>
          </a:p>
        </p:txBody>
      </p:sp>
      <p:sp>
        <p:nvSpPr>
          <p:cNvPr id="5" name="Footer Placeholder 4">
            <a:extLst>
              <a:ext uri="{FF2B5EF4-FFF2-40B4-BE49-F238E27FC236}">
                <a16:creationId xmlns:a16="http://schemas.microsoft.com/office/drawing/2014/main" id="{941FAC3B-70F7-4BA9-A1AB-3C5078265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a:extLst>
              <a:ext uri="{FF2B5EF4-FFF2-40B4-BE49-F238E27FC236}">
                <a16:creationId xmlns:a16="http://schemas.microsoft.com/office/drawing/2014/main" id="{E0AC7867-E50E-4B15-A89A-D0C70700E8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2BA97A-6E04-4068-8D2F-E1399833AA11}" type="slidenum">
              <a:rPr lang="pt-BR" smtClean="0"/>
              <a:t>‹#›</a:t>
            </a:fld>
            <a:endParaRPr lang="pt-BR"/>
          </a:p>
        </p:txBody>
      </p:sp>
    </p:spTree>
    <p:extLst>
      <p:ext uri="{BB962C8B-B14F-4D97-AF65-F5344CB8AC3E}">
        <p14:creationId xmlns:p14="http://schemas.microsoft.com/office/powerpoint/2010/main" val="3230023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rod_group">
            <a:extLst>
              <a:ext uri="{FF2B5EF4-FFF2-40B4-BE49-F238E27FC236}">
                <a16:creationId xmlns:a16="http://schemas.microsoft.com/office/drawing/2014/main" id="{7F0E6474-966A-489D-B45B-56F8C6D38292}"/>
              </a:ext>
            </a:extLst>
          </p:cNvPr>
          <p:cNvGrpSpPr/>
          <p:nvPr/>
        </p:nvGrpSpPr>
        <p:grpSpPr>
          <a:xfrm>
            <a:off x="579549" y="837127"/>
            <a:ext cx="10406130" cy="1915208"/>
            <a:chOff x="579549" y="837127"/>
            <a:chExt cx="10406130" cy="1915208"/>
          </a:xfrm>
        </p:grpSpPr>
        <p:sp>
          <p:nvSpPr>
            <p:cNvPr id="6" name="texto">
              <a:extLst>
                <a:ext uri="{FF2B5EF4-FFF2-40B4-BE49-F238E27FC236}">
                  <a16:creationId xmlns:a16="http://schemas.microsoft.com/office/drawing/2014/main" id="{CC2FADFA-2631-4C31-9246-120CCCE02FC7}"/>
                </a:ext>
              </a:extLst>
            </p:cNvPr>
            <p:cNvSpPr txBox="1"/>
            <p:nvPr/>
          </p:nvSpPr>
          <p:spPr>
            <a:xfrm>
              <a:off x="579549" y="1275007"/>
              <a:ext cx="10406130" cy="1477328"/>
            </a:xfrm>
            <a:prstGeom prst="rect">
              <a:avLst/>
            </a:prstGeom>
            <a:noFill/>
          </p:spPr>
          <p:txBody>
            <a:bodyPr wrap="square" rtlCol="0">
              <a:spAutoFit/>
            </a:bodyPr>
            <a:lstStyle/>
            <a:p>
              <a:r>
                <a:rPr lang="pt-BR"/>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t>
              </a:r>
              <a:endParaRPr lang="pt-BR" dirty="0"/>
            </a:p>
          </p:txBody>
        </p:sp>
        <p:sp>
          <p:nvSpPr>
            <p:cNvPr id="5" name="titulo">
              <a:extLst>
                <a:ext uri="{FF2B5EF4-FFF2-40B4-BE49-F238E27FC236}">
                  <a16:creationId xmlns:a16="http://schemas.microsoft.com/office/drawing/2014/main" id="{B2DD8D03-A972-4B40-AB5F-B5ED9306E776}"/>
                </a:ext>
              </a:extLst>
            </p:cNvPr>
            <p:cNvSpPr/>
            <p:nvPr/>
          </p:nvSpPr>
          <p:spPr>
            <a:xfrm>
              <a:off x="579549" y="837127"/>
              <a:ext cx="3284113" cy="43788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A</a:t>
              </a:r>
              <a:endParaRPr lang="pt-BR" dirty="0"/>
            </a:p>
          </p:txBody>
        </p:sp>
        <p:sp>
          <p:nvSpPr>
            <p:cNvPr id="2" name="cadeado">
              <a:extLst>
                <a:ext uri="{FF2B5EF4-FFF2-40B4-BE49-F238E27FC236}">
                  <a16:creationId xmlns:a16="http://schemas.microsoft.com/office/drawing/2014/main" id="{41D88C16-7304-4DBF-A77B-A9F6EC0BC521}"/>
                </a:ext>
              </a:extLst>
            </p:cNvPr>
            <p:cNvSpPr/>
            <p:nvPr/>
          </p:nvSpPr>
          <p:spPr>
            <a:xfrm>
              <a:off x="579549" y="837127"/>
              <a:ext cx="437880" cy="43788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grpSp>
    </p:spTree>
    <p:extLst>
      <p:ext uri="{BB962C8B-B14F-4D97-AF65-F5344CB8AC3E}">
        <p14:creationId xmlns:p14="http://schemas.microsoft.com/office/powerpoint/2010/main" val="2399665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F4FEDBE-1CF1-4C71-83C0-06757B0A8659}">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1155</TotalTime>
  <Words>74</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rubens</dc:creator>
  <cp:lastModifiedBy>rubens</cp:lastModifiedBy>
  <cp:revision>11</cp:revision>
  <dcterms:created xsi:type="dcterms:W3CDTF">2021-06-05T15:27:31Z</dcterms:created>
  <dcterms:modified xsi:type="dcterms:W3CDTF">2021-06-06T18:02:34Z</dcterms:modified>
</cp:coreProperties>
</file>