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61" r:id="rId5"/>
    <p:sldId id="271" r:id="rId6"/>
    <p:sldId id="260" r:id="rId7"/>
    <p:sldId id="270" r:id="rId8"/>
    <p:sldId id="272" r:id="rId9"/>
    <p:sldId id="257" r:id="rId10"/>
    <p:sldId id="258" r:id="rId11"/>
    <p:sldId id="262" r:id="rId12"/>
    <p:sldId id="264" r:id="rId13"/>
    <p:sldId id="266" r:id="rId14"/>
    <p:sldId id="265" r:id="rId15"/>
    <p:sldId id="269" r:id="rId16"/>
    <p:sldId id="267" r:id="rId17"/>
    <p:sldId id="268" r:id="rId18"/>
    <p:sldId id="263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192.168.85.1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intro_adh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RSA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step is to create the key pair on the Server machine</a:t>
            </a:r>
          </a:p>
          <a:p>
            <a:r>
              <a:rPr lang="en-US" dirty="0" err="1"/>
              <a:t>ssh-keygen</a:t>
            </a:r>
            <a:r>
              <a:rPr lang="en-US" dirty="0"/>
              <a:t> –t </a:t>
            </a:r>
            <a:r>
              <a:rPr lang="en-US" dirty="0" err="1"/>
              <a:t>rsa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you have entered the Gen Key command, you will get a few more questions:</a:t>
            </a:r>
          </a:p>
          <a:p>
            <a:r>
              <a:rPr lang="en-US" dirty="0"/>
              <a:t>Enter file in which to save the key (/home/test/.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):</a:t>
            </a:r>
          </a:p>
          <a:p>
            <a:r>
              <a:rPr lang="en-US" dirty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r>
              <a:rPr lang="en-US" dirty="0" err="1"/>
              <a:t>ssh</a:t>
            </a:r>
            <a:r>
              <a:rPr lang="en-US" dirty="0"/>
              <a:t>-copy-id </a:t>
            </a:r>
            <a:r>
              <a:rPr lang="en-US" dirty="0">
                <a:hlinkClick r:id="rId2"/>
              </a:rPr>
              <a:t>test@192.168.85.135</a:t>
            </a:r>
            <a:r>
              <a:rPr lang="en-US" dirty="0"/>
              <a:t> </a:t>
            </a:r>
          </a:p>
          <a:p>
            <a:r>
              <a:rPr lang="en-US" dirty="0"/>
              <a:t>Repeat the same process for other machines you wish to login automatically with.</a:t>
            </a:r>
          </a:p>
          <a:p>
            <a:r>
              <a:rPr lang="en-US" dirty="0"/>
              <a:t>Ensure the test username has </a:t>
            </a:r>
            <a:r>
              <a:rPr lang="en-US" dirty="0" err="1"/>
              <a:t>sudo</a:t>
            </a:r>
            <a:r>
              <a:rPr lang="en-US" dirty="0"/>
              <a:t> access to the remote clients</a:t>
            </a:r>
          </a:p>
        </p:txBody>
      </p:sp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the following on the Server machine</a:t>
            </a:r>
          </a:p>
          <a:p>
            <a:r>
              <a:rPr lang="en-US" dirty="0"/>
              <a:t>Create the list of client machines you wish to access via this server</a:t>
            </a:r>
          </a:p>
          <a:p>
            <a:r>
              <a:rPr lang="en-US" dirty="0"/>
              <a:t>vi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/hosts      ( And enter the following lines and save file)</a:t>
            </a:r>
          </a:p>
          <a:p>
            <a:r>
              <a:rPr lang="en-US" dirty="0"/>
              <a:t>[Servers]</a:t>
            </a:r>
          </a:p>
          <a:p>
            <a:r>
              <a:rPr lang="en-US" dirty="0"/>
              <a:t>192.168.85.135</a:t>
            </a:r>
          </a:p>
          <a:p>
            <a:r>
              <a:rPr lang="en-US" dirty="0"/>
              <a:t>192.168.85.136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ping command below to see if indeed you are reaching both client nodes</a:t>
            </a:r>
          </a:p>
          <a:p>
            <a:r>
              <a:rPr lang="en-US" dirty="0" err="1"/>
              <a:t>ansible</a:t>
            </a:r>
            <a:r>
              <a:rPr lang="en-US" dirty="0"/>
              <a:t> -m ping 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ansible</a:t>
            </a:r>
            <a:r>
              <a:rPr lang="en-US" dirty="0"/>
              <a:t>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show ping result success as shown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4347"/>
            <a:ext cx="7453746" cy="39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ansible</a:t>
            </a:r>
            <a:r>
              <a:rPr lang="en-US" dirty="0"/>
              <a:t> commands 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 commands to fetch hard drives utilization </a:t>
            </a:r>
          </a:p>
          <a:p>
            <a:r>
              <a:rPr lang="en-US" dirty="0"/>
              <a:t> </a:t>
            </a:r>
            <a:r>
              <a:rPr lang="en-US" dirty="0" err="1"/>
              <a:t>ansible</a:t>
            </a:r>
            <a:r>
              <a:rPr lang="en-US" dirty="0"/>
              <a:t> -m command -a '</a:t>
            </a:r>
            <a:r>
              <a:rPr lang="en-US" dirty="0" err="1"/>
              <a:t>df</a:t>
            </a:r>
            <a:r>
              <a:rPr lang="en-US" dirty="0"/>
              <a:t> -h' Servers</a:t>
            </a:r>
          </a:p>
          <a:p>
            <a:endParaRPr lang="en-US" dirty="0"/>
          </a:p>
          <a:p>
            <a:r>
              <a:rPr lang="en-US" dirty="0"/>
              <a:t>How to run commands to fetch system uptime </a:t>
            </a:r>
          </a:p>
          <a:p>
            <a:r>
              <a:rPr lang="en-US" dirty="0" err="1"/>
              <a:t>ansible</a:t>
            </a:r>
            <a:r>
              <a:rPr lang="en-US" dirty="0"/>
              <a:t> -m command -a ‘uptime' Servers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4183"/>
            <a:ext cx="9635836" cy="23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8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ansible</a:t>
            </a:r>
            <a:r>
              <a:rPr lang="en-US" dirty="0"/>
              <a:t> commands ( 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full configuration environment inventory of a particular client machine can be obtain using the command below.</a:t>
            </a:r>
          </a:p>
          <a:p>
            <a:r>
              <a:rPr lang="en-US" dirty="0" err="1"/>
              <a:t>ansible</a:t>
            </a:r>
            <a:r>
              <a:rPr lang="en-US" dirty="0"/>
              <a:t> -m setup 192.168.85.135   ( output as shown below)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4810"/>
            <a:ext cx="9698182" cy="3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0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err="1"/>
              <a:t>ansible</a:t>
            </a:r>
            <a:r>
              <a:rPr lang="en-US" dirty="0"/>
              <a:t>-playbook 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template to enable the installation of an NTP service with content as shown below and file saved as </a:t>
            </a:r>
            <a:r>
              <a:rPr lang="en-US" dirty="0" err="1"/>
              <a:t>ntp.yml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951"/>
            <a:ext cx="10515600" cy="40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9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ansible</a:t>
            </a:r>
            <a:r>
              <a:rPr lang="en-US" dirty="0"/>
              <a:t> playbook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82744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use </a:t>
            </a:r>
            <a:r>
              <a:rPr lang="en-US" dirty="0" err="1"/>
              <a:t>ansible</a:t>
            </a:r>
            <a:r>
              <a:rPr lang="en-US" dirty="0"/>
              <a:t> with SSH passwords you will need to install the program below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sshpass</a:t>
            </a:r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-playbook command can be executed to run the </a:t>
            </a:r>
            <a:r>
              <a:rPr lang="en-US" dirty="0" err="1"/>
              <a:t>ntp.yml</a:t>
            </a:r>
            <a:r>
              <a:rPr lang="en-US" dirty="0"/>
              <a:t> file as below</a:t>
            </a:r>
          </a:p>
          <a:p>
            <a:r>
              <a:rPr lang="en-US" dirty="0" err="1"/>
              <a:t>ansible</a:t>
            </a:r>
            <a:r>
              <a:rPr lang="en-US" dirty="0"/>
              <a:t>-playbook -k -K </a:t>
            </a:r>
            <a:r>
              <a:rPr lang="en-US" dirty="0" err="1"/>
              <a:t>ntp.yml</a:t>
            </a:r>
            <a:endParaRPr lang="en-US" dirty="0"/>
          </a:p>
          <a:p>
            <a:r>
              <a:rPr lang="en-US" dirty="0"/>
              <a:t>The –k –K switches allow you to be able to use your </a:t>
            </a:r>
            <a:r>
              <a:rPr lang="en-US" dirty="0" err="1"/>
              <a:t>ssh</a:t>
            </a:r>
            <a:r>
              <a:rPr lang="en-US" dirty="0"/>
              <a:t> key and </a:t>
            </a:r>
            <a:r>
              <a:rPr lang="en-US" dirty="0" err="1"/>
              <a:t>passwordless</a:t>
            </a:r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.</a:t>
            </a:r>
          </a:p>
          <a:p>
            <a:r>
              <a:rPr lang="en-US" dirty="0"/>
              <a:t>Every playbook configuration begins with triple dash ( ----)</a:t>
            </a:r>
          </a:p>
          <a:p>
            <a:r>
              <a:rPr lang="en-US" dirty="0"/>
              <a:t>The hosts, tasks, name, action are various instructions commands to help automate your </a:t>
            </a:r>
            <a:r>
              <a:rPr lang="en-US" dirty="0" err="1"/>
              <a:t>ntp</a:t>
            </a:r>
            <a:r>
              <a:rPr lang="en-US" dirty="0"/>
              <a:t> installation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0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ansible</a:t>
            </a:r>
            <a:r>
              <a:rPr lang="en-US" dirty="0"/>
              <a:t> playbook configurations 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the </a:t>
            </a:r>
            <a:r>
              <a:rPr lang="en-US" dirty="0" err="1"/>
              <a:t>ansible</a:t>
            </a:r>
            <a:r>
              <a:rPr lang="en-US" dirty="0"/>
              <a:t>-playbook command as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6782"/>
            <a:ext cx="9864436" cy="45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Documentations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find more explanation in the </a:t>
            </a:r>
            <a:r>
              <a:rPr lang="en-US" dirty="0" err="1"/>
              <a:t>Ansible</a:t>
            </a:r>
            <a:r>
              <a:rPr lang="en-US" dirty="0"/>
              <a:t> Docs.</a:t>
            </a:r>
          </a:p>
          <a:p>
            <a:pPr lvl="1"/>
            <a:r>
              <a:rPr lang="en-US" sz="2800" dirty="0">
                <a:hlinkClick r:id="rId2"/>
              </a:rPr>
              <a:t>Ad-hoc commands</a:t>
            </a:r>
            <a:endParaRPr lang="en-US" sz="2800" dirty="0"/>
          </a:p>
          <a:p>
            <a:pPr lvl="1"/>
            <a:r>
              <a:rPr lang="en-US" sz="2800" dirty="0"/>
              <a:t>Inventories</a:t>
            </a:r>
          </a:p>
          <a:p>
            <a:pPr lvl="1"/>
            <a:r>
              <a:rPr lang="en-US" sz="2800" dirty="0"/>
              <a:t>Variables</a:t>
            </a:r>
          </a:p>
          <a:p>
            <a:pPr lvl="1"/>
            <a:r>
              <a:rPr lang="en-US" sz="2800" dirty="0"/>
              <a:t>Modules</a:t>
            </a:r>
          </a:p>
          <a:p>
            <a:pPr lvl="1"/>
            <a:r>
              <a:rPr lang="en-US" sz="2800" dirty="0"/>
              <a:t>Playbook Roles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Similar tools that does the same function as </a:t>
            </a:r>
            <a:r>
              <a:rPr lang="en-US" sz="3200" dirty="0" err="1"/>
              <a:t>Ansible</a:t>
            </a:r>
            <a:r>
              <a:rPr lang="en-US" sz="3200" dirty="0"/>
              <a:t> are as below.</a:t>
            </a:r>
          </a:p>
          <a:p>
            <a:pPr lvl="1"/>
            <a:r>
              <a:rPr lang="en-US" sz="3000" dirty="0"/>
              <a:t>Puppet</a:t>
            </a:r>
          </a:p>
          <a:p>
            <a:pPr lvl="1"/>
            <a:r>
              <a:rPr lang="en-US" sz="3000" dirty="0"/>
              <a:t>Chef </a:t>
            </a:r>
          </a:p>
          <a:p>
            <a:pPr lvl="1"/>
            <a:r>
              <a:rPr lang="en-US" sz="3000" dirty="0"/>
              <a:t>Salt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51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9" y="196812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Installation and configuration </a:t>
            </a:r>
            <a:endParaRPr lang="en-US" dirty="0"/>
          </a:p>
          <a:p>
            <a:r>
              <a:rPr lang="en-US" b="1" dirty="0"/>
              <a:t>Communication framework</a:t>
            </a:r>
            <a:endParaRPr lang="en-US" dirty="0"/>
          </a:p>
          <a:p>
            <a:r>
              <a:rPr lang="en-US" b="1" dirty="0"/>
              <a:t>Password less Authentication </a:t>
            </a:r>
            <a:endParaRPr lang="en-US" dirty="0"/>
          </a:p>
          <a:p>
            <a:r>
              <a:rPr lang="en-US" b="1" dirty="0"/>
              <a:t>Ansible command line </a:t>
            </a:r>
            <a:endParaRPr lang="en-US" dirty="0"/>
          </a:p>
          <a:p>
            <a:r>
              <a:rPr lang="en-US" b="1" dirty="0"/>
              <a:t>Ansible playbooks</a:t>
            </a:r>
            <a:endParaRPr lang="en-US" dirty="0"/>
          </a:p>
          <a:p>
            <a:r>
              <a:rPr lang="en-US" b="1" dirty="0"/>
              <a:t>Ansible roles </a:t>
            </a:r>
            <a:endParaRPr lang="en-US" dirty="0"/>
          </a:p>
          <a:p>
            <a:r>
              <a:rPr lang="en-US" b="1" dirty="0"/>
              <a:t>Ansible Vault </a:t>
            </a:r>
            <a:endParaRPr lang="en-US" dirty="0"/>
          </a:p>
          <a:p>
            <a:r>
              <a:rPr lang="en-US" b="1" dirty="0"/>
              <a:t>Ansible templates</a:t>
            </a:r>
            <a:endParaRPr lang="en-US" dirty="0"/>
          </a:p>
          <a:p>
            <a:r>
              <a:rPr lang="en-US" b="1" dirty="0"/>
              <a:t>Ansible galaxy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5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Ansible is a simple IT automation platform that makes your applications and systems easier to deploy.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support configuration management with examples as below.</a:t>
            </a:r>
          </a:p>
          <a:p>
            <a:pPr lvl="2"/>
            <a:r>
              <a:rPr lang="en-US" sz="2800" dirty="0"/>
              <a:t>Configuration of servers</a:t>
            </a:r>
          </a:p>
          <a:p>
            <a:pPr lvl="2"/>
            <a:r>
              <a:rPr lang="en-US" sz="2800" dirty="0"/>
              <a:t>Application deployment</a:t>
            </a:r>
          </a:p>
          <a:p>
            <a:pPr lvl="2"/>
            <a:r>
              <a:rPr lang="en-US" sz="2800" dirty="0"/>
              <a:t>Continuous testing of already install application</a:t>
            </a:r>
          </a:p>
          <a:p>
            <a:pPr lvl="2"/>
            <a:r>
              <a:rPr lang="en-US" sz="2800" dirty="0"/>
              <a:t>Provisioning </a:t>
            </a:r>
          </a:p>
          <a:p>
            <a:pPr lvl="2"/>
            <a:r>
              <a:rPr lang="en-US" sz="2800" dirty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in code</a:t>
            </a:r>
          </a:p>
          <a:p>
            <a:r>
              <a:rPr lang="en-US" dirty="0"/>
              <a:t>Collaboration</a:t>
            </a:r>
          </a:p>
          <a:p>
            <a:r>
              <a:rPr lang="en-US" dirty="0"/>
              <a:t>Eliminate errors </a:t>
            </a:r>
          </a:p>
          <a:p>
            <a:r>
              <a:rPr lang="en-US" dirty="0"/>
              <a:t>Write once</a:t>
            </a:r>
          </a:p>
          <a:p>
            <a:r>
              <a:rPr lang="en-US" dirty="0"/>
              <a:t>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Operational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 server </a:t>
            </a:r>
          </a:p>
          <a:p>
            <a:r>
              <a:rPr lang="en-US" dirty="0"/>
              <a:t>deploy </a:t>
            </a:r>
          </a:p>
          <a:p>
            <a:r>
              <a:rPr lang="en-US" dirty="0"/>
              <a:t>configure </a:t>
            </a:r>
          </a:p>
          <a:p>
            <a:r>
              <a:rPr lang="en-US" dirty="0"/>
              <a:t>Monitor</a:t>
            </a:r>
          </a:p>
          <a:p>
            <a:r>
              <a:rPr lang="en-US" dirty="0"/>
              <a:t>Scale </a:t>
            </a:r>
          </a:p>
          <a:p>
            <a:r>
              <a:rPr lang="en-US" dirty="0"/>
              <a:t>Secure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6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free open source application </a:t>
            </a:r>
          </a:p>
          <a:p>
            <a:r>
              <a:rPr lang="en-US" dirty="0"/>
              <a:t>Agent-less – No need for agent installation and management </a:t>
            </a:r>
          </a:p>
          <a:p>
            <a:r>
              <a:rPr lang="en-US" dirty="0" err="1"/>
              <a:t>Phython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based</a:t>
            </a:r>
          </a:p>
          <a:p>
            <a:r>
              <a:rPr lang="en-US" dirty="0"/>
              <a:t>Highly flexible and configuration management of systems.</a:t>
            </a:r>
          </a:p>
          <a:p>
            <a:r>
              <a:rPr lang="en-US" dirty="0"/>
              <a:t>Large number of ready to use modules for system management </a:t>
            </a:r>
          </a:p>
          <a:p>
            <a:r>
              <a:rPr lang="en-US" dirty="0"/>
              <a:t>Custom modules can be added if needed</a:t>
            </a:r>
          </a:p>
          <a:p>
            <a:r>
              <a:rPr lang="en-US" dirty="0"/>
              <a:t>Configuration roll-back in case of error </a:t>
            </a:r>
          </a:p>
          <a:p>
            <a:r>
              <a:rPr lang="en-US" dirty="0"/>
              <a:t>Simple and human readable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212"/>
            <a:ext cx="9947564" cy="5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4711"/>
            <a:ext cx="9908969" cy="322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20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packages below on the Server  Machine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python-</a:t>
            </a:r>
            <a:r>
              <a:rPr lang="en-US" dirty="0" err="1"/>
              <a:t>yaml</a:t>
            </a:r>
            <a:r>
              <a:rPr lang="en-US" dirty="0"/>
              <a:t> python-jinja2 python-</a:t>
            </a:r>
            <a:r>
              <a:rPr lang="en-US" dirty="0" err="1"/>
              <a:t>paramiko</a:t>
            </a:r>
            <a:r>
              <a:rPr lang="en-US" dirty="0"/>
              <a:t> python-crypto python-</a:t>
            </a:r>
            <a:r>
              <a:rPr lang="en-US" dirty="0" err="1"/>
              <a:t>keyczar</a:t>
            </a:r>
            <a:r>
              <a:rPr lang="en-US" dirty="0"/>
              <a:t> Ansible</a:t>
            </a:r>
          </a:p>
          <a:p>
            <a:r>
              <a:rPr lang="en-US" dirty="0"/>
              <a:t>For </a:t>
            </a:r>
            <a:r>
              <a:rPr lang="en-US" dirty="0" err="1"/>
              <a:t>redhat</a:t>
            </a:r>
            <a:r>
              <a:rPr lang="en-US" dirty="0"/>
              <a:t> you can clone it by using below repository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git</a:t>
            </a:r>
            <a:r>
              <a:rPr lang="en-US" dirty="0"/>
              <a:t> clone git://github.com/Ansible/Ansible.git</a:t>
            </a:r>
          </a:p>
          <a:p>
            <a:r>
              <a:rPr lang="en-US" dirty="0"/>
              <a:t>Install packages below on the client Machines</a:t>
            </a:r>
          </a:p>
          <a:p>
            <a:r>
              <a:rPr lang="en-US" dirty="0" err="1"/>
              <a:t>sudo</a:t>
            </a:r>
            <a:r>
              <a:rPr lang="en-US" dirty="0"/>
              <a:t> apt-get install  python-crypto python-</a:t>
            </a:r>
            <a:r>
              <a:rPr lang="en-US" dirty="0" err="1"/>
              <a:t>keyczar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606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Ansible</vt:lpstr>
      <vt:lpstr>Agenda</vt:lpstr>
      <vt:lpstr> ANSIBLE</vt:lpstr>
      <vt:lpstr>Why Automation?</vt:lpstr>
      <vt:lpstr>Ansible Operational Tasks</vt:lpstr>
      <vt:lpstr>Why Ansible</vt:lpstr>
      <vt:lpstr>Ansible Architecture</vt:lpstr>
      <vt:lpstr>PowerPoint Presentation</vt:lpstr>
      <vt:lpstr>Installation of Ansible</vt:lpstr>
      <vt:lpstr>Create the RSA Key Pair</vt:lpstr>
      <vt:lpstr>Configuration of ansible</vt:lpstr>
      <vt:lpstr>Examples of ansible commands </vt:lpstr>
      <vt:lpstr>Examples of ansible commands (Cnt)</vt:lpstr>
      <vt:lpstr>Examples of ansible commands ( Cnt)</vt:lpstr>
      <vt:lpstr>Creating an ansible-playbook template</vt:lpstr>
      <vt:lpstr>Understanding ansible playbook configurations</vt:lpstr>
      <vt:lpstr>Understanding ansible playbook configurations (cnt)</vt:lpstr>
      <vt:lpstr>Ansible Documentations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Sreenu Sankula</cp:lastModifiedBy>
  <cp:revision>38</cp:revision>
  <cp:lastPrinted>2016-05-31T13:49:46Z</cp:lastPrinted>
  <dcterms:created xsi:type="dcterms:W3CDTF">2016-05-30T15:15:30Z</dcterms:created>
  <dcterms:modified xsi:type="dcterms:W3CDTF">2017-07-10T09:37:51Z</dcterms:modified>
</cp:coreProperties>
</file>