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567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9" r:id="rId7"/>
    <p:sldId id="260" r:id="rId8"/>
    <p:sldId id="273" r:id="rId9"/>
    <p:sldId id="258" r:id="rId10"/>
    <p:sldId id="262" r:id="rId11"/>
    <p:sldId id="261" r:id="rId12"/>
    <p:sldId id="274" r:id="rId13"/>
    <p:sldId id="263" r:id="rId14"/>
    <p:sldId id="265" r:id="rId15"/>
    <p:sldId id="270" r:id="rId16"/>
    <p:sldId id="268" r:id="rId17"/>
    <p:sldId id="275" r:id="rId18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363636"/>
    <a:srgbClr val="D91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A1E7D5-73BE-E047-AEED-6254D9482186}" v="1" dt="2025-01-01T18:15:54.727"/>
  </p1510:revLst>
</p1510:revInfo>
</file>

<file path=ppt/tableStyles.xml><?xml version="1.0" encoding="utf-8"?>
<a:tblStyleLst xmlns:a="http://schemas.openxmlformats.org/drawingml/2006/main" def="{4C647A6C-EE16-4221-AC55-A0A45C77D77E}">
  <a:tblStyle styleId="{4C647A6C-EE16-4221-AC55-A0A45C77D77E}" styleName="Silicon Labs Table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noFill/>
            </a:ln>
          </a:left>
          <a:right>
            <a:ln w="0" cmpd="sng">
              <a:noFill/>
            </a:ln>
          </a:right>
          <a:top>
            <a:ln w="0" cmpd="sng">
              <a:noFill/>
            </a:ln>
          </a:top>
          <a:bottom>
            <a:ln w="0" cmpd="sng">
              <a:noFill/>
            </a:ln>
          </a:bottom>
          <a:insideH>
            <a:ln w="6350" cmpd="sng">
              <a:solidFill>
                <a:schemeClr val="bg1">
                  <a:lumMod val="65000"/>
                </a:schemeClr>
              </a:solidFill>
            </a:ln>
          </a:insideH>
          <a:insideV>
            <a:ln w="0" cmpd="sng">
              <a:noFill/>
            </a:ln>
          </a:insideV>
        </a:tcBdr>
        <a:fill>
          <a:noFill/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TxStyle>
        <a:fontRef idx="minor">
          <a:prstClr val="white"/>
        </a:fontRef>
        <a:schemeClr val="lt1"/>
      </a:tcTxStyle>
      <a:tcStyle>
        <a:tcBdr>
          <a:insideH>
            <a:ln w="6350" cmpd="sng">
              <a:solidFill>
                <a:schemeClr val="lt1"/>
              </a:solidFill>
            </a:ln>
          </a:insideH>
        </a:tcBdr>
        <a:fill>
          <a:solidFill>
            <a:schemeClr val="accent1"/>
          </a:solidFill>
        </a:fill>
      </a:tcStyle>
    </a:lastCol>
    <a:firstCol>
      <a:tcTxStyle b="on">
        <a:fontRef idx="major">
          <a:prstClr val="black"/>
        </a:fontRef>
        <a:schemeClr val="tx1"/>
      </a:tcTxStyle>
      <a:tcStyle>
        <a:tcBdr>
          <a:insideH>
            <a:ln w="0" cmpd="sng">
              <a:noFill/>
            </a:ln>
          </a:insideH>
        </a:tcBdr>
      </a:tcStyle>
    </a:firstCol>
    <a:lastRow>
      <a:tcStyle>
        <a:tcBdr/>
      </a:tcStyle>
    </a:lastRow>
    <a:firstRow>
      <a:tcTxStyle b="on">
        <a:fontRef idx="major">
          <a:prstClr val="blue"/>
        </a:fontRef>
        <a:schemeClr val="accent1"/>
      </a:tcTxStyle>
      <a:tcStyle>
        <a:tcBdr>
          <a:bottom>
            <a:ln w="19050" cmpd="sng">
              <a:solidFill>
                <a:schemeClr val="tx1"/>
              </a:solidFill>
            </a:ln>
          </a:bottom>
        </a:tcBdr>
        <a:fill>
          <a:noFill/>
        </a:fill>
      </a:tcStyle>
    </a:firstRow>
    <a:neCell>
      <a:tcTxStyle>
        <a:fontRef idx="major"/>
        <a:schemeClr val="bg1"/>
      </a:tcTxStyle>
      <a:tcStyle>
        <a:tcBdr>
          <a:bottom>
            <a:ln w="19050" cmpd="sng">
              <a:solidFill>
                <a:schemeClr val="bg1"/>
              </a:solidFill>
            </a:ln>
          </a:bottom>
        </a:tcBdr>
        <a:fill>
          <a:solidFill>
            <a:schemeClr val="accent1"/>
          </a:solidFill>
        </a:fill>
      </a:tcStyle>
    </a:neCell>
    <a:nwCell>
      <a:tcTxStyle>
        <a:fontRef idx="major"/>
        <a:schemeClr val="tx1"/>
      </a:tcTxStyle>
      <a:tcStyle>
        <a:tcBdr>
          <a:bottom>
            <a:ln w="0" cmpd="sng">
              <a:noFill/>
            </a:ln>
          </a:bottom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32" autoAdjust="0"/>
    <p:restoredTop sz="81672" autoAdjust="0"/>
  </p:normalViewPr>
  <p:slideViewPr>
    <p:cSldViewPr snapToGrid="0">
      <p:cViewPr varScale="1">
        <p:scale>
          <a:sx n="95" d="100"/>
          <a:sy n="95" d="100"/>
        </p:scale>
        <p:origin x="72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11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as Biro" userId="fc6cae22-3280-4823-8eea-af6711e5f895" providerId="ADAL" clId="{132D915A-ACFA-204C-B76F-8ED8230C26D8}"/>
    <pc:docChg chg="undo custSel addSld delSld modSld">
      <pc:chgData name="Andras Biro" userId="fc6cae22-3280-4823-8eea-af6711e5f895" providerId="ADAL" clId="{132D915A-ACFA-204C-B76F-8ED8230C26D8}" dt="2024-10-31T15:23:33.941" v="4267" actId="20577"/>
      <pc:docMkLst>
        <pc:docMk/>
      </pc:docMkLst>
      <pc:sldChg chg="modSp mod">
        <pc:chgData name="Andras Biro" userId="fc6cae22-3280-4823-8eea-af6711e5f895" providerId="ADAL" clId="{132D915A-ACFA-204C-B76F-8ED8230C26D8}" dt="2024-10-31T14:26:49.161" v="1948" actId="20577"/>
        <pc:sldMkLst>
          <pc:docMk/>
          <pc:sldMk cId="3308102377" sldId="258"/>
        </pc:sldMkLst>
        <pc:spChg chg="mod">
          <ac:chgData name="Andras Biro" userId="fc6cae22-3280-4823-8eea-af6711e5f895" providerId="ADAL" clId="{132D915A-ACFA-204C-B76F-8ED8230C26D8}" dt="2024-10-31T14:26:31.299" v="1893" actId="20577"/>
          <ac:spMkLst>
            <pc:docMk/>
            <pc:sldMk cId="3308102377" sldId="258"/>
            <ac:spMk id="2" creationId="{752989FC-2389-EAED-0194-AD45A3DDCF92}"/>
          </ac:spMkLst>
        </pc:spChg>
        <pc:spChg chg="mod">
          <ac:chgData name="Andras Biro" userId="fc6cae22-3280-4823-8eea-af6711e5f895" providerId="ADAL" clId="{132D915A-ACFA-204C-B76F-8ED8230C26D8}" dt="2024-10-31T14:26:49.161" v="1948" actId="20577"/>
          <ac:spMkLst>
            <pc:docMk/>
            <pc:sldMk cId="3308102377" sldId="258"/>
            <ac:spMk id="3" creationId="{7B5C5FFF-DA09-0093-7AA3-22E1C6925784}"/>
          </ac:spMkLst>
        </pc:spChg>
      </pc:sldChg>
      <pc:sldChg chg="modSp mod">
        <pc:chgData name="Andras Biro" userId="fc6cae22-3280-4823-8eea-af6711e5f895" providerId="ADAL" clId="{132D915A-ACFA-204C-B76F-8ED8230C26D8}" dt="2024-10-31T14:15:31.051" v="1732" actId="20577"/>
        <pc:sldMkLst>
          <pc:docMk/>
          <pc:sldMk cId="703869934" sldId="259"/>
        </pc:sldMkLst>
        <pc:spChg chg="mod">
          <ac:chgData name="Andras Biro" userId="fc6cae22-3280-4823-8eea-af6711e5f895" providerId="ADAL" clId="{132D915A-ACFA-204C-B76F-8ED8230C26D8}" dt="2024-10-31T14:15:31.051" v="1732" actId="20577"/>
          <ac:spMkLst>
            <pc:docMk/>
            <pc:sldMk cId="703869934" sldId="259"/>
            <ac:spMk id="3" creationId="{8862AFCF-F816-3272-7BC6-CEA04E240FE9}"/>
          </ac:spMkLst>
        </pc:spChg>
      </pc:sldChg>
      <pc:sldChg chg="modSp new mod">
        <pc:chgData name="Andras Biro" userId="fc6cae22-3280-4823-8eea-af6711e5f895" providerId="ADAL" clId="{132D915A-ACFA-204C-B76F-8ED8230C26D8}" dt="2024-10-31T15:14:02.152" v="3923" actId="27636"/>
        <pc:sldMkLst>
          <pc:docMk/>
          <pc:sldMk cId="1804155307" sldId="260"/>
        </pc:sldMkLst>
        <pc:spChg chg="mod">
          <ac:chgData name="Andras Biro" userId="fc6cae22-3280-4823-8eea-af6711e5f895" providerId="ADAL" clId="{132D915A-ACFA-204C-B76F-8ED8230C26D8}" dt="2024-10-31T13:57:42.244" v="560" actId="20577"/>
          <ac:spMkLst>
            <pc:docMk/>
            <pc:sldMk cId="1804155307" sldId="260"/>
            <ac:spMk id="2" creationId="{D29BB0FB-4940-4697-78CA-8F0E382443CE}"/>
          </ac:spMkLst>
        </pc:spChg>
        <pc:spChg chg="mod">
          <ac:chgData name="Andras Biro" userId="fc6cae22-3280-4823-8eea-af6711e5f895" providerId="ADAL" clId="{132D915A-ACFA-204C-B76F-8ED8230C26D8}" dt="2024-10-31T15:14:02.152" v="3923" actId="27636"/>
          <ac:spMkLst>
            <pc:docMk/>
            <pc:sldMk cId="1804155307" sldId="260"/>
            <ac:spMk id="3" creationId="{986AE8B9-CFE6-2BF3-1AB1-D5AD0337BBA1}"/>
          </ac:spMkLst>
        </pc:spChg>
        <pc:spChg chg="mod">
          <ac:chgData name="Andras Biro" userId="fc6cae22-3280-4823-8eea-af6711e5f895" providerId="ADAL" clId="{132D915A-ACFA-204C-B76F-8ED8230C26D8}" dt="2024-10-31T14:14:18.290" v="1601" actId="20577"/>
          <ac:spMkLst>
            <pc:docMk/>
            <pc:sldMk cId="1804155307" sldId="260"/>
            <ac:spMk id="5" creationId="{F69A0A97-91F3-2605-38F3-3F50D94BE18C}"/>
          </ac:spMkLst>
        </pc:spChg>
      </pc:sldChg>
      <pc:sldChg chg="modSp new mod">
        <pc:chgData name="Andras Biro" userId="fc6cae22-3280-4823-8eea-af6711e5f895" providerId="ADAL" clId="{132D915A-ACFA-204C-B76F-8ED8230C26D8}" dt="2024-10-31T14:35:17.926" v="2391" actId="20577"/>
        <pc:sldMkLst>
          <pc:docMk/>
          <pc:sldMk cId="3351470211" sldId="261"/>
        </pc:sldMkLst>
        <pc:spChg chg="mod">
          <ac:chgData name="Andras Biro" userId="fc6cae22-3280-4823-8eea-af6711e5f895" providerId="ADAL" clId="{132D915A-ACFA-204C-B76F-8ED8230C26D8}" dt="2024-10-31T14:27:13.608" v="2010" actId="20577"/>
          <ac:spMkLst>
            <pc:docMk/>
            <pc:sldMk cId="3351470211" sldId="261"/>
            <ac:spMk id="2" creationId="{27DC0867-0D14-5399-FE11-4E4E14123EE5}"/>
          </ac:spMkLst>
        </pc:spChg>
        <pc:spChg chg="mod">
          <ac:chgData name="Andras Biro" userId="fc6cae22-3280-4823-8eea-af6711e5f895" providerId="ADAL" clId="{132D915A-ACFA-204C-B76F-8ED8230C26D8}" dt="2024-10-31T14:35:17.926" v="2391" actId="20577"/>
          <ac:spMkLst>
            <pc:docMk/>
            <pc:sldMk cId="3351470211" sldId="261"/>
            <ac:spMk id="3" creationId="{507657BC-9FBC-0F3E-4F60-78CBEBAA0745}"/>
          </ac:spMkLst>
        </pc:spChg>
      </pc:sldChg>
      <pc:sldChg chg="modSp new mod">
        <pc:chgData name="Andras Biro" userId="fc6cae22-3280-4823-8eea-af6711e5f895" providerId="ADAL" clId="{132D915A-ACFA-204C-B76F-8ED8230C26D8}" dt="2024-10-31T14:45:56.461" v="2955" actId="20577"/>
        <pc:sldMkLst>
          <pc:docMk/>
          <pc:sldMk cId="99471041" sldId="262"/>
        </pc:sldMkLst>
        <pc:spChg chg="mod">
          <ac:chgData name="Andras Biro" userId="fc6cae22-3280-4823-8eea-af6711e5f895" providerId="ADAL" clId="{132D915A-ACFA-204C-B76F-8ED8230C26D8}" dt="2024-10-31T14:36:02.500" v="2413" actId="20577"/>
          <ac:spMkLst>
            <pc:docMk/>
            <pc:sldMk cId="99471041" sldId="262"/>
            <ac:spMk id="2" creationId="{0B582429-DC18-B549-E629-94B9ABC5C755}"/>
          </ac:spMkLst>
        </pc:spChg>
        <pc:spChg chg="mod">
          <ac:chgData name="Andras Biro" userId="fc6cae22-3280-4823-8eea-af6711e5f895" providerId="ADAL" clId="{132D915A-ACFA-204C-B76F-8ED8230C26D8}" dt="2024-10-31T14:45:56.461" v="2955" actId="20577"/>
          <ac:spMkLst>
            <pc:docMk/>
            <pc:sldMk cId="99471041" sldId="262"/>
            <ac:spMk id="3" creationId="{CB53D7DD-E7BF-14F4-A824-2674ABEE9752}"/>
          </ac:spMkLst>
        </pc:spChg>
      </pc:sldChg>
      <pc:sldChg chg="modSp new mod">
        <pc:chgData name="Andras Biro" userId="fc6cae22-3280-4823-8eea-af6711e5f895" providerId="ADAL" clId="{132D915A-ACFA-204C-B76F-8ED8230C26D8}" dt="2024-10-31T14:59:58.925" v="3381" actId="20577"/>
        <pc:sldMkLst>
          <pc:docMk/>
          <pc:sldMk cId="907389125" sldId="263"/>
        </pc:sldMkLst>
        <pc:spChg chg="mod">
          <ac:chgData name="Andras Biro" userId="fc6cae22-3280-4823-8eea-af6711e5f895" providerId="ADAL" clId="{132D915A-ACFA-204C-B76F-8ED8230C26D8}" dt="2024-10-31T14:59:58.925" v="3381" actId="20577"/>
          <ac:spMkLst>
            <pc:docMk/>
            <pc:sldMk cId="907389125" sldId="263"/>
            <ac:spMk id="2" creationId="{37487B00-60E7-A63B-B40F-E47AEFAEF5E5}"/>
          </ac:spMkLst>
        </pc:spChg>
      </pc:sldChg>
      <pc:sldChg chg="modSp add mod">
        <pc:chgData name="Andras Biro" userId="fc6cae22-3280-4823-8eea-af6711e5f895" providerId="ADAL" clId="{132D915A-ACFA-204C-B76F-8ED8230C26D8}" dt="2024-10-31T15:02:47.831" v="3429" actId="20577"/>
        <pc:sldMkLst>
          <pc:docMk/>
          <pc:sldMk cId="1954845986" sldId="264"/>
        </pc:sldMkLst>
      </pc:sldChg>
      <pc:sldChg chg="new del">
        <pc:chgData name="Andras Biro" userId="fc6cae22-3280-4823-8eea-af6711e5f895" providerId="ADAL" clId="{132D915A-ACFA-204C-B76F-8ED8230C26D8}" dt="2024-10-31T15:03:21.812" v="3431" actId="2696"/>
        <pc:sldMkLst>
          <pc:docMk/>
          <pc:sldMk cId="731738358" sldId="265"/>
        </pc:sldMkLst>
      </pc:sldChg>
      <pc:sldChg chg="modSp add mod">
        <pc:chgData name="Andras Biro" userId="fc6cae22-3280-4823-8eea-af6711e5f895" providerId="ADAL" clId="{132D915A-ACFA-204C-B76F-8ED8230C26D8}" dt="2024-10-31T15:03:49.118" v="3496" actId="20577"/>
        <pc:sldMkLst>
          <pc:docMk/>
          <pc:sldMk cId="1964418487" sldId="265"/>
        </pc:sldMkLst>
        <pc:spChg chg="mod">
          <ac:chgData name="Andras Biro" userId="fc6cae22-3280-4823-8eea-af6711e5f895" providerId="ADAL" clId="{132D915A-ACFA-204C-B76F-8ED8230C26D8}" dt="2024-10-31T15:03:49.118" v="3496" actId="20577"/>
          <ac:spMkLst>
            <pc:docMk/>
            <pc:sldMk cId="1964418487" sldId="265"/>
            <ac:spMk id="2" creationId="{06C0CF77-4FB5-A3F7-D317-B7D54E7A5E1E}"/>
          </ac:spMkLst>
        </pc:spChg>
      </pc:sldChg>
      <pc:sldChg chg="modSp add mod">
        <pc:chgData name="Andras Biro" userId="fc6cae22-3280-4823-8eea-af6711e5f895" providerId="ADAL" clId="{132D915A-ACFA-204C-B76F-8ED8230C26D8}" dt="2024-10-31T15:07:19.439" v="3753" actId="20577"/>
        <pc:sldMkLst>
          <pc:docMk/>
          <pc:sldMk cId="825978139" sldId="266"/>
        </pc:sldMkLst>
      </pc:sldChg>
      <pc:sldChg chg="modSp new mod">
        <pc:chgData name="Andras Biro" userId="fc6cae22-3280-4823-8eea-af6711e5f895" providerId="ADAL" clId="{132D915A-ACFA-204C-B76F-8ED8230C26D8}" dt="2024-10-31T15:05:10.526" v="3659" actId="20577"/>
        <pc:sldMkLst>
          <pc:docMk/>
          <pc:sldMk cId="2373586729" sldId="267"/>
        </pc:sldMkLst>
      </pc:sldChg>
      <pc:sldChg chg="modSp add mod">
        <pc:chgData name="Andras Biro" userId="fc6cae22-3280-4823-8eea-af6711e5f895" providerId="ADAL" clId="{132D915A-ACFA-204C-B76F-8ED8230C26D8}" dt="2024-10-31T15:05:32.903" v="3690" actId="20577"/>
        <pc:sldMkLst>
          <pc:docMk/>
          <pc:sldMk cId="2631825662" sldId="268"/>
        </pc:sldMkLst>
        <pc:spChg chg="mod">
          <ac:chgData name="Andras Biro" userId="fc6cae22-3280-4823-8eea-af6711e5f895" providerId="ADAL" clId="{132D915A-ACFA-204C-B76F-8ED8230C26D8}" dt="2024-10-31T15:05:30.070" v="3689" actId="20577"/>
          <ac:spMkLst>
            <pc:docMk/>
            <pc:sldMk cId="2631825662" sldId="268"/>
            <ac:spMk id="2" creationId="{1745C069-280E-9BAB-C736-5F980A27BC45}"/>
          </ac:spMkLst>
        </pc:spChg>
        <pc:spChg chg="mod">
          <ac:chgData name="Andras Biro" userId="fc6cae22-3280-4823-8eea-af6711e5f895" providerId="ADAL" clId="{132D915A-ACFA-204C-B76F-8ED8230C26D8}" dt="2024-10-31T15:05:32.903" v="3690" actId="20577"/>
          <ac:spMkLst>
            <pc:docMk/>
            <pc:sldMk cId="2631825662" sldId="268"/>
            <ac:spMk id="3" creationId="{26B53A7C-AD9E-A33B-0CFE-BA036E56431B}"/>
          </ac:spMkLst>
        </pc:spChg>
      </pc:sldChg>
      <pc:sldChg chg="modSp new mod">
        <pc:chgData name="Andras Biro" userId="fc6cae22-3280-4823-8eea-af6711e5f895" providerId="ADAL" clId="{132D915A-ACFA-204C-B76F-8ED8230C26D8}" dt="2024-10-31T15:09:11.883" v="3921" actId="20577"/>
        <pc:sldMkLst>
          <pc:docMk/>
          <pc:sldMk cId="485323589" sldId="269"/>
        </pc:sldMkLst>
        <pc:spChg chg="mod">
          <ac:chgData name="Andras Biro" userId="fc6cae22-3280-4823-8eea-af6711e5f895" providerId="ADAL" clId="{132D915A-ACFA-204C-B76F-8ED8230C26D8}" dt="2024-10-31T15:06:39.811" v="3735" actId="20577"/>
          <ac:spMkLst>
            <pc:docMk/>
            <pc:sldMk cId="485323589" sldId="269"/>
            <ac:spMk id="2" creationId="{6BED6BDB-4164-836D-CAF8-D9226A640D7A}"/>
          </ac:spMkLst>
        </pc:spChg>
        <pc:spChg chg="mod">
          <ac:chgData name="Andras Biro" userId="fc6cae22-3280-4823-8eea-af6711e5f895" providerId="ADAL" clId="{132D915A-ACFA-204C-B76F-8ED8230C26D8}" dt="2024-10-31T15:09:11.883" v="3921" actId="20577"/>
          <ac:spMkLst>
            <pc:docMk/>
            <pc:sldMk cId="485323589" sldId="269"/>
            <ac:spMk id="3" creationId="{0B4F2844-FE80-A85A-AC18-2932190F82B4}"/>
          </ac:spMkLst>
        </pc:spChg>
      </pc:sldChg>
      <pc:sldChg chg="modSp add mod">
        <pc:chgData name="Andras Biro" userId="fc6cae22-3280-4823-8eea-af6711e5f895" providerId="ADAL" clId="{132D915A-ACFA-204C-B76F-8ED8230C26D8}" dt="2024-10-31T15:07:34.227" v="3796" actId="20577"/>
        <pc:sldMkLst>
          <pc:docMk/>
          <pc:sldMk cId="803259886" sldId="270"/>
        </pc:sldMkLst>
        <pc:spChg chg="mod">
          <ac:chgData name="Andras Biro" userId="fc6cae22-3280-4823-8eea-af6711e5f895" providerId="ADAL" clId="{132D915A-ACFA-204C-B76F-8ED8230C26D8}" dt="2024-10-31T15:07:34.227" v="3796" actId="20577"/>
          <ac:spMkLst>
            <pc:docMk/>
            <pc:sldMk cId="803259886" sldId="270"/>
            <ac:spMk id="2" creationId="{6107A6BE-EB79-B499-A9DF-5F14D832A6CF}"/>
          </ac:spMkLst>
        </pc:spChg>
      </pc:sldChg>
      <pc:sldChg chg="modSp new del mod">
        <pc:chgData name="Andras Biro" userId="fc6cae22-3280-4823-8eea-af6711e5f895" providerId="ADAL" clId="{132D915A-ACFA-204C-B76F-8ED8230C26D8}" dt="2024-10-31T15:20:29.359" v="4235" actId="2696"/>
        <pc:sldMkLst>
          <pc:docMk/>
          <pc:sldMk cId="3708746720" sldId="271"/>
        </pc:sldMkLst>
      </pc:sldChg>
      <pc:sldChg chg="modSp new del mod">
        <pc:chgData name="Andras Biro" userId="fc6cae22-3280-4823-8eea-af6711e5f895" providerId="ADAL" clId="{132D915A-ACFA-204C-B76F-8ED8230C26D8}" dt="2024-10-31T15:20:28.443" v="4234" actId="2696"/>
        <pc:sldMkLst>
          <pc:docMk/>
          <pc:sldMk cId="1203983366" sldId="272"/>
        </pc:sldMkLst>
      </pc:sldChg>
      <pc:sldChg chg="addSp modSp new mod">
        <pc:chgData name="Andras Biro" userId="fc6cae22-3280-4823-8eea-af6711e5f895" providerId="ADAL" clId="{132D915A-ACFA-204C-B76F-8ED8230C26D8}" dt="2024-10-31T15:20:19.280" v="4233" actId="1076"/>
        <pc:sldMkLst>
          <pc:docMk/>
          <pc:sldMk cId="2969280367" sldId="273"/>
        </pc:sldMkLst>
        <pc:spChg chg="mod">
          <ac:chgData name="Andras Biro" userId="fc6cae22-3280-4823-8eea-af6711e5f895" providerId="ADAL" clId="{132D915A-ACFA-204C-B76F-8ED8230C26D8}" dt="2024-10-31T15:17:58.414" v="4089" actId="20577"/>
          <ac:spMkLst>
            <pc:docMk/>
            <pc:sldMk cId="2969280367" sldId="273"/>
            <ac:spMk id="2" creationId="{09229875-D3D4-5A1B-B603-C0E117113EF4}"/>
          </ac:spMkLst>
        </pc:spChg>
        <pc:spChg chg="mod">
          <ac:chgData name="Andras Biro" userId="fc6cae22-3280-4823-8eea-af6711e5f895" providerId="ADAL" clId="{132D915A-ACFA-204C-B76F-8ED8230C26D8}" dt="2024-10-31T15:19:49.594" v="4229" actId="20577"/>
          <ac:spMkLst>
            <pc:docMk/>
            <pc:sldMk cId="2969280367" sldId="273"/>
            <ac:spMk id="3" creationId="{8E9796C8-1818-0981-6B17-31B5EFCFBF28}"/>
          </ac:spMkLst>
        </pc:spChg>
        <pc:picChg chg="add mod">
          <ac:chgData name="Andras Biro" userId="fc6cae22-3280-4823-8eea-af6711e5f895" providerId="ADAL" clId="{132D915A-ACFA-204C-B76F-8ED8230C26D8}" dt="2024-10-31T15:20:19.280" v="4233" actId="1076"/>
          <ac:picMkLst>
            <pc:docMk/>
            <pc:sldMk cId="2969280367" sldId="273"/>
            <ac:picMk id="6" creationId="{D97E0EDD-B475-3596-A18F-806ED20AD0CB}"/>
          </ac:picMkLst>
        </pc:picChg>
      </pc:sldChg>
      <pc:sldChg chg="addSp delSp modSp new mod modClrScheme chgLayout">
        <pc:chgData name="Andras Biro" userId="fc6cae22-3280-4823-8eea-af6711e5f895" providerId="ADAL" clId="{132D915A-ACFA-204C-B76F-8ED8230C26D8}" dt="2024-10-31T15:23:33.941" v="4267" actId="20577"/>
        <pc:sldMkLst>
          <pc:docMk/>
          <pc:sldMk cId="1469666698" sldId="274"/>
        </pc:sldMkLst>
        <pc:spChg chg="mod ord">
          <ac:chgData name="Andras Biro" userId="fc6cae22-3280-4823-8eea-af6711e5f895" providerId="ADAL" clId="{132D915A-ACFA-204C-B76F-8ED8230C26D8}" dt="2024-10-31T15:22:59.044" v="4237" actId="700"/>
          <ac:spMkLst>
            <pc:docMk/>
            <pc:sldMk cId="1469666698" sldId="274"/>
            <ac:spMk id="4" creationId="{9036D611-97E0-B50E-C98A-DDEA372F7831}"/>
          </ac:spMkLst>
        </pc:spChg>
        <pc:spChg chg="mod ord">
          <ac:chgData name="Andras Biro" userId="fc6cae22-3280-4823-8eea-af6711e5f895" providerId="ADAL" clId="{132D915A-ACFA-204C-B76F-8ED8230C26D8}" dt="2024-10-31T15:22:59.044" v="4237" actId="700"/>
          <ac:spMkLst>
            <pc:docMk/>
            <pc:sldMk cId="1469666698" sldId="274"/>
            <ac:spMk id="5" creationId="{19AB8519-BAA8-785D-03DD-2BAFD61B6845}"/>
          </ac:spMkLst>
        </pc:spChg>
        <pc:spChg chg="add mod ord">
          <ac:chgData name="Andras Biro" userId="fc6cae22-3280-4823-8eea-af6711e5f895" providerId="ADAL" clId="{132D915A-ACFA-204C-B76F-8ED8230C26D8}" dt="2024-10-31T15:23:33.941" v="4267" actId="20577"/>
          <ac:spMkLst>
            <pc:docMk/>
            <pc:sldMk cId="1469666698" sldId="274"/>
            <ac:spMk id="6" creationId="{26822C52-5082-54B5-E975-F9C0BEBF9EF9}"/>
          </ac:spMkLst>
        </pc:spChg>
        <pc:spChg chg="add mod ord">
          <ac:chgData name="Andras Biro" userId="fc6cae22-3280-4823-8eea-af6711e5f895" providerId="ADAL" clId="{132D915A-ACFA-204C-B76F-8ED8230C26D8}" dt="2024-10-31T15:22:59.044" v="4237" actId="700"/>
          <ac:spMkLst>
            <pc:docMk/>
            <pc:sldMk cId="1469666698" sldId="274"/>
            <ac:spMk id="7" creationId="{2671A1BD-84CA-95B4-0BF3-3BA5983C31C1}"/>
          </ac:spMkLst>
        </pc:spChg>
      </pc:sldChg>
    </pc:docChg>
  </pc:docChgLst>
  <pc:docChgLst>
    <pc:chgData name="Andras Biro" userId="fc6cae22-3280-4823-8eea-af6711e5f895" providerId="ADAL" clId="{82A1E7D5-73BE-E047-AEED-6254D9482186}"/>
    <pc:docChg chg="undo custSel addSld delSld modSld sldOrd">
      <pc:chgData name="Andras Biro" userId="fc6cae22-3280-4823-8eea-af6711e5f895" providerId="ADAL" clId="{82A1E7D5-73BE-E047-AEED-6254D9482186}" dt="2025-01-01T19:53:59.679" v="777" actId="20577"/>
      <pc:docMkLst>
        <pc:docMk/>
      </pc:docMkLst>
      <pc:sldChg chg="modSp mod">
        <pc:chgData name="Andras Biro" userId="fc6cae22-3280-4823-8eea-af6711e5f895" providerId="ADAL" clId="{82A1E7D5-73BE-E047-AEED-6254D9482186}" dt="2025-01-01T16:42:33.978" v="184" actId="20577"/>
        <pc:sldMkLst>
          <pc:docMk/>
          <pc:sldMk cId="1056884639" sldId="256"/>
        </pc:sldMkLst>
        <pc:spChg chg="mod">
          <ac:chgData name="Andras Biro" userId="fc6cae22-3280-4823-8eea-af6711e5f895" providerId="ADAL" clId="{82A1E7D5-73BE-E047-AEED-6254D9482186}" dt="2025-01-01T16:42:33.978" v="184" actId="20577"/>
          <ac:spMkLst>
            <pc:docMk/>
            <pc:sldMk cId="1056884639" sldId="256"/>
            <ac:spMk id="3" creationId="{67B723F2-A522-921A-EB06-DC006E2D5F3B}"/>
          </ac:spMkLst>
        </pc:spChg>
      </pc:sldChg>
      <pc:sldChg chg="modSp mod">
        <pc:chgData name="Andras Biro" userId="fc6cae22-3280-4823-8eea-af6711e5f895" providerId="ADAL" clId="{82A1E7D5-73BE-E047-AEED-6254D9482186}" dt="2025-01-01T17:57:05.549" v="436" actId="20577"/>
        <pc:sldMkLst>
          <pc:docMk/>
          <pc:sldMk cId="703869934" sldId="259"/>
        </pc:sldMkLst>
        <pc:spChg chg="mod">
          <ac:chgData name="Andras Biro" userId="fc6cae22-3280-4823-8eea-af6711e5f895" providerId="ADAL" clId="{82A1E7D5-73BE-E047-AEED-6254D9482186}" dt="2025-01-01T17:57:05.549" v="436" actId="20577"/>
          <ac:spMkLst>
            <pc:docMk/>
            <pc:sldMk cId="703869934" sldId="259"/>
            <ac:spMk id="3" creationId="{8862AFCF-F816-3272-7BC6-CEA04E240FE9}"/>
          </ac:spMkLst>
        </pc:spChg>
      </pc:sldChg>
      <pc:sldChg chg="modSp mod ord">
        <pc:chgData name="Andras Biro" userId="fc6cae22-3280-4823-8eea-af6711e5f895" providerId="ADAL" clId="{82A1E7D5-73BE-E047-AEED-6254D9482186}" dt="2025-01-01T18:28:18.166" v="582" actId="20578"/>
        <pc:sldMkLst>
          <pc:docMk/>
          <pc:sldMk cId="3351470211" sldId="261"/>
        </pc:sldMkLst>
        <pc:spChg chg="mod">
          <ac:chgData name="Andras Biro" userId="fc6cae22-3280-4823-8eea-af6711e5f895" providerId="ADAL" clId="{82A1E7D5-73BE-E047-AEED-6254D9482186}" dt="2025-01-01T18:28:13.697" v="581" actId="20577"/>
          <ac:spMkLst>
            <pc:docMk/>
            <pc:sldMk cId="3351470211" sldId="261"/>
            <ac:spMk id="2" creationId="{27DC0867-0D14-5399-FE11-4E4E14123EE5}"/>
          </ac:spMkLst>
        </pc:spChg>
      </pc:sldChg>
      <pc:sldChg chg="modSp mod">
        <pc:chgData name="Andras Biro" userId="fc6cae22-3280-4823-8eea-af6711e5f895" providerId="ADAL" clId="{82A1E7D5-73BE-E047-AEED-6254D9482186}" dt="2025-01-01T18:14:13.738" v="538" actId="20577"/>
        <pc:sldMkLst>
          <pc:docMk/>
          <pc:sldMk cId="99471041" sldId="262"/>
        </pc:sldMkLst>
        <pc:spChg chg="mod">
          <ac:chgData name="Andras Biro" userId="fc6cae22-3280-4823-8eea-af6711e5f895" providerId="ADAL" clId="{82A1E7D5-73BE-E047-AEED-6254D9482186}" dt="2025-01-01T18:14:13.738" v="538" actId="20577"/>
          <ac:spMkLst>
            <pc:docMk/>
            <pc:sldMk cId="99471041" sldId="262"/>
            <ac:spMk id="3" creationId="{CB53D7DD-E7BF-14F4-A824-2674ABEE9752}"/>
          </ac:spMkLst>
        </pc:spChg>
      </pc:sldChg>
      <pc:sldChg chg="modSp mod modShow">
        <pc:chgData name="Andras Biro" userId="fc6cae22-3280-4823-8eea-af6711e5f895" providerId="ADAL" clId="{82A1E7D5-73BE-E047-AEED-6254D9482186}" dt="2025-01-01T19:53:59.679" v="777" actId="20577"/>
        <pc:sldMkLst>
          <pc:docMk/>
          <pc:sldMk cId="907389125" sldId="263"/>
        </pc:sldMkLst>
        <pc:spChg chg="mod">
          <ac:chgData name="Andras Biro" userId="fc6cae22-3280-4823-8eea-af6711e5f895" providerId="ADAL" clId="{82A1E7D5-73BE-E047-AEED-6254D9482186}" dt="2024-12-19T15:26:03.527" v="48" actId="20577"/>
          <ac:spMkLst>
            <pc:docMk/>
            <pc:sldMk cId="907389125" sldId="263"/>
            <ac:spMk id="2" creationId="{37487B00-60E7-A63B-B40F-E47AEFAEF5E5}"/>
          </ac:spMkLst>
        </pc:spChg>
        <pc:spChg chg="mod">
          <ac:chgData name="Andras Biro" userId="fc6cae22-3280-4823-8eea-af6711e5f895" providerId="ADAL" clId="{82A1E7D5-73BE-E047-AEED-6254D9482186}" dt="2025-01-01T19:53:59.679" v="777" actId="20577"/>
          <ac:spMkLst>
            <pc:docMk/>
            <pc:sldMk cId="907389125" sldId="263"/>
            <ac:spMk id="3" creationId="{95317C67-2C41-5E16-EA8C-3F981EDCF875}"/>
          </ac:spMkLst>
        </pc:spChg>
      </pc:sldChg>
      <pc:sldChg chg="del">
        <pc:chgData name="Andras Biro" userId="fc6cae22-3280-4823-8eea-af6711e5f895" providerId="ADAL" clId="{82A1E7D5-73BE-E047-AEED-6254D9482186}" dt="2024-12-19T11:47:13.102" v="40" actId="2696"/>
        <pc:sldMkLst>
          <pc:docMk/>
          <pc:sldMk cId="1954845986" sldId="264"/>
        </pc:sldMkLst>
      </pc:sldChg>
      <pc:sldChg chg="modSp mod modShow">
        <pc:chgData name="Andras Biro" userId="fc6cae22-3280-4823-8eea-af6711e5f895" providerId="ADAL" clId="{82A1E7D5-73BE-E047-AEED-6254D9482186}" dt="2025-01-01T18:15:25.839" v="539" actId="729"/>
        <pc:sldMkLst>
          <pc:docMk/>
          <pc:sldMk cId="1964418487" sldId="265"/>
        </pc:sldMkLst>
        <pc:spChg chg="mod">
          <ac:chgData name="Andras Biro" userId="fc6cae22-3280-4823-8eea-af6711e5f895" providerId="ADAL" clId="{82A1E7D5-73BE-E047-AEED-6254D9482186}" dt="2024-12-19T15:25:58.749" v="46" actId="20577"/>
          <ac:spMkLst>
            <pc:docMk/>
            <pc:sldMk cId="1964418487" sldId="265"/>
            <ac:spMk id="2" creationId="{06C0CF77-4FB5-A3F7-D317-B7D54E7A5E1E}"/>
          </ac:spMkLst>
        </pc:spChg>
        <pc:spChg chg="mod">
          <ac:chgData name="Andras Biro" userId="fc6cae22-3280-4823-8eea-af6711e5f895" providerId="ADAL" clId="{82A1E7D5-73BE-E047-AEED-6254D9482186}" dt="2025-01-01T16:36:06.235" v="145" actId="20577"/>
          <ac:spMkLst>
            <pc:docMk/>
            <pc:sldMk cId="1964418487" sldId="265"/>
            <ac:spMk id="3" creationId="{AFD0321D-2985-815F-70E2-4E47E7E46AA4}"/>
          </ac:spMkLst>
        </pc:spChg>
      </pc:sldChg>
      <pc:sldChg chg="modSp del mod">
        <pc:chgData name="Andras Biro" userId="fc6cae22-3280-4823-8eea-af6711e5f895" providerId="ADAL" clId="{82A1E7D5-73BE-E047-AEED-6254D9482186}" dt="2024-12-20T10:38:04.454" v="84" actId="2696"/>
        <pc:sldMkLst>
          <pc:docMk/>
          <pc:sldMk cId="825978139" sldId="266"/>
        </pc:sldMkLst>
      </pc:sldChg>
      <pc:sldChg chg="del">
        <pc:chgData name="Andras Biro" userId="fc6cae22-3280-4823-8eea-af6711e5f895" providerId="ADAL" clId="{82A1E7D5-73BE-E047-AEED-6254D9482186}" dt="2024-12-20T15:21:30.836" v="85" actId="2696"/>
        <pc:sldMkLst>
          <pc:docMk/>
          <pc:sldMk cId="2373586729" sldId="267"/>
        </pc:sldMkLst>
      </pc:sldChg>
      <pc:sldChg chg="modSp mod modShow">
        <pc:chgData name="Andras Biro" userId="fc6cae22-3280-4823-8eea-af6711e5f895" providerId="ADAL" clId="{82A1E7D5-73BE-E047-AEED-6254D9482186}" dt="2025-01-01T18:15:25.839" v="539" actId="729"/>
        <pc:sldMkLst>
          <pc:docMk/>
          <pc:sldMk cId="2631825662" sldId="268"/>
        </pc:sldMkLst>
        <pc:spChg chg="mod">
          <ac:chgData name="Andras Biro" userId="fc6cae22-3280-4823-8eea-af6711e5f895" providerId="ADAL" clId="{82A1E7D5-73BE-E047-AEED-6254D9482186}" dt="2025-01-01T16:36:33.956" v="181" actId="20577"/>
          <ac:spMkLst>
            <pc:docMk/>
            <pc:sldMk cId="2631825662" sldId="268"/>
            <ac:spMk id="3" creationId="{26B53A7C-AD9E-A33B-0CFE-BA036E56431B}"/>
          </ac:spMkLst>
        </pc:spChg>
      </pc:sldChg>
      <pc:sldChg chg="modSp mod ord">
        <pc:chgData name="Andras Biro" userId="fc6cae22-3280-4823-8eea-af6711e5f895" providerId="ADAL" clId="{82A1E7D5-73BE-E047-AEED-6254D9482186}" dt="2025-01-01T18:28:38.681" v="601" actId="20577"/>
        <pc:sldMkLst>
          <pc:docMk/>
          <pc:sldMk cId="485323589" sldId="269"/>
        </pc:sldMkLst>
        <pc:spChg chg="mod">
          <ac:chgData name="Andras Biro" userId="fc6cae22-3280-4823-8eea-af6711e5f895" providerId="ADAL" clId="{82A1E7D5-73BE-E047-AEED-6254D9482186}" dt="2025-01-01T18:28:38.681" v="601" actId="20577"/>
          <ac:spMkLst>
            <pc:docMk/>
            <pc:sldMk cId="485323589" sldId="269"/>
            <ac:spMk id="2" creationId="{6BED6BDB-4164-836D-CAF8-D9226A640D7A}"/>
          </ac:spMkLst>
        </pc:spChg>
      </pc:sldChg>
      <pc:sldChg chg="modSp mod modShow">
        <pc:chgData name="Andras Biro" userId="fc6cae22-3280-4823-8eea-af6711e5f895" providerId="ADAL" clId="{82A1E7D5-73BE-E047-AEED-6254D9482186}" dt="2025-01-01T18:15:25.839" v="539" actId="729"/>
        <pc:sldMkLst>
          <pc:docMk/>
          <pc:sldMk cId="803259886" sldId="270"/>
        </pc:sldMkLst>
        <pc:spChg chg="mod">
          <ac:chgData name="Andras Biro" userId="fc6cae22-3280-4823-8eea-af6711e5f895" providerId="ADAL" clId="{82A1E7D5-73BE-E047-AEED-6254D9482186}" dt="2024-12-20T10:37:59.523" v="83" actId="20577"/>
          <ac:spMkLst>
            <pc:docMk/>
            <pc:sldMk cId="803259886" sldId="270"/>
            <ac:spMk id="2" creationId="{6107A6BE-EB79-B499-A9DF-5F14D832A6CF}"/>
          </ac:spMkLst>
        </pc:spChg>
        <pc:spChg chg="mod">
          <ac:chgData name="Andras Biro" userId="fc6cae22-3280-4823-8eea-af6711e5f895" providerId="ADAL" clId="{82A1E7D5-73BE-E047-AEED-6254D9482186}" dt="2025-01-01T16:36:26.391" v="170" actId="20577"/>
          <ac:spMkLst>
            <pc:docMk/>
            <pc:sldMk cId="803259886" sldId="270"/>
            <ac:spMk id="3" creationId="{1CB568E4-567D-2706-C2BD-51D627F5BECB}"/>
          </ac:spMkLst>
        </pc:spChg>
      </pc:sldChg>
      <pc:sldChg chg="modSp mod">
        <pc:chgData name="Andras Biro" userId="fc6cae22-3280-4823-8eea-af6711e5f895" providerId="ADAL" clId="{82A1E7D5-73BE-E047-AEED-6254D9482186}" dt="2025-01-01T18:02:46.346" v="520" actId="20577"/>
        <pc:sldMkLst>
          <pc:docMk/>
          <pc:sldMk cId="2969280367" sldId="273"/>
        </pc:sldMkLst>
        <pc:spChg chg="mod">
          <ac:chgData name="Andras Biro" userId="fc6cae22-3280-4823-8eea-af6711e5f895" providerId="ADAL" clId="{82A1E7D5-73BE-E047-AEED-6254D9482186}" dt="2025-01-01T18:02:46.346" v="520" actId="20577"/>
          <ac:spMkLst>
            <pc:docMk/>
            <pc:sldMk cId="2969280367" sldId="273"/>
            <ac:spMk id="3" creationId="{8E9796C8-1818-0981-6B17-31B5EFCFBF28}"/>
          </ac:spMkLst>
        </pc:spChg>
      </pc:sldChg>
      <pc:sldChg chg="modSp mod ord">
        <pc:chgData name="Andras Biro" userId="fc6cae22-3280-4823-8eea-af6711e5f895" providerId="ADAL" clId="{82A1E7D5-73BE-E047-AEED-6254D9482186}" dt="2025-01-01T18:16:05.955" v="555" actId="20577"/>
        <pc:sldMkLst>
          <pc:docMk/>
          <pc:sldMk cId="1469666698" sldId="274"/>
        </pc:sldMkLst>
        <pc:spChg chg="mod">
          <ac:chgData name="Andras Biro" userId="fc6cae22-3280-4823-8eea-af6711e5f895" providerId="ADAL" clId="{82A1E7D5-73BE-E047-AEED-6254D9482186}" dt="2025-01-01T18:16:05.955" v="555" actId="20577"/>
          <ac:spMkLst>
            <pc:docMk/>
            <pc:sldMk cId="1469666698" sldId="274"/>
            <ac:spMk id="6" creationId="{26822C52-5082-54B5-E975-F9C0BEBF9EF9}"/>
          </ac:spMkLst>
        </pc:spChg>
      </pc:sldChg>
      <pc:sldChg chg="new del">
        <pc:chgData name="Andras Biro" userId="fc6cae22-3280-4823-8eea-af6711e5f895" providerId="ADAL" clId="{82A1E7D5-73BE-E047-AEED-6254D9482186}" dt="2025-01-01T18:15:50.844" v="541" actId="2696"/>
        <pc:sldMkLst>
          <pc:docMk/>
          <pc:sldMk cId="1357349225" sldId="275"/>
        </pc:sldMkLst>
      </pc:sldChg>
      <pc:sldChg chg="add">
        <pc:chgData name="Andras Biro" userId="fc6cae22-3280-4823-8eea-af6711e5f895" providerId="ADAL" clId="{82A1E7D5-73BE-E047-AEED-6254D9482186}" dt="2025-01-01T18:15:54.726" v="542"/>
        <pc:sldMkLst>
          <pc:docMk/>
          <pc:sldMk cId="2410915907" sldId="27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99755D-88EB-E844-9037-15FAC32E51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F2D24-DF47-5047-8DA9-A7242AAD01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1DD9A-F586-ED4B-9997-FB26E8959E20}" type="datetimeFigureOut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1/3/25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8E1C9-749E-B947-9818-511BE6BC6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B8614-5D15-7840-AA30-C2B79469CF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959A4-CDE3-4944-906B-059CA83777A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952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CFF084-9646-E64A-B7AB-72D38809F0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C18DE-D162-9644-AA85-12F08EDBDC6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149211-FFAF-F744-A155-EA8C605A06BD}" type="datetimeFigureOut">
              <a:rPr lang="en-US" smtClean="0"/>
              <a:pPr>
                <a:defRPr/>
              </a:pPr>
              <a:t>1/3/25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0B98336-EA6A-3742-9AB1-9509987DB5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DE598F2-DAC3-8244-9B2F-197C576FA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DDD3C-A320-1542-B364-D977D7F625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DED1F-B6CB-0343-82BD-71D3C34E53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8DF8FEB-3CCD-6347-976E-44BA20303C9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U" dirty="0"/>
              <a:t>Bemutatkozás ide:</a:t>
            </a:r>
          </a:p>
          <a:p>
            <a:r>
              <a:rPr lang="en-GB" dirty="0"/>
              <a:t>V</a:t>
            </a:r>
            <a:r>
              <a:rPr lang="en-HU" dirty="0"/>
              <a:t>illamostmérnök, 10 éve alkalmazásmérnök a Silicon Labsnál</a:t>
            </a:r>
          </a:p>
          <a:p>
            <a:r>
              <a:rPr lang="en-HU" dirty="0"/>
              <a:t>Ez valójában ügyféltámogatás, mások bugjait javítom</a:t>
            </a:r>
          </a:p>
          <a:p>
            <a:r>
              <a:rPr lang="en-HU" dirty="0"/>
              <a:t>Korábbi cansat versenyek előadásai, beszélgetései: robosztus, hibatűrő kódolás a cél, de néha úgy tűnik, nem a kritikus részeken van a hangsúly</a:t>
            </a:r>
          </a:p>
          <a:p>
            <a:r>
              <a:rPr lang="en-HU" dirty="0"/>
              <a:t>Bocs a hunglish-ért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DF8FEB-3CCD-6347-976E-44BA20303C9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99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DF8FEB-3CCD-6347-976E-44BA20303C9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58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DF8FEB-3CCD-6347-976E-44BA20303C9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047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DF8FEB-3CCD-6347-976E-44BA20303C9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07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DF8FEB-3CCD-6347-976E-44BA20303C9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52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A5979-852D-2CD8-0FB4-32DACF358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485AEB-C9F3-3F39-4984-C9C52F962B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B1A2DF-CF88-7691-845A-6A8A4511F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C948E-E2D1-6F92-5473-479B8182AD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DF8FEB-3CCD-6347-976E-44BA20303C9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8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-title-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F438ADB-5AD2-D34E-B9F0-91F86D8294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15">
            <a:extLst>
              <a:ext uri="{FF2B5EF4-FFF2-40B4-BE49-F238E27FC236}">
                <a16:creationId xmlns:a16="http://schemas.microsoft.com/office/drawing/2014/main" id="{E0038366-2C68-F146-8CD0-3CFA8F8912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88" y="1420312"/>
            <a:ext cx="2760662" cy="365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B7B18E-A1F3-AA4D-9FAA-95F556E300BB}"/>
              </a:ext>
            </a:extLst>
          </p:cNvPr>
          <p:cNvSpPr/>
          <p:nvPr/>
        </p:nvSpPr>
        <p:spPr>
          <a:xfrm>
            <a:off x="914400" y="2476500"/>
            <a:ext cx="595313" cy="36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2770430"/>
            <a:ext cx="6546274" cy="1694015"/>
          </a:xfrm>
        </p:spPr>
        <p:txBody>
          <a:bodyPr lIns="914400" tIns="91440" anchor="t">
            <a:normAutofit/>
          </a:bodyPr>
          <a:lstStyle>
            <a:lvl1pPr marL="0" indent="0" algn="l">
              <a:lnSpc>
                <a:spcPct val="90000"/>
              </a:lnSpc>
              <a:tabLst>
                <a:tab pos="3078163" algn="l"/>
              </a:tabLst>
              <a:defRPr sz="3600" b="1" i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" y="4841977"/>
            <a:ext cx="6546274" cy="1694014"/>
          </a:xfrm>
          <a:ln>
            <a:noFill/>
          </a:ln>
        </p:spPr>
        <p:txBody>
          <a:bodyPr wrap="square" lIns="914400" tIns="91440" bIns="9144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2400"/>
              </a:spcBef>
              <a:spcAft>
                <a:spcPts val="2400"/>
              </a:spcAft>
              <a:buFont typeface="Symbol" pitchFamily="18" charset="2"/>
              <a:buNone/>
              <a:tabLst>
                <a:tab pos="11085236" algn="r"/>
              </a:tabLst>
              <a:defRPr sz="2000" b="0" i="0" cap="none" spc="10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2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91757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-quad-content-photo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F745E4-7203-2C42-9DAF-8EA1283C1638}"/>
              </a:ext>
            </a:extLst>
          </p:cNvPr>
          <p:cNvSpPr/>
          <p:nvPr userDrawn="1"/>
        </p:nvSpPr>
        <p:spPr>
          <a:xfrm>
            <a:off x="457200" y="914400"/>
            <a:ext cx="2706624" cy="5490468"/>
          </a:xfrm>
          <a:prstGeom prst="roundRect">
            <a:avLst>
              <a:gd name="adj" fmla="val 490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D5530B0F-0B3F-E144-B15D-788E80AD94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512" y="4532986"/>
            <a:ext cx="22860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8EFA027A-4C35-E245-96D1-F2A4AC9CA6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4864447"/>
            <a:ext cx="2708611" cy="1535947"/>
          </a:xfrm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 baseline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B0F450A-884B-9C49-A32B-CD0DF2841511}"/>
              </a:ext>
            </a:extLst>
          </p:cNvPr>
          <p:cNvSpPr/>
          <p:nvPr userDrawn="1"/>
        </p:nvSpPr>
        <p:spPr>
          <a:xfrm>
            <a:off x="3310707" y="914400"/>
            <a:ext cx="2706624" cy="5490468"/>
          </a:xfrm>
          <a:prstGeom prst="roundRect">
            <a:avLst>
              <a:gd name="adj" fmla="val 420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Text Placeholder 30">
            <a:extLst>
              <a:ext uri="{FF2B5EF4-FFF2-40B4-BE49-F238E27FC236}">
                <a16:creationId xmlns:a16="http://schemas.microsoft.com/office/drawing/2014/main" id="{E71E9654-4AFF-8048-B407-301EDE9C0A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21019" y="4532986"/>
            <a:ext cx="22860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spcAft>
                <a:spcPts val="0"/>
              </a:spcAft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AC216408-EAAA-1C4A-8CD5-886484CC28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10128" y="4864447"/>
            <a:ext cx="2707782" cy="1535947"/>
          </a:xfrm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4FA8293-E3C7-1B48-8120-6EFFFBD68275}"/>
              </a:ext>
            </a:extLst>
          </p:cNvPr>
          <p:cNvSpPr/>
          <p:nvPr userDrawn="1"/>
        </p:nvSpPr>
        <p:spPr>
          <a:xfrm>
            <a:off x="6172200" y="914806"/>
            <a:ext cx="2706624" cy="5485588"/>
          </a:xfrm>
          <a:prstGeom prst="roundRect">
            <a:avLst>
              <a:gd name="adj" fmla="val 488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Text Placeholder 30">
            <a:extLst>
              <a:ext uri="{FF2B5EF4-FFF2-40B4-BE49-F238E27FC236}">
                <a16:creationId xmlns:a16="http://schemas.microsoft.com/office/drawing/2014/main" id="{7ACB52AE-2646-A64F-9FCB-2935AA585F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82512" y="4532986"/>
            <a:ext cx="22860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30" name="Text Placeholder 33">
            <a:extLst>
              <a:ext uri="{FF2B5EF4-FFF2-40B4-BE49-F238E27FC236}">
                <a16:creationId xmlns:a16="http://schemas.microsoft.com/office/drawing/2014/main" id="{BCA70C29-2E02-BB4B-8E79-584E48FCB4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72200" y="4864447"/>
            <a:ext cx="2706624" cy="1535947"/>
          </a:xfrm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5">
            <a:extLst>
              <a:ext uri="{FF2B5EF4-FFF2-40B4-BE49-F238E27FC236}">
                <a16:creationId xmlns:a16="http://schemas.microsoft.com/office/drawing/2014/main" id="{8D405ED4-F6AC-ED4C-9A67-37795D15A2A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57201" y="909640"/>
            <a:ext cx="2706624" cy="3429000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Picture 1</a:t>
            </a:r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2967C2B3-DAB6-914D-87CC-3E7EB86CF44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311658" y="909641"/>
            <a:ext cx="2704723" cy="3428997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Picture 2</a:t>
            </a:r>
          </a:p>
        </p:txBody>
      </p:sp>
      <p:sp>
        <p:nvSpPr>
          <p:cNvPr id="36" name="Picture Placeholder 5">
            <a:extLst>
              <a:ext uri="{FF2B5EF4-FFF2-40B4-BE49-F238E27FC236}">
                <a16:creationId xmlns:a16="http://schemas.microsoft.com/office/drawing/2014/main" id="{6CA3342F-5C90-7A49-965F-3CB2E4B2F78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172200" y="909641"/>
            <a:ext cx="2708813" cy="3428997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Picture 3</a:t>
            </a:r>
          </a:p>
        </p:txBody>
      </p:sp>
      <p:sp>
        <p:nvSpPr>
          <p:cNvPr id="37" name="Footer Placeholder 1">
            <a:extLst>
              <a:ext uri="{FF2B5EF4-FFF2-40B4-BE49-F238E27FC236}">
                <a16:creationId xmlns:a16="http://schemas.microsoft.com/office/drawing/2014/main" id="{E87BCE79-33C9-2D45-B76B-D982C132D43A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812746" y="6456363"/>
            <a:ext cx="8441012" cy="365125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F15D13F-6BD8-E340-931F-E62D84EFBF1C}"/>
              </a:ext>
            </a:extLst>
          </p:cNvPr>
          <p:cNvSpPr/>
          <p:nvPr userDrawn="1"/>
        </p:nvSpPr>
        <p:spPr>
          <a:xfrm>
            <a:off x="9028176" y="914806"/>
            <a:ext cx="2706624" cy="5485588"/>
          </a:xfrm>
          <a:prstGeom prst="roundRect">
            <a:avLst>
              <a:gd name="adj" fmla="val 488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Text Placeholder 30">
            <a:extLst>
              <a:ext uri="{FF2B5EF4-FFF2-40B4-BE49-F238E27FC236}">
                <a16:creationId xmlns:a16="http://schemas.microsoft.com/office/drawing/2014/main" id="{50BF3DC0-D479-7A45-B2AA-E6BB08185B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38488" y="4532986"/>
            <a:ext cx="22860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E1DD7A40-6813-5546-97E2-C517CEB4F3B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28176" y="4864447"/>
            <a:ext cx="2706624" cy="1535947"/>
          </a:xfrm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01F86B7C-1E19-8B43-9610-E0EC674A61A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25987" y="909641"/>
            <a:ext cx="2708813" cy="3428997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Picture 4</a:t>
            </a:r>
          </a:p>
        </p:txBody>
      </p:sp>
    </p:spTree>
    <p:extLst>
      <p:ext uri="{BB962C8B-B14F-4D97-AF65-F5344CB8AC3E}">
        <p14:creationId xmlns:p14="http://schemas.microsoft.com/office/powerpoint/2010/main" val="1089189375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-quad-content-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A3DCADF-9989-6741-9A86-3D3ED5BA9C5E}"/>
              </a:ext>
            </a:extLst>
          </p:cNvPr>
          <p:cNvSpPr/>
          <p:nvPr/>
        </p:nvSpPr>
        <p:spPr>
          <a:xfrm>
            <a:off x="3314700" y="914400"/>
            <a:ext cx="2706688" cy="5486400"/>
          </a:xfrm>
          <a:prstGeom prst="roundRect">
            <a:avLst>
              <a:gd name="adj" fmla="val 567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2C04902-8785-CA47-876F-5A5480BBAE4A}"/>
              </a:ext>
            </a:extLst>
          </p:cNvPr>
          <p:cNvSpPr/>
          <p:nvPr/>
        </p:nvSpPr>
        <p:spPr>
          <a:xfrm>
            <a:off x="457200" y="914400"/>
            <a:ext cx="2706688" cy="5486400"/>
          </a:xfrm>
          <a:prstGeom prst="roundRect">
            <a:avLst>
              <a:gd name="adj" fmla="val 545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2881179-2A72-B741-B271-E7E1D5005C36}"/>
              </a:ext>
            </a:extLst>
          </p:cNvPr>
          <p:cNvSpPr/>
          <p:nvPr/>
        </p:nvSpPr>
        <p:spPr>
          <a:xfrm>
            <a:off x="3314700" y="914400"/>
            <a:ext cx="2706688" cy="5486400"/>
          </a:xfrm>
          <a:prstGeom prst="roundRect">
            <a:avLst>
              <a:gd name="adj" fmla="val 567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600054A-2E4D-304F-9A2C-CCCAC7A22A27}"/>
              </a:ext>
            </a:extLst>
          </p:cNvPr>
          <p:cNvSpPr/>
          <p:nvPr/>
        </p:nvSpPr>
        <p:spPr>
          <a:xfrm>
            <a:off x="6170613" y="914400"/>
            <a:ext cx="2706687" cy="5486400"/>
          </a:xfrm>
          <a:prstGeom prst="roundRect">
            <a:avLst>
              <a:gd name="adj" fmla="val 524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EE31227-994A-534D-A7E2-8F41B1776F93}"/>
              </a:ext>
            </a:extLst>
          </p:cNvPr>
          <p:cNvSpPr/>
          <p:nvPr/>
        </p:nvSpPr>
        <p:spPr>
          <a:xfrm>
            <a:off x="9028113" y="914400"/>
            <a:ext cx="2706687" cy="5486400"/>
          </a:xfrm>
          <a:prstGeom prst="roundRect">
            <a:avLst>
              <a:gd name="adj" fmla="val 558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 hasCustomPrompt="1"/>
          </p:nvPr>
        </p:nvSpPr>
        <p:spPr>
          <a:xfrm>
            <a:off x="667512" y="1102023"/>
            <a:ext cx="2286000" cy="289441"/>
          </a:xfrm>
          <a:prstGeom prst="roundRect">
            <a:avLst/>
          </a:prstGeom>
          <a:solidFill>
            <a:schemeClr val="accent1"/>
          </a:solidFill>
        </p:spPr>
        <p:txBody>
          <a:bodyPr tIns="45720" bIns="45720" anchor="ctr" anchorCtr="0">
            <a:spAutoFit/>
          </a:bodyPr>
          <a:lstStyle>
            <a:lvl1pPr marL="0" indent="0" algn="ctr">
              <a:buFontTx/>
              <a:buNone/>
              <a:defRPr sz="1100" b="0" i="0" cap="all" spc="2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70" name="Text Placeholder 30"/>
          <p:cNvSpPr>
            <a:spLocks noGrp="1"/>
          </p:cNvSpPr>
          <p:nvPr>
            <p:ph type="body" sz="quarter" idx="24" hasCustomPrompt="1"/>
          </p:nvPr>
        </p:nvSpPr>
        <p:spPr>
          <a:xfrm>
            <a:off x="3524504" y="1103606"/>
            <a:ext cx="2286000" cy="289441"/>
          </a:xfrm>
          <a:prstGeom prst="roundRect">
            <a:avLst/>
          </a:prstGeom>
          <a:solidFill>
            <a:schemeClr val="accent1"/>
          </a:solidFill>
        </p:spPr>
        <p:txBody>
          <a:bodyPr tIns="45720" bIns="45720" anchor="ctr" anchorCtr="0">
            <a:spAutoFit/>
          </a:bodyPr>
          <a:lstStyle>
            <a:lvl1pPr marL="0" indent="0" algn="ctr">
              <a:buFontTx/>
              <a:buNone/>
              <a:defRPr sz="1100" b="0" i="0" cap="all" spc="2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5" name="Text Placeholder 30"/>
          <p:cNvSpPr>
            <a:spLocks noGrp="1"/>
          </p:cNvSpPr>
          <p:nvPr>
            <p:ph type="body" sz="quarter" idx="21" hasCustomPrompt="1"/>
          </p:nvPr>
        </p:nvSpPr>
        <p:spPr>
          <a:xfrm>
            <a:off x="6381496" y="1102023"/>
            <a:ext cx="2286000" cy="289441"/>
          </a:xfrm>
          <a:prstGeom prst="roundRect">
            <a:avLst/>
          </a:prstGeom>
          <a:solidFill>
            <a:schemeClr val="accent1"/>
          </a:solidFill>
        </p:spPr>
        <p:txBody>
          <a:bodyPr tIns="45720" bIns="45720" anchor="ctr" anchorCtr="0">
            <a:spAutoFit/>
          </a:bodyPr>
          <a:lstStyle>
            <a:lvl1pPr marL="0" indent="0" algn="ctr">
              <a:buFontTx/>
              <a:buNone/>
              <a:defRPr sz="1100" b="0" i="0" cap="all" spc="2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57" name="Text Placeholder 30"/>
          <p:cNvSpPr>
            <a:spLocks noGrp="1"/>
          </p:cNvSpPr>
          <p:nvPr>
            <p:ph type="body" sz="quarter" idx="18" hasCustomPrompt="1"/>
          </p:nvPr>
        </p:nvSpPr>
        <p:spPr>
          <a:xfrm>
            <a:off x="9238488" y="1102023"/>
            <a:ext cx="2286000" cy="289441"/>
          </a:xfrm>
          <a:prstGeom prst="roundRect">
            <a:avLst/>
          </a:prstGeom>
          <a:solidFill>
            <a:schemeClr val="accent1"/>
          </a:solidFill>
        </p:spPr>
        <p:txBody>
          <a:bodyPr tIns="45720" bIns="45720" anchor="ctr" anchorCtr="0">
            <a:spAutoFit/>
          </a:bodyPr>
          <a:lstStyle>
            <a:lvl1pPr marL="0" indent="0" algn="ctr">
              <a:buFontTx/>
              <a:buNone/>
              <a:defRPr sz="1100" b="0" i="0" cap="all" spc="2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57199" y="1579088"/>
            <a:ext cx="2706687" cy="4821712"/>
          </a:xfrm>
        </p:spPr>
        <p:txBody>
          <a:bodyPr lIns="182880" rIns="182880"/>
          <a:lstStyle>
            <a:lvl1pPr marL="0" indent="0">
              <a:spcAft>
                <a:spcPts val="300"/>
              </a:spcAft>
              <a:buFont typeface="Arial" panose="020B0604020202020204" pitchFamily="34" charset="0"/>
              <a:buNone/>
              <a:defRPr sz="1200" b="1" i="0">
                <a:latin typeface="Arial" panose="020B0604020202020204" pitchFamily="34" charset="0"/>
              </a:defRPr>
            </a:lvl1pPr>
            <a:lvl2pPr marL="182880" indent="-182880">
              <a:spcAft>
                <a:spcPts val="300"/>
              </a:spcAft>
              <a:buFont typeface="Arial" panose="020B0604020202020204" pitchFamily="34" charset="0"/>
              <a:buChar char="•"/>
              <a:defRPr sz="1200" b="0" i="0">
                <a:latin typeface="Arial" panose="020B0604020202020204" pitchFamily="34" charset="0"/>
              </a:defRPr>
            </a:lvl2pPr>
            <a:lvl3pPr marL="365760" indent="-182880">
              <a:spcAft>
                <a:spcPts val="300"/>
              </a:spcAft>
              <a:buFont typeface="Arial" panose="020B0604020202020204" pitchFamily="34" charset="0"/>
              <a:buChar char="•"/>
              <a:defRPr sz="1100" b="0" i="0">
                <a:latin typeface="Arial" panose="020B0604020202020204" pitchFamily="34" charset="0"/>
              </a:defRPr>
            </a:lvl3pPr>
            <a:lvl4pPr marL="719137" indent="-171450">
              <a:spcAft>
                <a:spcPts val="300"/>
              </a:spcAft>
              <a:buFont typeface="Arial" panose="020B0604020202020204" pitchFamily="34" charset="0"/>
              <a:buChar char="•"/>
              <a:defRPr sz="1050" b="0" i="0">
                <a:latin typeface="Arial" panose="020B0604020202020204" pitchFamily="34" charset="0"/>
              </a:defRPr>
            </a:lvl4pPr>
            <a:lvl5pPr marL="902970" indent="-171450">
              <a:spcAft>
                <a:spcPts val="300"/>
              </a:spcAft>
              <a:buFont typeface="Arial" panose="020B0604020202020204" pitchFamily="34" charset="0"/>
              <a:buChar char="•"/>
              <a:defRPr sz="105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35BA6085-D15B-6A45-B2B2-00C9E0AA8A0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D82331C-91EC-764E-9317-AF0C464049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68BDDE91-EAED-E547-87E7-330A715DBD1C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5632AA27-60F6-D645-8B54-63132076A3B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314160" y="1579088"/>
            <a:ext cx="2706687" cy="4821712"/>
          </a:xfrm>
        </p:spPr>
        <p:txBody>
          <a:bodyPr lIns="182880" rIns="182880"/>
          <a:lstStyle>
            <a:lvl1pPr marL="0" indent="0">
              <a:spcAft>
                <a:spcPts val="300"/>
              </a:spcAft>
              <a:buFont typeface="Arial" panose="020B0604020202020204" pitchFamily="34" charset="0"/>
              <a:buNone/>
              <a:defRPr sz="1200" b="1" i="0">
                <a:latin typeface="Arial" panose="020B0604020202020204" pitchFamily="34" charset="0"/>
              </a:defRPr>
            </a:lvl1pPr>
            <a:lvl2pPr marL="182880" indent="-182880">
              <a:spcAft>
                <a:spcPts val="300"/>
              </a:spcAft>
              <a:buFont typeface="Arial" panose="020B0604020202020204" pitchFamily="34" charset="0"/>
              <a:buChar char="•"/>
              <a:defRPr sz="1200" b="0" i="0">
                <a:latin typeface="Arial" panose="020B0604020202020204" pitchFamily="34" charset="0"/>
              </a:defRPr>
            </a:lvl2pPr>
            <a:lvl3pPr marL="365760" indent="-182880">
              <a:spcAft>
                <a:spcPts val="300"/>
              </a:spcAft>
              <a:buFont typeface="Arial" panose="020B0604020202020204" pitchFamily="34" charset="0"/>
              <a:buChar char="•"/>
              <a:defRPr sz="1100" b="0" i="0">
                <a:latin typeface="Arial" panose="020B0604020202020204" pitchFamily="34" charset="0"/>
              </a:defRPr>
            </a:lvl3pPr>
            <a:lvl4pPr marL="719137" indent="-171450">
              <a:spcAft>
                <a:spcPts val="300"/>
              </a:spcAft>
              <a:buFont typeface="Arial" panose="020B0604020202020204" pitchFamily="34" charset="0"/>
              <a:buChar char="•"/>
              <a:defRPr sz="1050" b="0" i="0">
                <a:latin typeface="Arial" panose="020B0604020202020204" pitchFamily="34" charset="0"/>
              </a:defRPr>
            </a:lvl4pPr>
            <a:lvl5pPr marL="902970" indent="-171450">
              <a:spcAft>
                <a:spcPts val="300"/>
              </a:spcAft>
              <a:buFont typeface="Arial" panose="020B0604020202020204" pitchFamily="34" charset="0"/>
              <a:buChar char="•"/>
              <a:defRPr sz="105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3F6F6DEF-C387-0646-A152-442378AABF1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170613" y="1579088"/>
            <a:ext cx="2706687" cy="4821712"/>
          </a:xfrm>
        </p:spPr>
        <p:txBody>
          <a:bodyPr lIns="182880" rIns="182880"/>
          <a:lstStyle>
            <a:lvl1pPr marL="0" indent="0">
              <a:spcAft>
                <a:spcPts val="300"/>
              </a:spcAft>
              <a:buFont typeface="Arial" panose="020B0604020202020204" pitchFamily="34" charset="0"/>
              <a:buNone/>
              <a:defRPr sz="1200" b="1" i="0">
                <a:latin typeface="Arial" panose="020B0604020202020204" pitchFamily="34" charset="0"/>
              </a:defRPr>
            </a:lvl1pPr>
            <a:lvl2pPr marL="182880" indent="-182880">
              <a:spcAft>
                <a:spcPts val="300"/>
              </a:spcAft>
              <a:buFont typeface="Arial" panose="020B0604020202020204" pitchFamily="34" charset="0"/>
              <a:buChar char="•"/>
              <a:defRPr sz="1200" b="0" i="0">
                <a:latin typeface="Arial" panose="020B0604020202020204" pitchFamily="34" charset="0"/>
              </a:defRPr>
            </a:lvl2pPr>
            <a:lvl3pPr marL="365760" indent="-182880">
              <a:spcAft>
                <a:spcPts val="300"/>
              </a:spcAft>
              <a:buFont typeface="Arial" panose="020B0604020202020204" pitchFamily="34" charset="0"/>
              <a:buChar char="•"/>
              <a:defRPr sz="1100" b="0" i="0">
                <a:latin typeface="Arial" panose="020B0604020202020204" pitchFamily="34" charset="0"/>
              </a:defRPr>
            </a:lvl3pPr>
            <a:lvl4pPr marL="719137" indent="-171450">
              <a:spcAft>
                <a:spcPts val="300"/>
              </a:spcAft>
              <a:buFont typeface="Arial" panose="020B0604020202020204" pitchFamily="34" charset="0"/>
              <a:buChar char="•"/>
              <a:defRPr sz="1050" b="0" i="0">
                <a:latin typeface="Arial" panose="020B0604020202020204" pitchFamily="34" charset="0"/>
              </a:defRPr>
            </a:lvl4pPr>
            <a:lvl5pPr marL="902970" indent="-171450">
              <a:spcAft>
                <a:spcPts val="300"/>
              </a:spcAft>
              <a:buFont typeface="Arial" panose="020B0604020202020204" pitchFamily="34" charset="0"/>
              <a:buChar char="•"/>
              <a:defRPr sz="105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13D0A56E-6D3C-5045-9381-BEE33289B66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28113" y="1579088"/>
            <a:ext cx="2706687" cy="4821712"/>
          </a:xfrm>
        </p:spPr>
        <p:txBody>
          <a:bodyPr lIns="182880" rIns="182880"/>
          <a:lstStyle>
            <a:lvl1pPr marL="0" indent="0">
              <a:spcAft>
                <a:spcPts val="300"/>
              </a:spcAft>
              <a:buFont typeface="Arial" panose="020B0604020202020204" pitchFamily="34" charset="0"/>
              <a:buNone/>
              <a:defRPr sz="1200" b="1" i="0">
                <a:latin typeface="Arial" panose="020B0604020202020204" pitchFamily="34" charset="0"/>
              </a:defRPr>
            </a:lvl1pPr>
            <a:lvl2pPr marL="182880" indent="-182880">
              <a:spcAft>
                <a:spcPts val="300"/>
              </a:spcAft>
              <a:buFont typeface="Arial" panose="020B0604020202020204" pitchFamily="34" charset="0"/>
              <a:buChar char="•"/>
              <a:defRPr sz="1200" b="0" i="0">
                <a:latin typeface="Arial" panose="020B0604020202020204" pitchFamily="34" charset="0"/>
              </a:defRPr>
            </a:lvl2pPr>
            <a:lvl3pPr marL="365760" indent="-182880">
              <a:spcAft>
                <a:spcPts val="300"/>
              </a:spcAft>
              <a:buFont typeface="Arial" panose="020B0604020202020204" pitchFamily="34" charset="0"/>
              <a:buChar char="•"/>
              <a:defRPr sz="1100" b="0" i="0">
                <a:latin typeface="Arial" panose="020B0604020202020204" pitchFamily="34" charset="0"/>
              </a:defRPr>
            </a:lvl3pPr>
            <a:lvl4pPr marL="719137" indent="-171450">
              <a:spcAft>
                <a:spcPts val="300"/>
              </a:spcAft>
              <a:buFont typeface="Arial" panose="020B0604020202020204" pitchFamily="34" charset="0"/>
              <a:buChar char="•"/>
              <a:defRPr sz="1050" b="0" i="0">
                <a:latin typeface="Arial" panose="020B0604020202020204" pitchFamily="34" charset="0"/>
              </a:defRPr>
            </a:lvl4pPr>
            <a:lvl5pPr marL="902970" indent="-171450">
              <a:spcAft>
                <a:spcPts val="300"/>
              </a:spcAft>
              <a:buFont typeface="Arial" panose="020B0604020202020204" pitchFamily="34" charset="0"/>
              <a:buChar char="•"/>
              <a:defRPr sz="105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21502020"/>
      </p:ext>
    </p:extLst>
  </p:cSld>
  <p:clrMapOvr>
    <a:masterClrMapping/>
  </p:clrMapOvr>
  <p:transition spd="med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3D26DEE8-5F4E-3847-9A56-AEFEF3E8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961661"/>
      </p:ext>
    </p:extLst>
  </p:cSld>
  <p:clrMapOvr>
    <a:masterClrMapping/>
  </p:clrMapOvr>
  <p:transition spd="med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"/>
          <p:cNvSpPr>
            <a:spLocks noGrp="1"/>
          </p:cNvSpPr>
          <p:nvPr>
            <p:ph sz="quarter" idx="14"/>
          </p:nvPr>
        </p:nvSpPr>
        <p:spPr>
          <a:xfrm>
            <a:off x="457200" y="1116013"/>
            <a:ext cx="11277600" cy="5340350"/>
          </a:xfrm>
        </p:spPr>
        <p:txBody>
          <a:bodyPr/>
          <a:lstStyle>
            <a:lvl1pPr>
              <a:defRPr b="1" i="0" baseline="0">
                <a:latin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4522AB41-EEE9-F34B-91E9-09F3F6CB015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46ADF92-60F4-034E-AA12-2C1760FF29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">
            <a:extLst>
              <a:ext uri="{FF2B5EF4-FFF2-40B4-BE49-F238E27FC236}">
                <a16:creationId xmlns:a16="http://schemas.microsoft.com/office/drawing/2014/main" id="{CED73E2D-7180-4041-8866-9CC5557E36F4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44752627"/>
      </p:ext>
    </p:extLst>
  </p:cSld>
  <p:clrMapOvr>
    <a:masterClrMapping/>
  </p:clrMapOvr>
  <p:transition spd="med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-content-centere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988BC44-D42E-814C-9ADB-3F3464898EF6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687324" y="1198041"/>
            <a:ext cx="10817352" cy="5029200"/>
          </a:xfrm>
        </p:spPr>
        <p:txBody>
          <a:bodyPr lIns="914400" rIns="914400" anchor="ctr"/>
          <a:lstStyle>
            <a:lvl1pPr marL="0" indent="0" algn="ctr">
              <a:buNone/>
              <a:defRPr sz="2000" b="1" i="0">
                <a:latin typeface="Arial" panose="020B0604020202020204" pitchFamily="34" charset="0"/>
              </a:defRPr>
            </a:lvl1pPr>
            <a:lvl2pPr marL="0" indent="0" algn="ctr">
              <a:buNone/>
              <a:defRPr sz="1800" b="0" i="0">
                <a:latin typeface="Arial" panose="020B0604020202020204" pitchFamily="34" charset="0"/>
              </a:defRPr>
            </a:lvl2pPr>
            <a:lvl3pPr marL="0" indent="0" algn="ctr">
              <a:buNone/>
              <a:defRPr sz="1600" b="0" i="0">
                <a:latin typeface="Arial" panose="020B0604020202020204" pitchFamily="34" charset="0"/>
              </a:defRPr>
            </a:lvl3pPr>
            <a:lvl4pPr marL="0" indent="0" algn="ctr">
              <a:buNone/>
              <a:defRPr sz="14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EABB4ED-804B-5347-9A44-0273593BA0E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47B7422-660E-8F4D-B6E0-A30F77787F5C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30DA7762-CE3B-A34D-9B1A-D6321FD2FD5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16176952"/>
      </p:ext>
    </p:extLst>
  </p:cSld>
  <p:clrMapOvr>
    <a:masterClrMapping/>
  </p:clrMapOvr>
  <p:transition spd="med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Heav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4C6200-3AA4-CC45-91EB-C5BEBD1401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861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68122"/>
      </p:ext>
    </p:extLst>
  </p:cSld>
  <p:clrMapOvr>
    <a:masterClrMapping/>
  </p:clrMapOvr>
  <p:transition spd="med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ip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039318E-92B3-6D45-8D64-93A2339C9964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327648" y="1143000"/>
            <a:ext cx="5175250" cy="4937759"/>
          </a:xfrm>
        </p:spPr>
        <p:txBody>
          <a:bodyPr tIns="91440" bIns="0" anchor="t">
            <a:norm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600" b="1"/>
            </a:lvl1pPr>
            <a:lvl2pPr marL="36576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4"/>
          </p:nvPr>
        </p:nvSpPr>
        <p:spPr>
          <a:xfrm>
            <a:off x="685800" y="1143000"/>
            <a:ext cx="5187950" cy="2377440"/>
          </a:xfrm>
        </p:spPr>
        <p:txBody>
          <a:bodyPr tIns="91440" bIns="0" anchor="t">
            <a:normAutofit/>
          </a:bodyPr>
          <a:lstStyle>
            <a:lvl1pPr marL="1828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200" b="1"/>
            </a:lvl1pPr>
            <a:lvl2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Content Placeholder 6"/>
          <p:cNvSpPr>
            <a:spLocks noGrp="1"/>
          </p:cNvSpPr>
          <p:nvPr>
            <p:ph sz="quarter" idx="24"/>
          </p:nvPr>
        </p:nvSpPr>
        <p:spPr>
          <a:xfrm>
            <a:off x="685800" y="3794760"/>
            <a:ext cx="5187950" cy="2285999"/>
          </a:xfrm>
        </p:spPr>
        <p:txBody>
          <a:bodyPr tIns="91440" bIns="0" anchor="t">
            <a:normAutofit/>
          </a:bodyPr>
          <a:lstStyle>
            <a:lvl1pPr marL="1828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200" b="1"/>
            </a:lvl1pPr>
            <a:lvl2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85800" y="6080125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6318250" y="6079808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Slide Number Placeholder 7">
            <a:extLst>
              <a:ext uri="{FF2B5EF4-FFF2-40B4-BE49-F238E27FC236}">
                <a16:creationId xmlns:a16="http://schemas.microsoft.com/office/drawing/2014/main" id="{8B029F90-9AA2-8244-AE14-CA65A314294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468D239-90FA-EF45-AC0B-AAF6C2D0A650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24" name="Footer Placeholder 1">
            <a:extLst>
              <a:ext uri="{FF2B5EF4-FFF2-40B4-BE49-F238E27FC236}">
                <a16:creationId xmlns:a16="http://schemas.microsoft.com/office/drawing/2014/main" id="{22246C68-2097-954F-BB3B-4FC2C8F780C7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1A6BBF5-1AF7-454C-9AC1-07F06D448296}"/>
              </a:ext>
            </a:extLst>
          </p:cNvPr>
          <p:cNvCxnSpPr>
            <a:cxnSpLocks/>
          </p:cNvCxnSpPr>
          <p:nvPr userDrawn="1"/>
        </p:nvCxnSpPr>
        <p:spPr>
          <a:xfrm>
            <a:off x="674688" y="3657600"/>
            <a:ext cx="542131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7CF002B-8DDE-EA4A-80BD-CF4F2836EE31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1082675"/>
            <a:ext cx="0" cy="4997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284357"/>
      </p:ext>
    </p:extLst>
  </p:cSld>
  <p:clrMapOvr>
    <a:masterClrMapping/>
  </p:clrMapOvr>
  <p:transition spd="med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-content-with-label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C268B8-3506-B34D-8773-A0584A4D7C7C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676401" y="1070399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0"/>
          <p:cNvSpPr>
            <a:spLocks noGrp="1"/>
          </p:cNvSpPr>
          <p:nvPr>
            <p:ph type="body" sz="quarter" idx="26"/>
          </p:nvPr>
        </p:nvSpPr>
        <p:spPr>
          <a:xfrm>
            <a:off x="6324600" y="1065351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0"/>
          <p:cNvSpPr>
            <a:spLocks noGrp="1"/>
          </p:cNvSpPr>
          <p:nvPr>
            <p:ph type="body" sz="quarter" idx="27"/>
          </p:nvPr>
        </p:nvSpPr>
        <p:spPr>
          <a:xfrm>
            <a:off x="676401" y="3737453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85800" y="6080125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6318250" y="6079808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Slide Number Placeholder 7">
            <a:extLst>
              <a:ext uri="{FF2B5EF4-FFF2-40B4-BE49-F238E27FC236}">
                <a16:creationId xmlns:a16="http://schemas.microsoft.com/office/drawing/2014/main" id="{E7265CCF-AB94-1A4E-BE6B-90F7161E9932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C7982E4-1858-4B40-BA2E-45AEB1ADE732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25" name="Footer Placeholder 2">
            <a:extLst>
              <a:ext uri="{FF2B5EF4-FFF2-40B4-BE49-F238E27FC236}">
                <a16:creationId xmlns:a16="http://schemas.microsoft.com/office/drawing/2014/main" id="{73D3F079-A3D9-4146-B774-E094624E895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25BAA9-FB46-BA46-B124-AD9D07A0FC8A}"/>
              </a:ext>
            </a:extLst>
          </p:cNvPr>
          <p:cNvCxnSpPr>
            <a:cxnSpLocks/>
          </p:cNvCxnSpPr>
          <p:nvPr userDrawn="1"/>
        </p:nvCxnSpPr>
        <p:spPr>
          <a:xfrm>
            <a:off x="674688" y="3657600"/>
            <a:ext cx="542131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72E1F3-887B-BD44-9A7F-C9B9333D7163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1082675"/>
            <a:ext cx="0" cy="4997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822647D7-02C9-054B-BBC8-1CAEB4C507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5800" y="1374797"/>
            <a:ext cx="5187950" cy="2145643"/>
          </a:xfrm>
        </p:spPr>
        <p:txBody>
          <a:bodyPr tIns="182880" bIns="0" anchor="t">
            <a:normAutofit/>
          </a:bodyPr>
          <a:lstStyle>
            <a:lvl1pPr marL="1828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200" b="1"/>
            </a:lvl1pPr>
            <a:lvl2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43BB9226-EF87-E048-9E38-F38098759A64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685800" y="4046899"/>
            <a:ext cx="5187950" cy="2033860"/>
          </a:xfrm>
        </p:spPr>
        <p:txBody>
          <a:bodyPr tIns="182880" bIns="0" anchor="t">
            <a:normAutofit/>
          </a:bodyPr>
          <a:lstStyle>
            <a:lvl1pPr marL="1828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200" b="1"/>
            </a:lvl1pPr>
            <a:lvl2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FB8FD6E0-32B2-C141-B3A1-1303E6B4F4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27648" y="1374797"/>
            <a:ext cx="5175250" cy="4705962"/>
          </a:xfrm>
        </p:spPr>
        <p:txBody>
          <a:bodyPr tIns="228600" bIns="0" anchor="t">
            <a:norm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600" b="1"/>
            </a:lvl1pPr>
            <a:lvl2pPr marL="36576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21054226"/>
      </p:ext>
    </p:extLst>
  </p:cSld>
  <p:clrMapOvr>
    <a:masterClrMapping/>
  </p:clrMapOvr>
  <p:transition spd="med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iple-content-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ED5879A-B018-BC4B-8D2E-5BF2FDB400BD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88975" y="1143000"/>
            <a:ext cx="5175504" cy="4937759"/>
          </a:xfrm>
        </p:spPr>
        <p:txBody>
          <a:bodyPr tIns="91440" bIns="0" anchor="t">
            <a:norm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600" b="1"/>
            </a:lvl1pPr>
            <a:lvl2pPr marL="365760"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4"/>
          </p:nvPr>
        </p:nvSpPr>
        <p:spPr>
          <a:xfrm>
            <a:off x="6326123" y="1143000"/>
            <a:ext cx="5187950" cy="2377440"/>
          </a:xfrm>
        </p:spPr>
        <p:txBody>
          <a:bodyPr tIns="91440" bIns="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/>
            </a:lvl1pPr>
            <a:lvl2pPr marL="365760"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Content Placeholder 6"/>
          <p:cNvSpPr>
            <a:spLocks noGrp="1"/>
          </p:cNvSpPr>
          <p:nvPr>
            <p:ph sz="quarter" idx="24"/>
          </p:nvPr>
        </p:nvSpPr>
        <p:spPr>
          <a:xfrm>
            <a:off x="6326123" y="3794760"/>
            <a:ext cx="5187950" cy="2285999"/>
          </a:xfrm>
        </p:spPr>
        <p:txBody>
          <a:bodyPr tIns="91440" bIns="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/>
            </a:lvl1pPr>
            <a:lvl2pPr marL="365760"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85800" y="6080125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6318250" y="6079808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Slide Number Placeholder 7">
            <a:extLst>
              <a:ext uri="{FF2B5EF4-FFF2-40B4-BE49-F238E27FC236}">
                <a16:creationId xmlns:a16="http://schemas.microsoft.com/office/drawing/2014/main" id="{F172EA3D-054B-0649-8060-67D829EF5F9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A09721-5525-D24A-B326-814676372135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22" name="Footer Placeholder 1">
            <a:extLst>
              <a:ext uri="{FF2B5EF4-FFF2-40B4-BE49-F238E27FC236}">
                <a16:creationId xmlns:a16="http://schemas.microsoft.com/office/drawing/2014/main" id="{067ABB0D-8C88-0049-B98C-97B042A83F8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B9E420-0D6B-024A-A48B-7E4BCC90277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3657600"/>
            <a:ext cx="542131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DFF6CC-5E45-1E4D-8899-5FBAE5BFAC8F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1082675"/>
            <a:ext cx="0" cy="4997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938903"/>
      </p:ext>
    </p:extLst>
  </p:cSld>
  <p:clrMapOvr>
    <a:masterClrMapping/>
  </p:clrMapOvr>
  <p:transition spd="med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-detail-w-o-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914400"/>
            <a:ext cx="11277600" cy="5486398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67511" y="1448320"/>
            <a:ext cx="5175504" cy="4417413"/>
          </a:xfrm>
        </p:spPr>
        <p:txBody>
          <a:bodyPr tIns="182880" bIns="182880"/>
          <a:lstStyle>
            <a:lvl1pPr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en-US" dirty="0"/>
              <a:t>Click to add block diagram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327648" y="1432442"/>
            <a:ext cx="5175505" cy="1898374"/>
          </a:xfrm>
        </p:spPr>
        <p:txBody>
          <a:bodyPr lIns="182880" tIns="91440" bIns="91440" numCol="2" spcCol="91440" anchor="t">
            <a:norm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2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05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0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©2022 Silicon Laboratories Inc. All rights reserved.</a:t>
            </a:r>
          </a:p>
        </p:txBody>
      </p:sp>
      <p:sp>
        <p:nvSpPr>
          <p:cNvPr id="9" name="Rounded Rectangle 8"/>
          <p:cNvSpPr/>
          <p:nvPr userDrawn="1"/>
        </p:nvSpPr>
        <p:spPr>
          <a:xfrm>
            <a:off x="6327648" y="1143000"/>
            <a:ext cx="5172201" cy="289441"/>
          </a:xfrm>
          <a:prstGeom prst="round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24334" y="3739896"/>
            <a:ext cx="5175515" cy="289441"/>
          </a:xfrm>
          <a:prstGeom prst="round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6329744" y="4029336"/>
            <a:ext cx="5170106" cy="2142863"/>
          </a:xfrm>
        </p:spPr>
        <p:txBody>
          <a:bodyPr lIns="182880" tIns="91440" bIns="91440" numCol="2" spcCol="91440" anchor="t">
            <a:norm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2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667510" y="5866357"/>
            <a:ext cx="5175504" cy="306467"/>
          </a:xfrm>
        </p:spPr>
        <p:txBody>
          <a:bodyPr wrap="square" tIns="91440" bIns="91440" anchor="ctr">
            <a:noAutofit/>
          </a:bodyPr>
          <a:lstStyle>
            <a:lvl1pPr marL="0" indent="0" algn="l">
              <a:spcBef>
                <a:spcPts val="60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Additional information here</a:t>
            </a: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60960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67512" y="1141853"/>
            <a:ext cx="5193792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>
            <a:spAutoFit/>
          </a:bodyPr>
          <a:lstStyle>
            <a:lvl1pPr marL="0" indent="0" algn="ctr">
              <a:buNone/>
              <a:defRPr sz="1200" b="0" cap="all" spc="1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70118BD-8500-F84D-986B-E284CF4B8663}"/>
              </a:ext>
            </a:extLst>
          </p:cNvPr>
          <p:cNvSpPr/>
          <p:nvPr userDrawn="1"/>
        </p:nvSpPr>
        <p:spPr>
          <a:xfrm>
            <a:off x="6324332" y="1143000"/>
            <a:ext cx="5175517" cy="289441"/>
          </a:xfrm>
          <a:prstGeom prst="round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0F14C4E-C403-9245-A7DE-FB8FA327E29D}"/>
              </a:ext>
            </a:extLst>
          </p:cNvPr>
          <p:cNvSpPr/>
          <p:nvPr/>
        </p:nvSpPr>
        <p:spPr>
          <a:xfrm>
            <a:off x="6324336" y="3739896"/>
            <a:ext cx="5175513" cy="289441"/>
          </a:xfrm>
          <a:prstGeom prst="round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EF78B9-8C7A-BB4D-ABE9-F40E5EFA44EC}"/>
              </a:ext>
            </a:extLst>
          </p:cNvPr>
          <p:cNvCxnSpPr>
            <a:cxnSpLocks/>
          </p:cNvCxnSpPr>
          <p:nvPr/>
        </p:nvCxnSpPr>
        <p:spPr>
          <a:xfrm>
            <a:off x="60960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876D8D7-10EF-A04C-9415-49E0C913A0FB}"/>
              </a:ext>
            </a:extLst>
          </p:cNvPr>
          <p:cNvSpPr/>
          <p:nvPr userDrawn="1"/>
        </p:nvSpPr>
        <p:spPr>
          <a:xfrm>
            <a:off x="6327647" y="1143000"/>
            <a:ext cx="5172202" cy="289441"/>
          </a:xfrm>
          <a:prstGeom prst="round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E7C39EB-E167-B346-B712-92ABB0BF75AD}"/>
              </a:ext>
            </a:extLst>
          </p:cNvPr>
          <p:cNvSpPr/>
          <p:nvPr/>
        </p:nvSpPr>
        <p:spPr>
          <a:xfrm>
            <a:off x="6324338" y="3739896"/>
            <a:ext cx="5175511" cy="289441"/>
          </a:xfrm>
          <a:prstGeom prst="round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66DFCA9-DAED-3741-87E0-8A788CD33B31}"/>
              </a:ext>
            </a:extLst>
          </p:cNvPr>
          <p:cNvCxnSpPr>
            <a:cxnSpLocks/>
          </p:cNvCxnSpPr>
          <p:nvPr/>
        </p:nvCxnSpPr>
        <p:spPr>
          <a:xfrm>
            <a:off x="60960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17B51E1-4AED-DB42-AD96-5A9FB61ED019}"/>
              </a:ext>
            </a:extLst>
          </p:cNvPr>
          <p:cNvSpPr/>
          <p:nvPr userDrawn="1"/>
        </p:nvSpPr>
        <p:spPr>
          <a:xfrm>
            <a:off x="6321030" y="1143000"/>
            <a:ext cx="5178819" cy="289441"/>
          </a:xfrm>
          <a:prstGeom prst="round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2DEE475-A2D5-E14F-9F3A-43FB432C2DDE}"/>
              </a:ext>
            </a:extLst>
          </p:cNvPr>
          <p:cNvSpPr/>
          <p:nvPr/>
        </p:nvSpPr>
        <p:spPr>
          <a:xfrm>
            <a:off x="6324340" y="3739896"/>
            <a:ext cx="5175509" cy="289441"/>
          </a:xfrm>
          <a:prstGeom prst="roundRect">
            <a:avLst/>
          </a:prstGeom>
          <a:solidFill>
            <a:schemeClr val="tx1"/>
          </a:solidFill>
        </p:spPr>
        <p:txBody>
          <a:bodyPr wrap="square" lIns="182880" tIns="45720" rIns="182880" bIns="4572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AD7A21-2DCE-B04E-9377-494784E12B9A}"/>
              </a:ext>
            </a:extLst>
          </p:cNvPr>
          <p:cNvCxnSpPr>
            <a:cxnSpLocks/>
          </p:cNvCxnSpPr>
          <p:nvPr/>
        </p:nvCxnSpPr>
        <p:spPr>
          <a:xfrm>
            <a:off x="60960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8A5EFC8-95EF-5A45-85AF-741D41772FA2}"/>
              </a:ext>
            </a:extLst>
          </p:cNvPr>
          <p:cNvSpPr/>
          <p:nvPr userDrawn="1"/>
        </p:nvSpPr>
        <p:spPr>
          <a:xfrm>
            <a:off x="6324334" y="1143000"/>
            <a:ext cx="5175516" cy="289441"/>
          </a:xfrm>
          <a:prstGeom prst="round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12CC734-5C86-9145-B7EF-5BC343A9E833}"/>
              </a:ext>
            </a:extLst>
          </p:cNvPr>
          <p:cNvSpPr/>
          <p:nvPr/>
        </p:nvSpPr>
        <p:spPr>
          <a:xfrm>
            <a:off x="6324342" y="3739896"/>
            <a:ext cx="5175507" cy="289441"/>
          </a:xfrm>
          <a:prstGeom prst="round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ED15B8-ADA4-324F-BA09-09DB8AC9DE89}"/>
              </a:ext>
            </a:extLst>
          </p:cNvPr>
          <p:cNvCxnSpPr/>
          <p:nvPr/>
        </p:nvCxnSpPr>
        <p:spPr>
          <a:xfrm>
            <a:off x="60960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223C678-F749-2143-B9BE-C374CF56F289}"/>
              </a:ext>
            </a:extLst>
          </p:cNvPr>
          <p:cNvSpPr/>
          <p:nvPr userDrawn="1"/>
        </p:nvSpPr>
        <p:spPr>
          <a:xfrm>
            <a:off x="6324344" y="1143000"/>
            <a:ext cx="5175504" cy="289441"/>
          </a:xfrm>
          <a:prstGeom prst="round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CA51D17-7C77-8B49-8423-A7AC69BA68B2}"/>
              </a:ext>
            </a:extLst>
          </p:cNvPr>
          <p:cNvSpPr/>
          <p:nvPr userDrawn="1"/>
        </p:nvSpPr>
        <p:spPr>
          <a:xfrm>
            <a:off x="6324344" y="3739896"/>
            <a:ext cx="5175506" cy="289441"/>
          </a:xfrm>
          <a:prstGeom prst="roundRect">
            <a:avLst/>
          </a:prstGeom>
          <a:solidFill>
            <a:schemeClr val="accent1"/>
          </a:solidFill>
        </p:spPr>
        <p:txBody>
          <a:bodyPr wrap="square" lIns="182880" tIns="45720" rIns="182880" bIns="4572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49CBFC-4AE9-D14C-A773-4CA1FC7097C2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AE416AD-4BD1-A64A-91BC-D91F79D818D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3559414"/>
            <a:ext cx="542131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948395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ounded Rectangle"/>
          <p:cNvSpPr/>
          <p:nvPr/>
        </p:nvSpPr>
        <p:spPr>
          <a:xfrm>
            <a:off x="457200" y="914401"/>
            <a:ext cx="11277600" cy="5486396"/>
          </a:xfrm>
          <a:prstGeom prst="roundRect">
            <a:avLst>
              <a:gd name="adj" fmla="val 314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" name="Content Placeholder"/>
          <p:cNvSpPr>
            <a:spLocks noGrp="1"/>
          </p:cNvSpPr>
          <p:nvPr>
            <p:ph idx="10"/>
          </p:nvPr>
        </p:nvSpPr>
        <p:spPr>
          <a:xfrm>
            <a:off x="679450" y="1143000"/>
            <a:ext cx="10820400" cy="50292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buClr>
                <a:schemeClr val="accent1"/>
              </a:buClr>
              <a:buSzPct val="90000"/>
              <a:defRPr sz="160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buSzPct val="90000"/>
              <a:defRPr sz="14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1"/>
              </a:buClr>
              <a:buSzPct val="90000"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1"/>
              </a:buClr>
              <a:buSzPct val="90000"/>
              <a:defRPr sz="11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731520" indent="0">
              <a:spcAft>
                <a:spcPts val="600"/>
              </a:spcAft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83924187"/>
      </p:ext>
    </p:extLst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D687E99-A33A-0941-9304-7A0CDDED7F46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4"/>
          </p:nvPr>
        </p:nvSpPr>
        <p:spPr>
          <a:xfrm>
            <a:off x="682625" y="1143000"/>
            <a:ext cx="5175504" cy="2464957"/>
          </a:xfrm>
        </p:spPr>
        <p:txBody>
          <a:bodyPr tIns="91440" bIns="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/>
            </a:lvl1pPr>
            <a:lvl2pPr marL="365760"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6"/>
          <p:cNvSpPr>
            <a:spLocks noGrp="1"/>
          </p:cNvSpPr>
          <p:nvPr>
            <p:ph sz="quarter" idx="24"/>
          </p:nvPr>
        </p:nvSpPr>
        <p:spPr>
          <a:xfrm>
            <a:off x="682625" y="3718044"/>
            <a:ext cx="5175504" cy="2362714"/>
          </a:xfrm>
        </p:spPr>
        <p:txBody>
          <a:bodyPr tIns="91440" bIns="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/>
            </a:lvl1pPr>
            <a:lvl2pPr marL="365760"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26"/>
          </p:nvPr>
        </p:nvSpPr>
        <p:spPr>
          <a:xfrm>
            <a:off x="6333872" y="1143000"/>
            <a:ext cx="5184648" cy="2464957"/>
          </a:xfrm>
        </p:spPr>
        <p:txBody>
          <a:bodyPr tIns="91440" bIns="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/>
            </a:lvl1pPr>
            <a:lvl2pPr marL="365760" indent="-182880">
              <a:spcBef>
                <a:spcPts val="0"/>
              </a:spcBef>
              <a:spcAft>
                <a:spcPts val="300"/>
              </a:spcAft>
              <a:defRPr lang="en-US" sz="1200" b="0" i="0" kern="1200" spc="30" baseline="0" dirty="0" smtClean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Segoe UI Semilight" panose="020B0402040204020203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27"/>
          </p:nvPr>
        </p:nvSpPr>
        <p:spPr>
          <a:xfrm>
            <a:off x="6333872" y="3718044"/>
            <a:ext cx="5184648" cy="2362714"/>
          </a:xfrm>
        </p:spPr>
        <p:txBody>
          <a:bodyPr tIns="91440" bIns="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/>
            </a:lvl1pPr>
            <a:lvl2pPr marL="365760"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85800" y="6080125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318250" y="6079808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D1502211-9F89-D441-B2C7-0DD14B3A51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38CD0B7-7262-F94F-A8CF-BE8D76506106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A5804386-18D8-0D48-A908-494C46EB79E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E8CF05-736C-EB41-855C-8EB07F5DCB8E}"/>
              </a:ext>
            </a:extLst>
          </p:cNvPr>
          <p:cNvCxnSpPr>
            <a:cxnSpLocks/>
          </p:cNvCxnSpPr>
          <p:nvPr userDrawn="1"/>
        </p:nvCxnSpPr>
        <p:spPr>
          <a:xfrm>
            <a:off x="682625" y="3657600"/>
            <a:ext cx="108346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31F0AF-7717-A740-AE1C-CB97611E0591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1082675"/>
            <a:ext cx="0" cy="4997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263135"/>
      </p:ext>
    </p:extLst>
  </p:cSld>
  <p:clrMapOvr>
    <a:masterClrMapping/>
  </p:clrMapOvr>
  <p:transition spd="med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-content-with-label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23CEDFC-37AD-9A46-887F-62FE30A87E5F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9"/>
          <p:cNvSpPr>
            <a:spLocks noGrp="1"/>
          </p:cNvSpPr>
          <p:nvPr>
            <p:ph sz="quarter" idx="17"/>
          </p:nvPr>
        </p:nvSpPr>
        <p:spPr>
          <a:xfrm>
            <a:off x="676401" y="1444421"/>
            <a:ext cx="5187951" cy="2163536"/>
          </a:xfrm>
        </p:spPr>
        <p:txBody>
          <a:bodyPr t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200" b="1" i="0">
                <a:latin typeface="Arial" panose="020B0604020202020204" pitchFamily="34" charset="0"/>
              </a:defRPr>
            </a:lvl1pPr>
            <a:lvl2pPr marL="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676401" y="1070399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0"/>
          <p:cNvSpPr>
            <a:spLocks noGrp="1"/>
          </p:cNvSpPr>
          <p:nvPr>
            <p:ph type="body" sz="quarter" idx="27"/>
          </p:nvPr>
        </p:nvSpPr>
        <p:spPr>
          <a:xfrm>
            <a:off x="676401" y="3771606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/>
          <p:cNvSpPr>
            <a:spLocks noGrp="1"/>
          </p:cNvSpPr>
          <p:nvPr>
            <p:ph sz="quarter" idx="30"/>
          </p:nvPr>
        </p:nvSpPr>
        <p:spPr>
          <a:xfrm>
            <a:off x="676401" y="4144804"/>
            <a:ext cx="5187951" cy="1935956"/>
          </a:xfrm>
        </p:spPr>
        <p:txBody>
          <a:bodyPr t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200" b="1" i="0">
                <a:latin typeface="Arial" panose="020B0604020202020204" pitchFamily="34" charset="0"/>
              </a:defRPr>
            </a:lvl1pPr>
            <a:lvl2pPr marL="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Content Placeholder 9"/>
          <p:cNvSpPr>
            <a:spLocks noGrp="1"/>
          </p:cNvSpPr>
          <p:nvPr>
            <p:ph sz="quarter" idx="31"/>
          </p:nvPr>
        </p:nvSpPr>
        <p:spPr>
          <a:xfrm>
            <a:off x="6327648" y="1444421"/>
            <a:ext cx="5187951" cy="2163536"/>
          </a:xfrm>
        </p:spPr>
        <p:txBody>
          <a:bodyPr t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200" b="1" i="0">
                <a:latin typeface="Arial" panose="020B0604020202020204" pitchFamily="34" charset="0"/>
              </a:defRPr>
            </a:lvl1pPr>
            <a:lvl2pPr marL="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30"/>
          <p:cNvSpPr>
            <a:spLocks noGrp="1"/>
          </p:cNvSpPr>
          <p:nvPr>
            <p:ph type="body" sz="quarter" idx="32"/>
          </p:nvPr>
        </p:nvSpPr>
        <p:spPr>
          <a:xfrm>
            <a:off x="6327648" y="1070399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0"/>
          <p:cNvSpPr>
            <a:spLocks noGrp="1"/>
          </p:cNvSpPr>
          <p:nvPr>
            <p:ph type="body" sz="quarter" idx="33"/>
          </p:nvPr>
        </p:nvSpPr>
        <p:spPr>
          <a:xfrm>
            <a:off x="6327648" y="3771606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Content Placeholder 9"/>
          <p:cNvSpPr>
            <a:spLocks noGrp="1"/>
          </p:cNvSpPr>
          <p:nvPr>
            <p:ph sz="quarter" idx="34"/>
          </p:nvPr>
        </p:nvSpPr>
        <p:spPr>
          <a:xfrm>
            <a:off x="6327648" y="4144804"/>
            <a:ext cx="5187951" cy="1935956"/>
          </a:xfrm>
        </p:spPr>
        <p:txBody>
          <a:bodyPr t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200" b="1" i="0">
                <a:latin typeface="Arial" panose="020B0604020202020204" pitchFamily="34" charset="0"/>
              </a:defRPr>
            </a:lvl1pPr>
            <a:lvl2pPr marL="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85800" y="6080125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318250" y="6079808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7">
            <a:extLst>
              <a:ext uri="{FF2B5EF4-FFF2-40B4-BE49-F238E27FC236}">
                <a16:creationId xmlns:a16="http://schemas.microsoft.com/office/drawing/2014/main" id="{D92F9A76-6D2F-3F41-BE13-D701D1B6C688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0C2711B-5B8E-4D4C-8792-D9525158DFF2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F57AEE19-1846-FA40-9087-5E5713817612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EA9E17-3CD1-164A-94BD-CF05538C0590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1143000"/>
            <a:ext cx="0" cy="49371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2216EB-9DDE-194A-9855-9BED6FBEB8AE}"/>
              </a:ext>
            </a:extLst>
          </p:cNvPr>
          <p:cNvCxnSpPr>
            <a:cxnSpLocks/>
          </p:cNvCxnSpPr>
          <p:nvPr userDrawn="1"/>
        </p:nvCxnSpPr>
        <p:spPr>
          <a:xfrm>
            <a:off x="673100" y="3662363"/>
            <a:ext cx="108458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860439"/>
      </p:ext>
    </p:extLst>
  </p:cSld>
  <p:clrMapOvr>
    <a:masterClrMapping/>
  </p:clrMapOvr>
  <p:transition spd="med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iple-content-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2795B4F-0CE9-7441-9547-6B279F4C5CB0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4"/>
          </p:nvPr>
        </p:nvSpPr>
        <p:spPr>
          <a:xfrm>
            <a:off x="682624" y="1143000"/>
            <a:ext cx="10817225" cy="2377440"/>
          </a:xfrm>
        </p:spPr>
        <p:txBody>
          <a:bodyPr tIns="9144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 b="1" i="0">
                <a:latin typeface="Arial" panose="020B0604020202020204" pitchFamily="34" charset="0"/>
              </a:defRPr>
            </a:lvl1pPr>
            <a:lvl2pPr marL="365760"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6"/>
          <p:cNvSpPr>
            <a:spLocks noGrp="1"/>
          </p:cNvSpPr>
          <p:nvPr>
            <p:ph sz="quarter" idx="24"/>
          </p:nvPr>
        </p:nvSpPr>
        <p:spPr>
          <a:xfrm>
            <a:off x="682625" y="3794760"/>
            <a:ext cx="5175504" cy="2285997"/>
          </a:xfrm>
        </p:spPr>
        <p:txBody>
          <a:bodyPr tIns="9144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 b="1" i="0">
                <a:latin typeface="Arial" panose="020B0604020202020204" pitchFamily="34" charset="0"/>
              </a:defRPr>
            </a:lvl1pPr>
            <a:lvl2pPr marL="365760"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27"/>
          </p:nvPr>
        </p:nvSpPr>
        <p:spPr>
          <a:xfrm>
            <a:off x="6333872" y="3794760"/>
            <a:ext cx="5184648" cy="2285997"/>
          </a:xfrm>
        </p:spPr>
        <p:txBody>
          <a:bodyPr tIns="9144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 b="1" i="0">
                <a:latin typeface="Arial" panose="020B0604020202020204" pitchFamily="34" charset="0"/>
              </a:defRPr>
            </a:lvl1pPr>
            <a:lvl2pPr marL="365760"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85800" y="6080125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318250" y="6079808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99D3431D-1178-3F42-A38F-C113B6FBAD88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D8C6470-35BE-2E41-9997-8515928A2AE9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2C1D8AB-08D2-1646-9CDA-0ACE02EF91C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FE36B8-E4A9-F54D-B899-1275FC5582C3}"/>
              </a:ext>
            </a:extLst>
          </p:cNvPr>
          <p:cNvCxnSpPr>
            <a:cxnSpLocks/>
          </p:cNvCxnSpPr>
          <p:nvPr userDrawn="1"/>
        </p:nvCxnSpPr>
        <p:spPr>
          <a:xfrm flipH="1">
            <a:off x="676275" y="3657600"/>
            <a:ext cx="10823575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D1F90D4-8B46-1D4A-A4A0-5EAC44DE7459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657600"/>
            <a:ext cx="0" cy="24225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395547"/>
      </p:ext>
    </p:extLst>
  </p:cSld>
  <p:clrMapOvr>
    <a:masterClrMapping/>
  </p:clrMapOvr>
  <p:transition spd="med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iple-content-3-with-label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5F37265-9164-1141-9BE1-B990D1980E58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9"/>
          <p:cNvSpPr>
            <a:spLocks noGrp="1"/>
          </p:cNvSpPr>
          <p:nvPr>
            <p:ph sz="quarter" idx="17"/>
          </p:nvPr>
        </p:nvSpPr>
        <p:spPr>
          <a:xfrm>
            <a:off x="676401" y="1143001"/>
            <a:ext cx="10823449" cy="2427982"/>
          </a:xfrm>
        </p:spPr>
        <p:txBody>
          <a:bodyPr tIns="9144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  <a:defRPr sz="1200" b="1" i="0">
                <a:latin typeface="Arial" panose="020B0604020202020204" pitchFamily="34" charset="0"/>
              </a:defRPr>
            </a:lvl1pPr>
            <a:lvl2pPr marL="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30"/>
          <p:cNvSpPr>
            <a:spLocks noGrp="1"/>
          </p:cNvSpPr>
          <p:nvPr>
            <p:ph type="body" sz="quarter" idx="27"/>
          </p:nvPr>
        </p:nvSpPr>
        <p:spPr>
          <a:xfrm>
            <a:off x="676401" y="3788253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/>
          <p:cNvSpPr>
            <a:spLocks noGrp="1"/>
          </p:cNvSpPr>
          <p:nvPr>
            <p:ph sz="quarter" idx="30"/>
          </p:nvPr>
        </p:nvSpPr>
        <p:spPr>
          <a:xfrm>
            <a:off x="676401" y="4161451"/>
            <a:ext cx="5187951" cy="1919309"/>
          </a:xfrm>
        </p:spPr>
        <p:txBody>
          <a:bodyPr tIns="9144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  <a:defRPr sz="1200" b="1" i="0">
                <a:latin typeface="Arial" panose="020B0604020202020204" pitchFamily="34" charset="0"/>
              </a:defRPr>
            </a:lvl1pPr>
            <a:lvl2pPr marL="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30"/>
          <p:cNvSpPr>
            <a:spLocks noGrp="1"/>
          </p:cNvSpPr>
          <p:nvPr>
            <p:ph type="body" sz="quarter" idx="33"/>
          </p:nvPr>
        </p:nvSpPr>
        <p:spPr>
          <a:xfrm>
            <a:off x="6327648" y="3788253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Content Placeholder 9"/>
          <p:cNvSpPr>
            <a:spLocks noGrp="1"/>
          </p:cNvSpPr>
          <p:nvPr>
            <p:ph sz="quarter" idx="34"/>
          </p:nvPr>
        </p:nvSpPr>
        <p:spPr>
          <a:xfrm>
            <a:off x="6327648" y="4161451"/>
            <a:ext cx="5187951" cy="1919309"/>
          </a:xfrm>
        </p:spPr>
        <p:txBody>
          <a:bodyPr tIns="9144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  <a:defRPr sz="1200" b="1" i="0">
                <a:latin typeface="Arial" panose="020B0604020202020204" pitchFamily="34" charset="0"/>
              </a:defRPr>
            </a:lvl1pPr>
            <a:lvl2pPr marL="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85800" y="6080125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318250" y="6079808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236FA783-3AC3-F144-A5D2-F1F61FAA7C99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C8DA55-29E6-9B40-884D-FAE559EBFEC8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409C4E35-B037-3947-916A-9B7AAC2DA943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562D336-D531-5D4A-847B-8D3DD08C8F7C}"/>
              </a:ext>
            </a:extLst>
          </p:cNvPr>
          <p:cNvCxnSpPr>
            <a:cxnSpLocks/>
          </p:cNvCxnSpPr>
          <p:nvPr userDrawn="1"/>
        </p:nvCxnSpPr>
        <p:spPr>
          <a:xfrm flipH="1">
            <a:off x="676275" y="3657600"/>
            <a:ext cx="10823575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9B5D62-43B7-2141-9087-3D2653C59F6C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657600"/>
            <a:ext cx="0" cy="24225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074716"/>
      </p:ext>
    </p:extLst>
  </p:cSld>
  <p:clrMapOvr>
    <a:masterClrMapping/>
  </p:clrMapOvr>
  <p:transition spd="med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D082CC-D058-E14C-B248-9FAE6582B5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861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82201"/>
      </p:ext>
    </p:extLst>
  </p:cSld>
  <p:clrMapOvr>
    <a:masterClrMapping/>
  </p:clrMapOvr>
  <p:transition spd="med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-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102488-5F21-43D9-8708-963BDC34D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60222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82880" y="0"/>
            <a:ext cx="9144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B04EC185-D65C-2E41-A41C-F6E27623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48933"/>
            <a:ext cx="7471775" cy="1504195"/>
          </a:xfrm>
        </p:spPr>
        <p:txBody>
          <a:bodyPr lIns="457200" rIns="457200" anchor="t">
            <a:norm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344EDD-627B-1247-AC2C-BB9DA5F92847}"/>
              </a:ext>
            </a:extLst>
          </p:cNvPr>
          <p:cNvSpPr/>
          <p:nvPr userDrawn="1"/>
        </p:nvSpPr>
        <p:spPr>
          <a:xfrm>
            <a:off x="947738" y="2617788"/>
            <a:ext cx="595312" cy="3651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1E98A-AAC5-9944-A0E0-7B7406646A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4452938"/>
            <a:ext cx="7471776" cy="2211387"/>
          </a:xfrm>
        </p:spPr>
        <p:txBody>
          <a:bodyPr lIns="4572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36381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2520" userDrawn="1">
          <p15:clr>
            <a:srgbClr val="FBAE40"/>
          </p15:clr>
        </p15:guide>
        <p15:guide id="3" orient="horz" pos="2868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-divider-blu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>
              <a:lumMod val="25000"/>
            </a:schemeClr>
          </a:solidFill>
        </p:spPr>
        <p:txBody>
          <a:bodyPr lIns="6492240" tIns="0" bIns="0" anchor="ctr"/>
          <a:lstStyle>
            <a:lvl1pPr algn="l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35">
            <a:extLst>
              <a:ext uri="{FF2B5EF4-FFF2-40B4-BE49-F238E27FC236}">
                <a16:creationId xmlns:a16="http://schemas.microsoft.com/office/drawing/2014/main" id="{80306959-FB2D-F348-A1FC-C924B876D6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454024"/>
            <a:ext cx="11277599" cy="5946776"/>
          </a:xfrm>
          <a:custGeom>
            <a:avLst/>
            <a:gdLst>
              <a:gd name="connsiteX0" fmla="*/ 5460654 w 11277599"/>
              <a:gd name="connsiteY0" fmla="*/ 121444 h 5946776"/>
              <a:gd name="connsiteX1" fmla="*/ 5386389 w 11277599"/>
              <a:gd name="connsiteY1" fmla="*/ 195709 h 5946776"/>
              <a:gd name="connsiteX2" fmla="*/ 5386389 w 11277599"/>
              <a:gd name="connsiteY2" fmla="*/ 5751067 h 5946776"/>
              <a:gd name="connsiteX3" fmla="*/ 5460654 w 11277599"/>
              <a:gd name="connsiteY3" fmla="*/ 5825332 h 5946776"/>
              <a:gd name="connsiteX4" fmla="*/ 11071574 w 11277599"/>
              <a:gd name="connsiteY4" fmla="*/ 5825332 h 5946776"/>
              <a:gd name="connsiteX5" fmla="*/ 11145839 w 11277599"/>
              <a:gd name="connsiteY5" fmla="*/ 5751067 h 5946776"/>
              <a:gd name="connsiteX6" fmla="*/ 11145839 w 11277599"/>
              <a:gd name="connsiteY6" fmla="*/ 195709 h 5946776"/>
              <a:gd name="connsiteX7" fmla="*/ 11071574 w 11277599"/>
              <a:gd name="connsiteY7" fmla="*/ 121444 h 5946776"/>
              <a:gd name="connsiteX8" fmla="*/ 187026 w 11277599"/>
              <a:gd name="connsiteY8" fmla="*/ 0 h 5946776"/>
              <a:gd name="connsiteX9" fmla="*/ 11090573 w 11277599"/>
              <a:gd name="connsiteY9" fmla="*/ 0 h 5946776"/>
              <a:gd name="connsiteX10" fmla="*/ 11277599 w 11277599"/>
              <a:gd name="connsiteY10" fmla="*/ 187026 h 5946776"/>
              <a:gd name="connsiteX11" fmla="*/ 11277599 w 11277599"/>
              <a:gd name="connsiteY11" fmla="*/ 5759750 h 5946776"/>
              <a:gd name="connsiteX12" fmla="*/ 11090573 w 11277599"/>
              <a:gd name="connsiteY12" fmla="*/ 5946776 h 5946776"/>
              <a:gd name="connsiteX13" fmla="*/ 187026 w 11277599"/>
              <a:gd name="connsiteY13" fmla="*/ 5946776 h 5946776"/>
              <a:gd name="connsiteX14" fmla="*/ 0 w 11277599"/>
              <a:gd name="connsiteY14" fmla="*/ 5759750 h 5946776"/>
              <a:gd name="connsiteX15" fmla="*/ 0 w 11277599"/>
              <a:gd name="connsiteY15" fmla="*/ 187026 h 5946776"/>
              <a:gd name="connsiteX16" fmla="*/ 187026 w 11277599"/>
              <a:gd name="connsiteY16" fmla="*/ 0 h 594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277599" h="5946776">
                <a:moveTo>
                  <a:pt x="5460654" y="121444"/>
                </a:moveTo>
                <a:cubicBezTo>
                  <a:pt x="5419639" y="121444"/>
                  <a:pt x="5386389" y="154694"/>
                  <a:pt x="5386389" y="195709"/>
                </a:cubicBezTo>
                <a:lnTo>
                  <a:pt x="5386389" y="5751067"/>
                </a:lnTo>
                <a:cubicBezTo>
                  <a:pt x="5386389" y="5792082"/>
                  <a:pt x="5419639" y="5825332"/>
                  <a:pt x="5460654" y="5825332"/>
                </a:cubicBezTo>
                <a:lnTo>
                  <a:pt x="11071574" y="5825332"/>
                </a:lnTo>
                <a:cubicBezTo>
                  <a:pt x="11112589" y="5825332"/>
                  <a:pt x="11145839" y="5792082"/>
                  <a:pt x="11145839" y="5751067"/>
                </a:cubicBezTo>
                <a:lnTo>
                  <a:pt x="11145839" y="195709"/>
                </a:lnTo>
                <a:cubicBezTo>
                  <a:pt x="11145839" y="154694"/>
                  <a:pt x="11112589" y="121444"/>
                  <a:pt x="11071574" y="121444"/>
                </a:cubicBezTo>
                <a:close/>
                <a:moveTo>
                  <a:pt x="187026" y="0"/>
                </a:moveTo>
                <a:lnTo>
                  <a:pt x="11090573" y="0"/>
                </a:lnTo>
                <a:cubicBezTo>
                  <a:pt x="11193865" y="0"/>
                  <a:pt x="11277599" y="83734"/>
                  <a:pt x="11277599" y="187026"/>
                </a:cubicBezTo>
                <a:lnTo>
                  <a:pt x="11277599" y="5759750"/>
                </a:lnTo>
                <a:cubicBezTo>
                  <a:pt x="11277599" y="5863042"/>
                  <a:pt x="11193865" y="5946776"/>
                  <a:pt x="11090573" y="5946776"/>
                </a:cubicBezTo>
                <a:lnTo>
                  <a:pt x="187026" y="5946776"/>
                </a:lnTo>
                <a:cubicBezTo>
                  <a:pt x="83734" y="5946776"/>
                  <a:pt x="0" y="5863042"/>
                  <a:pt x="0" y="5759750"/>
                </a:cubicBezTo>
                <a:lnTo>
                  <a:pt x="0" y="187026"/>
                </a:lnTo>
                <a:cubicBezTo>
                  <a:pt x="0" y="83734"/>
                  <a:pt x="83734" y="0"/>
                  <a:pt x="187026" y="0"/>
                </a:cubicBezTo>
                <a:close/>
              </a:path>
            </a:pathLst>
          </a:custGeom>
          <a:gradFill>
            <a:gsLst>
              <a:gs pos="23000">
                <a:schemeClr val="accent1"/>
              </a:gs>
              <a:gs pos="100000">
                <a:schemeClr val="accent3">
                  <a:lumMod val="75000"/>
                </a:schemeClr>
              </a:gs>
            </a:gsLst>
            <a:lin ang="2700000" scaled="1"/>
          </a:gradFill>
        </p:spPr>
        <p:txBody>
          <a:bodyPr wrap="square" lIns="457200" tIns="2551176" rIns="6309360" anchor="t">
            <a:noAutofit/>
          </a:bodyPr>
          <a:lstStyle>
            <a:lvl1pPr marL="7938" indent="0">
              <a:lnSpc>
                <a:spcPct val="90000"/>
              </a:lnSpc>
              <a:spcAft>
                <a:spcPts val="1800"/>
              </a:spcAft>
              <a:buNone/>
              <a:tabLst/>
              <a:defRPr sz="36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82880" indent="-182880">
              <a:buClrTx/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 marL="365760" indent="-182563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SmartArt Placeholder 7"/>
          <p:cNvSpPr>
            <a:spLocks noGrp="1"/>
          </p:cNvSpPr>
          <p:nvPr>
            <p:ph type="dgm" sz="quarter" idx="16" hasCustomPrompt="1"/>
          </p:nvPr>
        </p:nvSpPr>
        <p:spPr>
          <a:xfrm>
            <a:off x="947914" y="2622078"/>
            <a:ext cx="594360" cy="36576"/>
          </a:xfrm>
          <a:solidFill>
            <a:schemeClr val="bg2"/>
          </a:solidFill>
        </p:spPr>
        <p:txBody>
          <a:bodyPr>
            <a:noAutofit/>
          </a:bodyPr>
          <a:lstStyle>
            <a:lvl1pPr>
              <a:buNone/>
              <a:defRPr sz="100"/>
            </a:lvl1pPr>
          </a:lstStyle>
          <a:p>
            <a:pPr lvl="0"/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5330386"/>
      </p:ext>
    </p:extLst>
  </p:cSld>
  <p:clrMapOvr>
    <a:masterClrMapping/>
  </p:clrMapOvr>
  <p:transition spd="med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-divider-green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>
              <a:lumMod val="25000"/>
            </a:schemeClr>
          </a:solidFill>
        </p:spPr>
        <p:txBody>
          <a:bodyPr lIns="6492240" tIns="0" bIns="0" anchor="ctr"/>
          <a:lstStyle>
            <a:lvl1pPr algn="l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35">
            <a:extLst>
              <a:ext uri="{FF2B5EF4-FFF2-40B4-BE49-F238E27FC236}">
                <a16:creationId xmlns:a16="http://schemas.microsoft.com/office/drawing/2014/main" id="{2CA21A06-A8AE-0040-978A-0D441AD5E4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454024"/>
            <a:ext cx="11277599" cy="5946776"/>
          </a:xfrm>
          <a:custGeom>
            <a:avLst/>
            <a:gdLst>
              <a:gd name="connsiteX0" fmla="*/ 5460654 w 11277599"/>
              <a:gd name="connsiteY0" fmla="*/ 121444 h 5946776"/>
              <a:gd name="connsiteX1" fmla="*/ 5386389 w 11277599"/>
              <a:gd name="connsiteY1" fmla="*/ 195709 h 5946776"/>
              <a:gd name="connsiteX2" fmla="*/ 5386389 w 11277599"/>
              <a:gd name="connsiteY2" fmla="*/ 5751067 h 5946776"/>
              <a:gd name="connsiteX3" fmla="*/ 5460654 w 11277599"/>
              <a:gd name="connsiteY3" fmla="*/ 5825332 h 5946776"/>
              <a:gd name="connsiteX4" fmla="*/ 11071574 w 11277599"/>
              <a:gd name="connsiteY4" fmla="*/ 5825332 h 5946776"/>
              <a:gd name="connsiteX5" fmla="*/ 11145839 w 11277599"/>
              <a:gd name="connsiteY5" fmla="*/ 5751067 h 5946776"/>
              <a:gd name="connsiteX6" fmla="*/ 11145839 w 11277599"/>
              <a:gd name="connsiteY6" fmla="*/ 195709 h 5946776"/>
              <a:gd name="connsiteX7" fmla="*/ 11071574 w 11277599"/>
              <a:gd name="connsiteY7" fmla="*/ 121444 h 5946776"/>
              <a:gd name="connsiteX8" fmla="*/ 187026 w 11277599"/>
              <a:gd name="connsiteY8" fmla="*/ 0 h 5946776"/>
              <a:gd name="connsiteX9" fmla="*/ 11090573 w 11277599"/>
              <a:gd name="connsiteY9" fmla="*/ 0 h 5946776"/>
              <a:gd name="connsiteX10" fmla="*/ 11277599 w 11277599"/>
              <a:gd name="connsiteY10" fmla="*/ 187026 h 5946776"/>
              <a:gd name="connsiteX11" fmla="*/ 11277599 w 11277599"/>
              <a:gd name="connsiteY11" fmla="*/ 5759750 h 5946776"/>
              <a:gd name="connsiteX12" fmla="*/ 11090573 w 11277599"/>
              <a:gd name="connsiteY12" fmla="*/ 5946776 h 5946776"/>
              <a:gd name="connsiteX13" fmla="*/ 187026 w 11277599"/>
              <a:gd name="connsiteY13" fmla="*/ 5946776 h 5946776"/>
              <a:gd name="connsiteX14" fmla="*/ 0 w 11277599"/>
              <a:gd name="connsiteY14" fmla="*/ 5759750 h 5946776"/>
              <a:gd name="connsiteX15" fmla="*/ 0 w 11277599"/>
              <a:gd name="connsiteY15" fmla="*/ 187026 h 5946776"/>
              <a:gd name="connsiteX16" fmla="*/ 187026 w 11277599"/>
              <a:gd name="connsiteY16" fmla="*/ 0 h 594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277599" h="5946776">
                <a:moveTo>
                  <a:pt x="5460654" y="121444"/>
                </a:moveTo>
                <a:cubicBezTo>
                  <a:pt x="5419639" y="121444"/>
                  <a:pt x="5386389" y="154694"/>
                  <a:pt x="5386389" y="195709"/>
                </a:cubicBezTo>
                <a:lnTo>
                  <a:pt x="5386389" y="5751067"/>
                </a:lnTo>
                <a:cubicBezTo>
                  <a:pt x="5386389" y="5792082"/>
                  <a:pt x="5419639" y="5825332"/>
                  <a:pt x="5460654" y="5825332"/>
                </a:cubicBezTo>
                <a:lnTo>
                  <a:pt x="11071574" y="5825332"/>
                </a:lnTo>
                <a:cubicBezTo>
                  <a:pt x="11112589" y="5825332"/>
                  <a:pt x="11145839" y="5792082"/>
                  <a:pt x="11145839" y="5751067"/>
                </a:cubicBezTo>
                <a:lnTo>
                  <a:pt x="11145839" y="195709"/>
                </a:lnTo>
                <a:cubicBezTo>
                  <a:pt x="11145839" y="154694"/>
                  <a:pt x="11112589" y="121444"/>
                  <a:pt x="11071574" y="121444"/>
                </a:cubicBezTo>
                <a:close/>
                <a:moveTo>
                  <a:pt x="187026" y="0"/>
                </a:moveTo>
                <a:lnTo>
                  <a:pt x="11090573" y="0"/>
                </a:lnTo>
                <a:cubicBezTo>
                  <a:pt x="11193865" y="0"/>
                  <a:pt x="11277599" y="83734"/>
                  <a:pt x="11277599" y="187026"/>
                </a:cubicBezTo>
                <a:lnTo>
                  <a:pt x="11277599" y="5759750"/>
                </a:lnTo>
                <a:cubicBezTo>
                  <a:pt x="11277599" y="5863042"/>
                  <a:pt x="11193865" y="5946776"/>
                  <a:pt x="11090573" y="5946776"/>
                </a:cubicBezTo>
                <a:lnTo>
                  <a:pt x="187026" y="5946776"/>
                </a:lnTo>
                <a:cubicBezTo>
                  <a:pt x="83734" y="5946776"/>
                  <a:pt x="0" y="5863042"/>
                  <a:pt x="0" y="5759750"/>
                </a:cubicBezTo>
                <a:lnTo>
                  <a:pt x="0" y="187026"/>
                </a:lnTo>
                <a:cubicBezTo>
                  <a:pt x="0" y="83734"/>
                  <a:pt x="83734" y="0"/>
                  <a:pt x="187026" y="0"/>
                </a:cubicBezTo>
                <a:close/>
              </a:path>
            </a:pathLst>
          </a:custGeom>
          <a:gradFill>
            <a:gsLst>
              <a:gs pos="5000">
                <a:schemeClr val="accent4">
                  <a:lumMod val="75000"/>
                </a:schemeClr>
              </a:gs>
              <a:gs pos="100000">
                <a:schemeClr val="accent5"/>
              </a:gs>
            </a:gsLst>
            <a:lin ang="2700000" scaled="1"/>
          </a:gradFill>
        </p:spPr>
        <p:txBody>
          <a:bodyPr wrap="square" lIns="457200" tIns="2551176" rIns="6309360" anchor="t">
            <a:noAutofit/>
          </a:bodyPr>
          <a:lstStyle>
            <a:lvl1pPr marL="7938" indent="0">
              <a:lnSpc>
                <a:spcPct val="90000"/>
              </a:lnSpc>
              <a:spcAft>
                <a:spcPts val="1800"/>
              </a:spcAft>
              <a:buNone/>
              <a:tabLst/>
              <a:defRPr sz="36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82880" indent="-182880">
              <a:buClrTx/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 marL="365760" indent="-182563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SmartArt Placeholder 7"/>
          <p:cNvSpPr>
            <a:spLocks noGrp="1"/>
          </p:cNvSpPr>
          <p:nvPr>
            <p:ph type="dgm" sz="quarter" idx="16" hasCustomPrompt="1"/>
          </p:nvPr>
        </p:nvSpPr>
        <p:spPr>
          <a:xfrm>
            <a:off x="947914" y="2622078"/>
            <a:ext cx="594360" cy="36576"/>
          </a:xfrm>
          <a:solidFill>
            <a:schemeClr val="bg2"/>
          </a:solidFill>
        </p:spPr>
        <p:txBody>
          <a:bodyPr>
            <a:noAutofit/>
          </a:bodyPr>
          <a:lstStyle>
            <a:lvl1pPr>
              <a:buNone/>
              <a:defRPr sz="100"/>
            </a:lvl1pPr>
          </a:lstStyle>
          <a:p>
            <a:pPr lvl="0"/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2617121"/>
      </p:ext>
    </p:extLst>
  </p:cSld>
  <p:clrMapOvr>
    <a:masterClrMapping/>
  </p:clrMapOvr>
  <p:transition spd="med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-divider-orang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>
              <a:lumMod val="25000"/>
            </a:schemeClr>
          </a:solidFill>
        </p:spPr>
        <p:txBody>
          <a:bodyPr lIns="6492240" tIns="0" bIns="0" anchor="ctr"/>
          <a:lstStyle>
            <a:lvl1pPr algn="l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457200" y="454024"/>
            <a:ext cx="11277599" cy="5946776"/>
          </a:xfrm>
          <a:custGeom>
            <a:avLst/>
            <a:gdLst>
              <a:gd name="connsiteX0" fmla="*/ 5460654 w 11277599"/>
              <a:gd name="connsiteY0" fmla="*/ 121444 h 5946776"/>
              <a:gd name="connsiteX1" fmla="*/ 5386389 w 11277599"/>
              <a:gd name="connsiteY1" fmla="*/ 195709 h 5946776"/>
              <a:gd name="connsiteX2" fmla="*/ 5386389 w 11277599"/>
              <a:gd name="connsiteY2" fmla="*/ 5751067 h 5946776"/>
              <a:gd name="connsiteX3" fmla="*/ 5460654 w 11277599"/>
              <a:gd name="connsiteY3" fmla="*/ 5825332 h 5946776"/>
              <a:gd name="connsiteX4" fmla="*/ 11071574 w 11277599"/>
              <a:gd name="connsiteY4" fmla="*/ 5825332 h 5946776"/>
              <a:gd name="connsiteX5" fmla="*/ 11145839 w 11277599"/>
              <a:gd name="connsiteY5" fmla="*/ 5751067 h 5946776"/>
              <a:gd name="connsiteX6" fmla="*/ 11145839 w 11277599"/>
              <a:gd name="connsiteY6" fmla="*/ 195709 h 5946776"/>
              <a:gd name="connsiteX7" fmla="*/ 11071574 w 11277599"/>
              <a:gd name="connsiteY7" fmla="*/ 121444 h 5946776"/>
              <a:gd name="connsiteX8" fmla="*/ 187026 w 11277599"/>
              <a:gd name="connsiteY8" fmla="*/ 0 h 5946776"/>
              <a:gd name="connsiteX9" fmla="*/ 11090573 w 11277599"/>
              <a:gd name="connsiteY9" fmla="*/ 0 h 5946776"/>
              <a:gd name="connsiteX10" fmla="*/ 11277599 w 11277599"/>
              <a:gd name="connsiteY10" fmla="*/ 187026 h 5946776"/>
              <a:gd name="connsiteX11" fmla="*/ 11277599 w 11277599"/>
              <a:gd name="connsiteY11" fmla="*/ 5759750 h 5946776"/>
              <a:gd name="connsiteX12" fmla="*/ 11090573 w 11277599"/>
              <a:gd name="connsiteY12" fmla="*/ 5946776 h 5946776"/>
              <a:gd name="connsiteX13" fmla="*/ 187026 w 11277599"/>
              <a:gd name="connsiteY13" fmla="*/ 5946776 h 5946776"/>
              <a:gd name="connsiteX14" fmla="*/ 0 w 11277599"/>
              <a:gd name="connsiteY14" fmla="*/ 5759750 h 5946776"/>
              <a:gd name="connsiteX15" fmla="*/ 0 w 11277599"/>
              <a:gd name="connsiteY15" fmla="*/ 187026 h 5946776"/>
              <a:gd name="connsiteX16" fmla="*/ 187026 w 11277599"/>
              <a:gd name="connsiteY16" fmla="*/ 0 h 594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277599" h="5946776">
                <a:moveTo>
                  <a:pt x="5460654" y="121444"/>
                </a:moveTo>
                <a:cubicBezTo>
                  <a:pt x="5419639" y="121444"/>
                  <a:pt x="5386389" y="154694"/>
                  <a:pt x="5386389" y="195709"/>
                </a:cubicBezTo>
                <a:lnTo>
                  <a:pt x="5386389" y="5751067"/>
                </a:lnTo>
                <a:cubicBezTo>
                  <a:pt x="5386389" y="5792082"/>
                  <a:pt x="5419639" y="5825332"/>
                  <a:pt x="5460654" y="5825332"/>
                </a:cubicBezTo>
                <a:lnTo>
                  <a:pt x="11071574" y="5825332"/>
                </a:lnTo>
                <a:cubicBezTo>
                  <a:pt x="11112589" y="5825332"/>
                  <a:pt x="11145839" y="5792082"/>
                  <a:pt x="11145839" y="5751067"/>
                </a:cubicBezTo>
                <a:lnTo>
                  <a:pt x="11145839" y="195709"/>
                </a:lnTo>
                <a:cubicBezTo>
                  <a:pt x="11145839" y="154694"/>
                  <a:pt x="11112589" y="121444"/>
                  <a:pt x="11071574" y="121444"/>
                </a:cubicBezTo>
                <a:close/>
                <a:moveTo>
                  <a:pt x="187026" y="0"/>
                </a:moveTo>
                <a:lnTo>
                  <a:pt x="11090573" y="0"/>
                </a:lnTo>
                <a:cubicBezTo>
                  <a:pt x="11193865" y="0"/>
                  <a:pt x="11277599" y="83734"/>
                  <a:pt x="11277599" y="187026"/>
                </a:cubicBezTo>
                <a:lnTo>
                  <a:pt x="11277599" y="5759750"/>
                </a:lnTo>
                <a:cubicBezTo>
                  <a:pt x="11277599" y="5863042"/>
                  <a:pt x="11193865" y="5946776"/>
                  <a:pt x="11090573" y="5946776"/>
                </a:cubicBezTo>
                <a:lnTo>
                  <a:pt x="187026" y="5946776"/>
                </a:lnTo>
                <a:cubicBezTo>
                  <a:pt x="83734" y="5946776"/>
                  <a:pt x="0" y="5863042"/>
                  <a:pt x="0" y="5759750"/>
                </a:cubicBezTo>
                <a:lnTo>
                  <a:pt x="0" y="187026"/>
                </a:lnTo>
                <a:cubicBezTo>
                  <a:pt x="0" y="83734"/>
                  <a:pt x="83734" y="0"/>
                  <a:pt x="187026" y="0"/>
                </a:cubicBezTo>
                <a:close/>
              </a:path>
            </a:pathLst>
          </a:custGeom>
          <a:gradFill>
            <a:gsLst>
              <a:gs pos="0">
                <a:srgbClr val="D91E2A"/>
              </a:gs>
              <a:gs pos="100000">
                <a:schemeClr val="accent6"/>
              </a:gs>
            </a:gsLst>
            <a:lin ang="2700000" scaled="1"/>
          </a:gradFill>
        </p:spPr>
        <p:txBody>
          <a:bodyPr wrap="square" lIns="457200" tIns="2551176" rIns="6309360" anchor="t">
            <a:noAutofit/>
          </a:bodyPr>
          <a:lstStyle>
            <a:lvl1pPr marL="7938" indent="0">
              <a:lnSpc>
                <a:spcPct val="90000"/>
              </a:lnSpc>
              <a:spcAft>
                <a:spcPts val="1800"/>
              </a:spcAft>
              <a:buNone/>
              <a:tabLst/>
              <a:defRPr sz="36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82880" indent="-182880">
              <a:buClrTx/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 marL="365760" indent="-182563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SmartArt Placeholder 7"/>
          <p:cNvSpPr>
            <a:spLocks noGrp="1"/>
          </p:cNvSpPr>
          <p:nvPr>
            <p:ph type="dgm" sz="quarter" idx="16" hasCustomPrompt="1"/>
          </p:nvPr>
        </p:nvSpPr>
        <p:spPr>
          <a:xfrm>
            <a:off x="947914" y="2622078"/>
            <a:ext cx="594360" cy="36576"/>
          </a:xfrm>
          <a:solidFill>
            <a:schemeClr val="bg2"/>
          </a:solidFill>
        </p:spPr>
        <p:txBody>
          <a:bodyPr>
            <a:noAutofit/>
          </a:bodyPr>
          <a:lstStyle>
            <a:lvl1pPr>
              <a:buNone/>
              <a:defRPr sz="100"/>
            </a:lvl1pPr>
          </a:lstStyle>
          <a:p>
            <a:pPr lvl="0"/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8401506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9" orient="horz" pos="2112">
          <p15:clr>
            <a:srgbClr val="FBAE40"/>
          </p15:clr>
        </p15:guide>
        <p15:guide id="10" pos="3840">
          <p15:clr>
            <a:srgbClr val="FBAE40"/>
          </p15:clr>
        </p15:guide>
        <p15:guide id="11" orient="horz" pos="2760">
          <p15:clr>
            <a:srgbClr val="FBAE40"/>
          </p15:clr>
        </p15:guide>
        <p15:guide id="12" orient="horz" pos="237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et_imag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457200" y="457200"/>
            <a:ext cx="11277600" cy="5943600"/>
          </a:xfrm>
          <a:prstGeom prst="roundRect">
            <a:avLst>
              <a:gd name="adj" fmla="val 2821"/>
            </a:avLst>
          </a:prstGeom>
          <a:solidFill>
            <a:schemeClr val="bg2">
              <a:lumMod val="25000"/>
            </a:schemeClr>
          </a:solidFill>
          <a:effectLst/>
        </p:spPr>
        <p:txBody>
          <a:bodyPr bIns="822960" anchor="ctr"/>
          <a:lstStyle>
            <a:lvl1pPr algn="ctr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Picture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57200" y="2734056"/>
            <a:ext cx="6553199" cy="3665769"/>
          </a:xfrm>
        </p:spPr>
        <p:txBody>
          <a:bodyPr lIns="457200" tIns="274320" rIns="640080"/>
          <a:lstStyle>
            <a:lvl1pPr marL="0" indent="0">
              <a:lnSpc>
                <a:spcPct val="90000"/>
              </a:lnSpc>
              <a:spcAft>
                <a:spcPts val="1800"/>
              </a:spcAft>
              <a:buNone/>
              <a:defRPr sz="3600" b="1" i="0" spc="3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buNone/>
              <a:defRPr>
                <a:solidFill>
                  <a:schemeClr val="bg1"/>
                </a:solidFill>
                <a:latin typeface="+mn-lt"/>
              </a:defRPr>
            </a:lvl3pPr>
            <a:lvl4pPr>
              <a:buNone/>
              <a:defRPr>
                <a:solidFill>
                  <a:schemeClr val="bg1"/>
                </a:solidFill>
                <a:latin typeface="+mn-lt"/>
              </a:defRPr>
            </a:lvl4pPr>
            <a:lvl5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F75C7EB-C58D-2F4C-BA6E-A37D1C52B4B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2B14F71-532B-0B42-8294-854AABFD682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EE8C3A6-49C9-5641-90E4-5C94376C7E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SmartArt Placeholder 7"/>
          <p:cNvSpPr>
            <a:spLocks noGrp="1"/>
          </p:cNvSpPr>
          <p:nvPr>
            <p:ph type="dgm" sz="quarter" idx="16" hasCustomPrompt="1"/>
          </p:nvPr>
        </p:nvSpPr>
        <p:spPr>
          <a:xfrm>
            <a:off x="947914" y="2622078"/>
            <a:ext cx="594360" cy="36576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4746847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ounded Rectangle">
            <a:extLst>
              <a:ext uri="{FF2B5EF4-FFF2-40B4-BE49-F238E27FC236}">
                <a16:creationId xmlns:a16="http://schemas.microsoft.com/office/drawing/2014/main" id="{9035116E-E0E8-9E44-91B7-497F2B65F452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Content Placeholder"/>
          <p:cNvSpPr>
            <a:spLocks noGrp="1"/>
          </p:cNvSpPr>
          <p:nvPr>
            <p:ph sz="quarter" idx="14"/>
          </p:nvPr>
        </p:nvSpPr>
        <p:spPr>
          <a:xfrm>
            <a:off x="685800" y="1142999"/>
            <a:ext cx="5187950" cy="5025571"/>
          </a:xfrm>
        </p:spPr>
        <p:txBody>
          <a:bodyPr anchor="t">
            <a:normAutofit/>
          </a:bodyPr>
          <a:lstStyle>
            <a:lvl1pPr marL="182880">
              <a:defRPr sz="1600" b="1"/>
            </a:lvl1pPr>
            <a:lvl2pPr marL="365760"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6324600" y="1142999"/>
            <a:ext cx="5184648" cy="5025571"/>
          </a:xfrm>
        </p:spPr>
        <p:txBody>
          <a:bodyPr anchor="t">
            <a:normAutofit/>
          </a:bodyPr>
          <a:lstStyle>
            <a:lvl1pPr>
              <a:defRPr sz="1600" b="1"/>
            </a:lvl1pPr>
            <a:lvl2pPr marL="365760"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F2DCDC9F-53B6-C840-B97D-25CBBD4FD9F5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C916849-326D-3C44-83DD-50F4EDFE5C43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21" name="Footer Placeholder">
            <a:extLst>
              <a:ext uri="{FF2B5EF4-FFF2-40B4-BE49-F238E27FC236}">
                <a16:creationId xmlns:a16="http://schemas.microsoft.com/office/drawing/2014/main" id="{6238605A-F78F-F64D-B71B-4218EDB68A5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22" name="Straight Connector">
            <a:extLst>
              <a:ext uri="{FF2B5EF4-FFF2-40B4-BE49-F238E27FC236}">
                <a16:creationId xmlns:a16="http://schemas.microsoft.com/office/drawing/2014/main" id="{4D771D54-2366-294F-8B3D-EDB31B45C6D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142999"/>
            <a:ext cx="0" cy="50115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054485"/>
      </p:ext>
    </p:extLst>
  </p:cSld>
  <p:clrMapOvr>
    <a:masterClrMapping/>
  </p:clrMapOvr>
  <p:transition spd="med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-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457200" y="457200"/>
            <a:ext cx="11277600" cy="5943600"/>
          </a:xfrm>
          <a:prstGeom prst="roundRect">
            <a:avLst>
              <a:gd name="adj" fmla="val 4284"/>
            </a:avLst>
          </a:prstGeom>
          <a:solidFill>
            <a:schemeClr val="tx1"/>
          </a:solidFill>
        </p:spPr>
        <p:txBody>
          <a:bodyPr lIns="274320" tIns="1097280" bIns="0" anchor="t" anchorCtr="0"/>
          <a:lstStyle>
            <a:lvl1pPr marL="0" indent="0" algn="ctr"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H="1">
            <a:off x="-6134286" y="0"/>
            <a:ext cx="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49107" y="2717319"/>
            <a:ext cx="5394133" cy="1423368"/>
          </a:xfrm>
          <a:custGeom>
            <a:avLst/>
            <a:gdLst>
              <a:gd name="connsiteX0" fmla="*/ 0 w 5631366"/>
              <a:gd name="connsiteY0" fmla="*/ 237233 h 1423368"/>
              <a:gd name="connsiteX1" fmla="*/ 237233 w 5631366"/>
              <a:gd name="connsiteY1" fmla="*/ 0 h 1423368"/>
              <a:gd name="connsiteX2" fmla="*/ 5394133 w 5631366"/>
              <a:gd name="connsiteY2" fmla="*/ 0 h 1423368"/>
              <a:gd name="connsiteX3" fmla="*/ 5631366 w 5631366"/>
              <a:gd name="connsiteY3" fmla="*/ 237233 h 1423368"/>
              <a:gd name="connsiteX4" fmla="*/ 5631366 w 5631366"/>
              <a:gd name="connsiteY4" fmla="*/ 1186135 h 1423368"/>
              <a:gd name="connsiteX5" fmla="*/ 5394133 w 5631366"/>
              <a:gd name="connsiteY5" fmla="*/ 1423368 h 1423368"/>
              <a:gd name="connsiteX6" fmla="*/ 237233 w 5631366"/>
              <a:gd name="connsiteY6" fmla="*/ 1423368 h 1423368"/>
              <a:gd name="connsiteX7" fmla="*/ 0 w 5631366"/>
              <a:gd name="connsiteY7" fmla="*/ 1186135 h 1423368"/>
              <a:gd name="connsiteX8" fmla="*/ 0 w 5631366"/>
              <a:gd name="connsiteY8" fmla="*/ 237233 h 1423368"/>
              <a:gd name="connsiteX0" fmla="*/ 0 w 5631366"/>
              <a:gd name="connsiteY0" fmla="*/ 1186135 h 1423368"/>
              <a:gd name="connsiteX1" fmla="*/ 237233 w 5631366"/>
              <a:gd name="connsiteY1" fmla="*/ 0 h 1423368"/>
              <a:gd name="connsiteX2" fmla="*/ 5394133 w 5631366"/>
              <a:gd name="connsiteY2" fmla="*/ 0 h 1423368"/>
              <a:gd name="connsiteX3" fmla="*/ 5631366 w 5631366"/>
              <a:gd name="connsiteY3" fmla="*/ 237233 h 1423368"/>
              <a:gd name="connsiteX4" fmla="*/ 5631366 w 5631366"/>
              <a:gd name="connsiteY4" fmla="*/ 1186135 h 1423368"/>
              <a:gd name="connsiteX5" fmla="*/ 5394133 w 5631366"/>
              <a:gd name="connsiteY5" fmla="*/ 1423368 h 1423368"/>
              <a:gd name="connsiteX6" fmla="*/ 237233 w 5631366"/>
              <a:gd name="connsiteY6" fmla="*/ 1423368 h 1423368"/>
              <a:gd name="connsiteX7" fmla="*/ 0 w 5631366"/>
              <a:gd name="connsiteY7" fmla="*/ 1186135 h 1423368"/>
              <a:gd name="connsiteX0" fmla="*/ 644612 w 6038745"/>
              <a:gd name="connsiteY0" fmla="*/ 1423368 h 1423368"/>
              <a:gd name="connsiteX1" fmla="*/ 644612 w 6038745"/>
              <a:gd name="connsiteY1" fmla="*/ 0 h 1423368"/>
              <a:gd name="connsiteX2" fmla="*/ 5801512 w 6038745"/>
              <a:gd name="connsiteY2" fmla="*/ 0 h 1423368"/>
              <a:gd name="connsiteX3" fmla="*/ 6038745 w 6038745"/>
              <a:gd name="connsiteY3" fmla="*/ 237233 h 1423368"/>
              <a:gd name="connsiteX4" fmla="*/ 6038745 w 6038745"/>
              <a:gd name="connsiteY4" fmla="*/ 1186135 h 1423368"/>
              <a:gd name="connsiteX5" fmla="*/ 5801512 w 6038745"/>
              <a:gd name="connsiteY5" fmla="*/ 1423368 h 1423368"/>
              <a:gd name="connsiteX6" fmla="*/ 644612 w 6038745"/>
              <a:gd name="connsiteY6" fmla="*/ 1423368 h 1423368"/>
              <a:gd name="connsiteX0" fmla="*/ 381993 w 5776126"/>
              <a:gd name="connsiteY0" fmla="*/ 1423368 h 1423368"/>
              <a:gd name="connsiteX1" fmla="*/ 381993 w 5776126"/>
              <a:gd name="connsiteY1" fmla="*/ 0 h 1423368"/>
              <a:gd name="connsiteX2" fmla="*/ 5538893 w 5776126"/>
              <a:gd name="connsiteY2" fmla="*/ 0 h 1423368"/>
              <a:gd name="connsiteX3" fmla="*/ 5776126 w 5776126"/>
              <a:gd name="connsiteY3" fmla="*/ 237233 h 1423368"/>
              <a:gd name="connsiteX4" fmla="*/ 5776126 w 5776126"/>
              <a:gd name="connsiteY4" fmla="*/ 1186135 h 1423368"/>
              <a:gd name="connsiteX5" fmla="*/ 5538893 w 5776126"/>
              <a:gd name="connsiteY5" fmla="*/ 1423368 h 1423368"/>
              <a:gd name="connsiteX6" fmla="*/ 381993 w 5776126"/>
              <a:gd name="connsiteY6" fmla="*/ 1423368 h 1423368"/>
              <a:gd name="connsiteX0" fmla="*/ 0 w 5394133"/>
              <a:gd name="connsiteY0" fmla="*/ 1423368 h 1423368"/>
              <a:gd name="connsiteX1" fmla="*/ 0 w 5394133"/>
              <a:gd name="connsiteY1" fmla="*/ 0 h 1423368"/>
              <a:gd name="connsiteX2" fmla="*/ 5156900 w 5394133"/>
              <a:gd name="connsiteY2" fmla="*/ 0 h 1423368"/>
              <a:gd name="connsiteX3" fmla="*/ 5394133 w 5394133"/>
              <a:gd name="connsiteY3" fmla="*/ 237233 h 1423368"/>
              <a:gd name="connsiteX4" fmla="*/ 5394133 w 5394133"/>
              <a:gd name="connsiteY4" fmla="*/ 1186135 h 1423368"/>
              <a:gd name="connsiteX5" fmla="*/ 5156900 w 5394133"/>
              <a:gd name="connsiteY5" fmla="*/ 1423368 h 1423368"/>
              <a:gd name="connsiteX6" fmla="*/ 0 w 5394133"/>
              <a:gd name="connsiteY6" fmla="*/ 1423368 h 1423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94133" h="1423368">
                <a:moveTo>
                  <a:pt x="0" y="1423368"/>
                </a:moveTo>
                <a:lnTo>
                  <a:pt x="0" y="0"/>
                </a:lnTo>
                <a:lnTo>
                  <a:pt x="5156900" y="0"/>
                </a:lnTo>
                <a:cubicBezTo>
                  <a:pt x="5287920" y="0"/>
                  <a:pt x="5394133" y="106213"/>
                  <a:pt x="5394133" y="237233"/>
                </a:cubicBezTo>
                <a:lnTo>
                  <a:pt x="5394133" y="1186135"/>
                </a:lnTo>
                <a:cubicBezTo>
                  <a:pt x="5394133" y="1317155"/>
                  <a:pt x="5287920" y="1423368"/>
                  <a:pt x="5156900" y="1423368"/>
                </a:cubicBezTo>
                <a:lnTo>
                  <a:pt x="0" y="14233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274320" tIns="274320" rIns="274320" bIns="274320" anchor="ctr">
            <a:sp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FontTx/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1600">
                <a:solidFill>
                  <a:schemeClr val="tx1"/>
                </a:solidFill>
              </a:defRPr>
            </a:lvl2pPr>
            <a:lvl3pPr marL="18288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3pPr>
            <a:lvl4pPr marL="365760" indent="0">
              <a:spcBef>
                <a:spcPts val="600"/>
              </a:spcBef>
              <a:buNone/>
              <a:defRPr sz="1600">
                <a:solidFill>
                  <a:schemeClr val="tx2"/>
                </a:solidFill>
              </a:defRPr>
            </a:lvl4pPr>
            <a:lvl5pPr marL="731520">
              <a:spcBef>
                <a:spcPts val="9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©2022 Silicon Laboratories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354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2EFAE2-E89B-6341-A2EA-EECB5CF1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861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59249"/>
      </p:ext>
    </p:extLst>
  </p:cSld>
  <p:clrMapOvr>
    <a:masterClrMapping/>
  </p:clrMapOvr>
  <p:transition spd="med"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-content-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C83C371-60C5-5F41-9B7F-069CB6E0E778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69944-4F43-3A4D-AFB8-0D88A1AD88F4}"/>
              </a:ext>
            </a:extLst>
          </p:cNvPr>
          <p:cNvCxnSpPr>
            <a:cxnSpLocks/>
          </p:cNvCxnSpPr>
          <p:nvPr/>
        </p:nvCxnSpPr>
        <p:spPr>
          <a:xfrm flipV="1">
            <a:off x="6965950" y="1371600"/>
            <a:ext cx="0" cy="457200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89224" y="914399"/>
            <a:ext cx="4739352" cy="5489745"/>
          </a:xfrm>
          <a:custGeom>
            <a:avLst/>
            <a:gdLst>
              <a:gd name="connsiteX0" fmla="*/ 0 w 4727448"/>
              <a:gd name="connsiteY0" fmla="*/ 178745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8" fmla="*/ 0 w 4727448"/>
              <a:gd name="connsiteY8" fmla="*/ 178745 h 5486383"/>
              <a:gd name="connsiteX0" fmla="*/ 0 w 4727448"/>
              <a:gd name="connsiteY0" fmla="*/ 5307638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0" fmla="*/ 546244 w 5094947"/>
              <a:gd name="connsiteY0" fmla="*/ 5486383 h 5486383"/>
              <a:gd name="connsiteX1" fmla="*/ 546244 w 5094947"/>
              <a:gd name="connsiteY1" fmla="*/ 0 h 5486383"/>
              <a:gd name="connsiteX2" fmla="*/ 4916202 w 5094947"/>
              <a:gd name="connsiteY2" fmla="*/ 0 h 5486383"/>
              <a:gd name="connsiteX3" fmla="*/ 5094947 w 5094947"/>
              <a:gd name="connsiteY3" fmla="*/ 178745 h 5486383"/>
              <a:gd name="connsiteX4" fmla="*/ 5094947 w 5094947"/>
              <a:gd name="connsiteY4" fmla="*/ 5307638 h 5486383"/>
              <a:gd name="connsiteX5" fmla="*/ 4916202 w 5094947"/>
              <a:gd name="connsiteY5" fmla="*/ 5486383 h 5486383"/>
              <a:gd name="connsiteX6" fmla="*/ 546244 w 5094947"/>
              <a:gd name="connsiteY6" fmla="*/ 5486383 h 5486383"/>
              <a:gd name="connsiteX0" fmla="*/ 323701 w 4872404"/>
              <a:gd name="connsiteY0" fmla="*/ 5486383 h 5486383"/>
              <a:gd name="connsiteX1" fmla="*/ 323701 w 4872404"/>
              <a:gd name="connsiteY1" fmla="*/ 0 h 5486383"/>
              <a:gd name="connsiteX2" fmla="*/ 4693659 w 4872404"/>
              <a:gd name="connsiteY2" fmla="*/ 0 h 5486383"/>
              <a:gd name="connsiteX3" fmla="*/ 4872404 w 4872404"/>
              <a:gd name="connsiteY3" fmla="*/ 178745 h 5486383"/>
              <a:gd name="connsiteX4" fmla="*/ 4872404 w 4872404"/>
              <a:gd name="connsiteY4" fmla="*/ 5307638 h 5486383"/>
              <a:gd name="connsiteX5" fmla="*/ 4693659 w 4872404"/>
              <a:gd name="connsiteY5" fmla="*/ 5486383 h 5486383"/>
              <a:gd name="connsiteX6" fmla="*/ 323701 w 4872404"/>
              <a:gd name="connsiteY6" fmla="*/ 5486383 h 5486383"/>
              <a:gd name="connsiteX0" fmla="*/ 0 w 4548703"/>
              <a:gd name="connsiteY0" fmla="*/ 5486383 h 5486383"/>
              <a:gd name="connsiteX1" fmla="*/ 0 w 4548703"/>
              <a:gd name="connsiteY1" fmla="*/ 0 h 5486383"/>
              <a:gd name="connsiteX2" fmla="*/ 4369958 w 4548703"/>
              <a:gd name="connsiteY2" fmla="*/ 0 h 5486383"/>
              <a:gd name="connsiteX3" fmla="*/ 4548703 w 4548703"/>
              <a:gd name="connsiteY3" fmla="*/ 178745 h 5486383"/>
              <a:gd name="connsiteX4" fmla="*/ 4548703 w 4548703"/>
              <a:gd name="connsiteY4" fmla="*/ 5307638 h 5486383"/>
              <a:gd name="connsiteX5" fmla="*/ 4369958 w 4548703"/>
              <a:gd name="connsiteY5" fmla="*/ 5486383 h 5486383"/>
              <a:gd name="connsiteX6" fmla="*/ 0 w 4548703"/>
              <a:gd name="connsiteY6" fmla="*/ 5486383 h 5486383"/>
              <a:gd name="connsiteX0" fmla="*/ 187287 w 4735990"/>
              <a:gd name="connsiteY0" fmla="*/ 5497399 h 5497399"/>
              <a:gd name="connsiteX1" fmla="*/ 0 w 4735990"/>
              <a:gd name="connsiteY1" fmla="*/ 0 h 5497399"/>
              <a:gd name="connsiteX2" fmla="*/ 4557245 w 4735990"/>
              <a:gd name="connsiteY2" fmla="*/ 11016 h 5497399"/>
              <a:gd name="connsiteX3" fmla="*/ 4735990 w 4735990"/>
              <a:gd name="connsiteY3" fmla="*/ 189761 h 5497399"/>
              <a:gd name="connsiteX4" fmla="*/ 4735990 w 4735990"/>
              <a:gd name="connsiteY4" fmla="*/ 5318654 h 5497399"/>
              <a:gd name="connsiteX5" fmla="*/ 4557245 w 4735990"/>
              <a:gd name="connsiteY5" fmla="*/ 5497399 h 5497399"/>
              <a:gd name="connsiteX6" fmla="*/ 187287 w 4735990"/>
              <a:gd name="connsiteY6" fmla="*/ 5497399 h 5497399"/>
              <a:gd name="connsiteX0" fmla="*/ 183926 w 4732629"/>
              <a:gd name="connsiteY0" fmla="*/ 5486383 h 5486383"/>
              <a:gd name="connsiteX1" fmla="*/ 0 w 4732629"/>
              <a:gd name="connsiteY1" fmla="*/ 2432 h 5486383"/>
              <a:gd name="connsiteX2" fmla="*/ 4553884 w 4732629"/>
              <a:gd name="connsiteY2" fmla="*/ 0 h 5486383"/>
              <a:gd name="connsiteX3" fmla="*/ 4732629 w 4732629"/>
              <a:gd name="connsiteY3" fmla="*/ 178745 h 5486383"/>
              <a:gd name="connsiteX4" fmla="*/ 4732629 w 4732629"/>
              <a:gd name="connsiteY4" fmla="*/ 5307638 h 5486383"/>
              <a:gd name="connsiteX5" fmla="*/ 4553884 w 4732629"/>
              <a:gd name="connsiteY5" fmla="*/ 5486383 h 5486383"/>
              <a:gd name="connsiteX6" fmla="*/ 183926 w 4732629"/>
              <a:gd name="connsiteY6" fmla="*/ 5486383 h 5486383"/>
              <a:gd name="connsiteX0" fmla="*/ 190649 w 4739352"/>
              <a:gd name="connsiteY0" fmla="*/ 5486383 h 5486383"/>
              <a:gd name="connsiteX1" fmla="*/ 0 w 4739352"/>
              <a:gd name="connsiteY1" fmla="*/ 2432 h 5486383"/>
              <a:gd name="connsiteX2" fmla="*/ 4560607 w 4739352"/>
              <a:gd name="connsiteY2" fmla="*/ 0 h 5486383"/>
              <a:gd name="connsiteX3" fmla="*/ 4739352 w 4739352"/>
              <a:gd name="connsiteY3" fmla="*/ 178745 h 5486383"/>
              <a:gd name="connsiteX4" fmla="*/ 4739352 w 4739352"/>
              <a:gd name="connsiteY4" fmla="*/ 5307638 h 5486383"/>
              <a:gd name="connsiteX5" fmla="*/ 4560607 w 4739352"/>
              <a:gd name="connsiteY5" fmla="*/ 5486383 h 5486383"/>
              <a:gd name="connsiteX6" fmla="*/ 190649 w 4739352"/>
              <a:gd name="connsiteY6" fmla="*/ 5486383 h 5486383"/>
              <a:gd name="connsiteX0" fmla="*/ 2390 w 4739352"/>
              <a:gd name="connsiteY0" fmla="*/ 5489745 h 5489745"/>
              <a:gd name="connsiteX1" fmla="*/ 0 w 4739352"/>
              <a:gd name="connsiteY1" fmla="*/ 2432 h 5489745"/>
              <a:gd name="connsiteX2" fmla="*/ 4560607 w 4739352"/>
              <a:gd name="connsiteY2" fmla="*/ 0 h 5489745"/>
              <a:gd name="connsiteX3" fmla="*/ 4739352 w 4739352"/>
              <a:gd name="connsiteY3" fmla="*/ 178745 h 5489745"/>
              <a:gd name="connsiteX4" fmla="*/ 4739352 w 4739352"/>
              <a:gd name="connsiteY4" fmla="*/ 5307638 h 5489745"/>
              <a:gd name="connsiteX5" fmla="*/ 4560607 w 4739352"/>
              <a:gd name="connsiteY5" fmla="*/ 5486383 h 5489745"/>
              <a:gd name="connsiteX6" fmla="*/ 2390 w 4739352"/>
              <a:gd name="connsiteY6" fmla="*/ 5489745 h 548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9352" h="5489745">
                <a:moveTo>
                  <a:pt x="2390" y="5489745"/>
                </a:moveTo>
                <a:cubicBezTo>
                  <a:pt x="1593" y="3660641"/>
                  <a:pt x="797" y="1831536"/>
                  <a:pt x="0" y="2432"/>
                </a:cubicBezTo>
                <a:lnTo>
                  <a:pt x="4560607" y="0"/>
                </a:lnTo>
                <a:cubicBezTo>
                  <a:pt x="4659325" y="0"/>
                  <a:pt x="4739352" y="80027"/>
                  <a:pt x="4739352" y="178745"/>
                </a:cubicBezTo>
                <a:lnTo>
                  <a:pt x="4739352" y="5307638"/>
                </a:lnTo>
                <a:cubicBezTo>
                  <a:pt x="4739352" y="5406356"/>
                  <a:pt x="4659325" y="5486383"/>
                  <a:pt x="4560607" y="5486383"/>
                </a:cubicBezTo>
                <a:lnTo>
                  <a:pt x="2390" y="5489745"/>
                </a:lnTo>
                <a:close/>
              </a:path>
            </a:pathLst>
          </a:custGeom>
          <a:noFill/>
          <a:effectLst/>
        </p:spPr>
        <p:txBody>
          <a:bodyPr lIns="228600" tIns="228600" rIns="228600" bIns="228600" anchor="ctr"/>
          <a:lstStyle>
            <a:lvl1pPr>
              <a:defRPr sz="1600"/>
            </a:lvl1pPr>
            <a:lvl2pPr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461300" y="914400"/>
            <a:ext cx="6534496" cy="5486396"/>
          </a:xfrm>
          <a:custGeom>
            <a:avLst/>
            <a:gdLst>
              <a:gd name="connsiteX0" fmla="*/ 0 w 6525801"/>
              <a:gd name="connsiteY0" fmla="*/ 150163 h 5486396"/>
              <a:gd name="connsiteX1" fmla="*/ 150163 w 6525801"/>
              <a:gd name="connsiteY1" fmla="*/ 0 h 5486396"/>
              <a:gd name="connsiteX2" fmla="*/ 6375638 w 6525801"/>
              <a:gd name="connsiteY2" fmla="*/ 0 h 5486396"/>
              <a:gd name="connsiteX3" fmla="*/ 6525801 w 6525801"/>
              <a:gd name="connsiteY3" fmla="*/ 150163 h 5486396"/>
              <a:gd name="connsiteX4" fmla="*/ 6525801 w 6525801"/>
              <a:gd name="connsiteY4" fmla="*/ 5336233 h 5486396"/>
              <a:gd name="connsiteX5" fmla="*/ 6375638 w 6525801"/>
              <a:gd name="connsiteY5" fmla="*/ 5486396 h 5486396"/>
              <a:gd name="connsiteX6" fmla="*/ 150163 w 6525801"/>
              <a:gd name="connsiteY6" fmla="*/ 5486396 h 5486396"/>
              <a:gd name="connsiteX7" fmla="*/ 0 w 6525801"/>
              <a:gd name="connsiteY7" fmla="*/ 5336233 h 5486396"/>
              <a:gd name="connsiteX8" fmla="*/ 0 w 6525801"/>
              <a:gd name="connsiteY8" fmla="*/ 150163 h 5486396"/>
              <a:gd name="connsiteX0" fmla="*/ 0 w 6890249"/>
              <a:gd name="connsiteY0" fmla="*/ 150163 h 5486396"/>
              <a:gd name="connsiteX1" fmla="*/ 150163 w 6890249"/>
              <a:gd name="connsiteY1" fmla="*/ 0 h 5486396"/>
              <a:gd name="connsiteX2" fmla="*/ 6375638 w 6890249"/>
              <a:gd name="connsiteY2" fmla="*/ 0 h 5486396"/>
              <a:gd name="connsiteX3" fmla="*/ 6525801 w 6890249"/>
              <a:gd name="connsiteY3" fmla="*/ 5336233 h 5486396"/>
              <a:gd name="connsiteX4" fmla="*/ 6375638 w 6890249"/>
              <a:gd name="connsiteY4" fmla="*/ 5486396 h 5486396"/>
              <a:gd name="connsiteX5" fmla="*/ 150163 w 6890249"/>
              <a:gd name="connsiteY5" fmla="*/ 5486396 h 5486396"/>
              <a:gd name="connsiteX6" fmla="*/ 0 w 6890249"/>
              <a:gd name="connsiteY6" fmla="*/ 5336233 h 5486396"/>
              <a:gd name="connsiteX7" fmla="*/ 0 w 6890249"/>
              <a:gd name="connsiteY7" fmla="*/ 150163 h 5486396"/>
              <a:gd name="connsiteX0" fmla="*/ 0 w 7153822"/>
              <a:gd name="connsiteY0" fmla="*/ 150163 h 5486396"/>
              <a:gd name="connsiteX1" fmla="*/ 150163 w 7153822"/>
              <a:gd name="connsiteY1" fmla="*/ 0 h 5486396"/>
              <a:gd name="connsiteX2" fmla="*/ 6375638 w 7153822"/>
              <a:gd name="connsiteY2" fmla="*/ 0 h 5486396"/>
              <a:gd name="connsiteX3" fmla="*/ 6375638 w 7153822"/>
              <a:gd name="connsiteY3" fmla="*/ 5486396 h 5486396"/>
              <a:gd name="connsiteX4" fmla="*/ 150163 w 7153822"/>
              <a:gd name="connsiteY4" fmla="*/ 5486396 h 5486396"/>
              <a:gd name="connsiteX5" fmla="*/ 0 w 7153822"/>
              <a:gd name="connsiteY5" fmla="*/ 5336233 h 5486396"/>
              <a:gd name="connsiteX6" fmla="*/ 0 w 7153822"/>
              <a:gd name="connsiteY6" fmla="*/ 150163 h 5486396"/>
              <a:gd name="connsiteX0" fmla="*/ 0 w 6836784"/>
              <a:gd name="connsiteY0" fmla="*/ 150163 h 5486396"/>
              <a:gd name="connsiteX1" fmla="*/ 150163 w 6836784"/>
              <a:gd name="connsiteY1" fmla="*/ 0 h 5486396"/>
              <a:gd name="connsiteX2" fmla="*/ 6375638 w 6836784"/>
              <a:gd name="connsiteY2" fmla="*/ 0 h 5486396"/>
              <a:gd name="connsiteX3" fmla="*/ 6375638 w 6836784"/>
              <a:gd name="connsiteY3" fmla="*/ 5486396 h 5486396"/>
              <a:gd name="connsiteX4" fmla="*/ 150163 w 6836784"/>
              <a:gd name="connsiteY4" fmla="*/ 5486396 h 5486396"/>
              <a:gd name="connsiteX5" fmla="*/ 0 w 6836784"/>
              <a:gd name="connsiteY5" fmla="*/ 5336233 h 5486396"/>
              <a:gd name="connsiteX6" fmla="*/ 0 w 6836784"/>
              <a:gd name="connsiteY6" fmla="*/ 150163 h 5486396"/>
              <a:gd name="connsiteX0" fmla="*/ 0 w 6881906"/>
              <a:gd name="connsiteY0" fmla="*/ 150163 h 5486396"/>
              <a:gd name="connsiteX1" fmla="*/ 150163 w 6881906"/>
              <a:gd name="connsiteY1" fmla="*/ 0 h 5486396"/>
              <a:gd name="connsiteX2" fmla="*/ 6375638 w 6881906"/>
              <a:gd name="connsiteY2" fmla="*/ 0 h 5486396"/>
              <a:gd name="connsiteX3" fmla="*/ 6534495 w 6881906"/>
              <a:gd name="connsiteY3" fmla="*/ 5486396 h 5486396"/>
              <a:gd name="connsiteX4" fmla="*/ 150163 w 6881906"/>
              <a:gd name="connsiteY4" fmla="*/ 5486396 h 5486396"/>
              <a:gd name="connsiteX5" fmla="*/ 0 w 6881906"/>
              <a:gd name="connsiteY5" fmla="*/ 5336233 h 5486396"/>
              <a:gd name="connsiteX6" fmla="*/ 0 w 6881906"/>
              <a:gd name="connsiteY6" fmla="*/ 150163 h 5486396"/>
              <a:gd name="connsiteX0" fmla="*/ 0 w 6995641"/>
              <a:gd name="connsiteY0" fmla="*/ 150163 h 5486396"/>
              <a:gd name="connsiteX1" fmla="*/ 150163 w 6995641"/>
              <a:gd name="connsiteY1" fmla="*/ 0 h 5486396"/>
              <a:gd name="connsiteX2" fmla="*/ 6534496 w 6995641"/>
              <a:gd name="connsiteY2" fmla="*/ 0 h 5486396"/>
              <a:gd name="connsiteX3" fmla="*/ 6534495 w 6995641"/>
              <a:gd name="connsiteY3" fmla="*/ 5486396 h 5486396"/>
              <a:gd name="connsiteX4" fmla="*/ 150163 w 6995641"/>
              <a:gd name="connsiteY4" fmla="*/ 5486396 h 5486396"/>
              <a:gd name="connsiteX5" fmla="*/ 0 w 6995641"/>
              <a:gd name="connsiteY5" fmla="*/ 5336233 h 5486396"/>
              <a:gd name="connsiteX6" fmla="*/ 0 w 6995641"/>
              <a:gd name="connsiteY6" fmla="*/ 150163 h 5486396"/>
              <a:gd name="connsiteX0" fmla="*/ 0 w 6534496"/>
              <a:gd name="connsiteY0" fmla="*/ 150163 h 5486396"/>
              <a:gd name="connsiteX1" fmla="*/ 150163 w 6534496"/>
              <a:gd name="connsiteY1" fmla="*/ 0 h 5486396"/>
              <a:gd name="connsiteX2" fmla="*/ 6534496 w 6534496"/>
              <a:gd name="connsiteY2" fmla="*/ 0 h 5486396"/>
              <a:gd name="connsiteX3" fmla="*/ 6534495 w 6534496"/>
              <a:gd name="connsiteY3" fmla="*/ 5486396 h 5486396"/>
              <a:gd name="connsiteX4" fmla="*/ 150163 w 6534496"/>
              <a:gd name="connsiteY4" fmla="*/ 5486396 h 5486396"/>
              <a:gd name="connsiteX5" fmla="*/ 0 w 6534496"/>
              <a:gd name="connsiteY5" fmla="*/ 5336233 h 5486396"/>
              <a:gd name="connsiteX6" fmla="*/ 0 w 6534496"/>
              <a:gd name="connsiteY6" fmla="*/ 150163 h 5486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34496" h="5486396">
                <a:moveTo>
                  <a:pt x="0" y="150163"/>
                </a:moveTo>
                <a:cubicBezTo>
                  <a:pt x="0" y="67230"/>
                  <a:pt x="67230" y="0"/>
                  <a:pt x="150163" y="0"/>
                </a:cubicBezTo>
                <a:lnTo>
                  <a:pt x="6534496" y="0"/>
                </a:lnTo>
                <a:cubicBezTo>
                  <a:pt x="6534495" y="2743198"/>
                  <a:pt x="6534495" y="2743198"/>
                  <a:pt x="6534495" y="5486396"/>
                </a:cubicBezTo>
                <a:lnTo>
                  <a:pt x="150163" y="5486396"/>
                </a:lnTo>
                <a:cubicBezTo>
                  <a:pt x="67230" y="5486396"/>
                  <a:pt x="0" y="5419166"/>
                  <a:pt x="0" y="5336233"/>
                </a:cubicBezTo>
                <a:lnTo>
                  <a:pt x="0" y="15016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731520" anchor="ctr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B4BF268-C399-0C4D-8C44-D77BB19D99A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99F8AD5-B3C4-4148-AF12-98AAF85B27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EA271643-C464-DD45-8402-695665E60670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86070484"/>
      </p:ext>
    </p:extLst>
  </p:cSld>
  <p:clrMapOvr>
    <a:masterClrMapping/>
  </p:clrMapOvr>
  <p:transition spd="med"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ature-two-imag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BAACA56-AEE2-314B-8299-B6FE97339959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D609-37C0-AC44-935C-2D4880072BDB}"/>
              </a:ext>
            </a:extLst>
          </p:cNvPr>
          <p:cNvCxnSpPr>
            <a:cxnSpLocks/>
          </p:cNvCxnSpPr>
          <p:nvPr/>
        </p:nvCxnSpPr>
        <p:spPr>
          <a:xfrm flipV="1">
            <a:off x="6965950" y="1371600"/>
            <a:ext cx="0" cy="457200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B1A1AB-F487-7149-8277-7F7BAC3BC2E0}"/>
              </a:ext>
            </a:extLst>
          </p:cNvPr>
          <p:cNvCxnSpPr>
            <a:cxnSpLocks/>
          </p:cNvCxnSpPr>
          <p:nvPr/>
        </p:nvCxnSpPr>
        <p:spPr>
          <a:xfrm flipV="1">
            <a:off x="949325" y="3657600"/>
            <a:ext cx="5553075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18">
            <a:extLst>
              <a:ext uri="{FF2B5EF4-FFF2-40B4-BE49-F238E27FC236}">
                <a16:creationId xmlns:a16="http://schemas.microsoft.com/office/drawing/2014/main" id="{93CB5560-5DC0-DA4E-9D18-2BF99AE20E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7325" y="6553200"/>
            <a:ext cx="1265238" cy="16827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89224" y="914399"/>
            <a:ext cx="4739352" cy="5489745"/>
          </a:xfrm>
          <a:custGeom>
            <a:avLst/>
            <a:gdLst>
              <a:gd name="connsiteX0" fmla="*/ 0 w 4727448"/>
              <a:gd name="connsiteY0" fmla="*/ 178745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8" fmla="*/ 0 w 4727448"/>
              <a:gd name="connsiteY8" fmla="*/ 178745 h 5486383"/>
              <a:gd name="connsiteX0" fmla="*/ 0 w 4727448"/>
              <a:gd name="connsiteY0" fmla="*/ 5307638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0" fmla="*/ 546244 w 5094947"/>
              <a:gd name="connsiteY0" fmla="*/ 5486383 h 5486383"/>
              <a:gd name="connsiteX1" fmla="*/ 546244 w 5094947"/>
              <a:gd name="connsiteY1" fmla="*/ 0 h 5486383"/>
              <a:gd name="connsiteX2" fmla="*/ 4916202 w 5094947"/>
              <a:gd name="connsiteY2" fmla="*/ 0 h 5486383"/>
              <a:gd name="connsiteX3" fmla="*/ 5094947 w 5094947"/>
              <a:gd name="connsiteY3" fmla="*/ 178745 h 5486383"/>
              <a:gd name="connsiteX4" fmla="*/ 5094947 w 5094947"/>
              <a:gd name="connsiteY4" fmla="*/ 5307638 h 5486383"/>
              <a:gd name="connsiteX5" fmla="*/ 4916202 w 5094947"/>
              <a:gd name="connsiteY5" fmla="*/ 5486383 h 5486383"/>
              <a:gd name="connsiteX6" fmla="*/ 546244 w 5094947"/>
              <a:gd name="connsiteY6" fmla="*/ 5486383 h 5486383"/>
              <a:gd name="connsiteX0" fmla="*/ 323701 w 4872404"/>
              <a:gd name="connsiteY0" fmla="*/ 5486383 h 5486383"/>
              <a:gd name="connsiteX1" fmla="*/ 323701 w 4872404"/>
              <a:gd name="connsiteY1" fmla="*/ 0 h 5486383"/>
              <a:gd name="connsiteX2" fmla="*/ 4693659 w 4872404"/>
              <a:gd name="connsiteY2" fmla="*/ 0 h 5486383"/>
              <a:gd name="connsiteX3" fmla="*/ 4872404 w 4872404"/>
              <a:gd name="connsiteY3" fmla="*/ 178745 h 5486383"/>
              <a:gd name="connsiteX4" fmla="*/ 4872404 w 4872404"/>
              <a:gd name="connsiteY4" fmla="*/ 5307638 h 5486383"/>
              <a:gd name="connsiteX5" fmla="*/ 4693659 w 4872404"/>
              <a:gd name="connsiteY5" fmla="*/ 5486383 h 5486383"/>
              <a:gd name="connsiteX6" fmla="*/ 323701 w 4872404"/>
              <a:gd name="connsiteY6" fmla="*/ 5486383 h 5486383"/>
              <a:gd name="connsiteX0" fmla="*/ 0 w 4548703"/>
              <a:gd name="connsiteY0" fmla="*/ 5486383 h 5486383"/>
              <a:gd name="connsiteX1" fmla="*/ 0 w 4548703"/>
              <a:gd name="connsiteY1" fmla="*/ 0 h 5486383"/>
              <a:gd name="connsiteX2" fmla="*/ 4369958 w 4548703"/>
              <a:gd name="connsiteY2" fmla="*/ 0 h 5486383"/>
              <a:gd name="connsiteX3" fmla="*/ 4548703 w 4548703"/>
              <a:gd name="connsiteY3" fmla="*/ 178745 h 5486383"/>
              <a:gd name="connsiteX4" fmla="*/ 4548703 w 4548703"/>
              <a:gd name="connsiteY4" fmla="*/ 5307638 h 5486383"/>
              <a:gd name="connsiteX5" fmla="*/ 4369958 w 4548703"/>
              <a:gd name="connsiteY5" fmla="*/ 5486383 h 5486383"/>
              <a:gd name="connsiteX6" fmla="*/ 0 w 4548703"/>
              <a:gd name="connsiteY6" fmla="*/ 5486383 h 5486383"/>
              <a:gd name="connsiteX0" fmla="*/ 187287 w 4735990"/>
              <a:gd name="connsiteY0" fmla="*/ 5497399 h 5497399"/>
              <a:gd name="connsiteX1" fmla="*/ 0 w 4735990"/>
              <a:gd name="connsiteY1" fmla="*/ 0 h 5497399"/>
              <a:gd name="connsiteX2" fmla="*/ 4557245 w 4735990"/>
              <a:gd name="connsiteY2" fmla="*/ 11016 h 5497399"/>
              <a:gd name="connsiteX3" fmla="*/ 4735990 w 4735990"/>
              <a:gd name="connsiteY3" fmla="*/ 189761 h 5497399"/>
              <a:gd name="connsiteX4" fmla="*/ 4735990 w 4735990"/>
              <a:gd name="connsiteY4" fmla="*/ 5318654 h 5497399"/>
              <a:gd name="connsiteX5" fmla="*/ 4557245 w 4735990"/>
              <a:gd name="connsiteY5" fmla="*/ 5497399 h 5497399"/>
              <a:gd name="connsiteX6" fmla="*/ 187287 w 4735990"/>
              <a:gd name="connsiteY6" fmla="*/ 5497399 h 5497399"/>
              <a:gd name="connsiteX0" fmla="*/ 183926 w 4732629"/>
              <a:gd name="connsiteY0" fmla="*/ 5486383 h 5486383"/>
              <a:gd name="connsiteX1" fmla="*/ 0 w 4732629"/>
              <a:gd name="connsiteY1" fmla="*/ 2432 h 5486383"/>
              <a:gd name="connsiteX2" fmla="*/ 4553884 w 4732629"/>
              <a:gd name="connsiteY2" fmla="*/ 0 h 5486383"/>
              <a:gd name="connsiteX3" fmla="*/ 4732629 w 4732629"/>
              <a:gd name="connsiteY3" fmla="*/ 178745 h 5486383"/>
              <a:gd name="connsiteX4" fmla="*/ 4732629 w 4732629"/>
              <a:gd name="connsiteY4" fmla="*/ 5307638 h 5486383"/>
              <a:gd name="connsiteX5" fmla="*/ 4553884 w 4732629"/>
              <a:gd name="connsiteY5" fmla="*/ 5486383 h 5486383"/>
              <a:gd name="connsiteX6" fmla="*/ 183926 w 4732629"/>
              <a:gd name="connsiteY6" fmla="*/ 5486383 h 5486383"/>
              <a:gd name="connsiteX0" fmla="*/ 190649 w 4739352"/>
              <a:gd name="connsiteY0" fmla="*/ 5486383 h 5486383"/>
              <a:gd name="connsiteX1" fmla="*/ 0 w 4739352"/>
              <a:gd name="connsiteY1" fmla="*/ 2432 h 5486383"/>
              <a:gd name="connsiteX2" fmla="*/ 4560607 w 4739352"/>
              <a:gd name="connsiteY2" fmla="*/ 0 h 5486383"/>
              <a:gd name="connsiteX3" fmla="*/ 4739352 w 4739352"/>
              <a:gd name="connsiteY3" fmla="*/ 178745 h 5486383"/>
              <a:gd name="connsiteX4" fmla="*/ 4739352 w 4739352"/>
              <a:gd name="connsiteY4" fmla="*/ 5307638 h 5486383"/>
              <a:gd name="connsiteX5" fmla="*/ 4560607 w 4739352"/>
              <a:gd name="connsiteY5" fmla="*/ 5486383 h 5486383"/>
              <a:gd name="connsiteX6" fmla="*/ 190649 w 4739352"/>
              <a:gd name="connsiteY6" fmla="*/ 5486383 h 5486383"/>
              <a:gd name="connsiteX0" fmla="*/ 2390 w 4739352"/>
              <a:gd name="connsiteY0" fmla="*/ 5489745 h 5489745"/>
              <a:gd name="connsiteX1" fmla="*/ 0 w 4739352"/>
              <a:gd name="connsiteY1" fmla="*/ 2432 h 5489745"/>
              <a:gd name="connsiteX2" fmla="*/ 4560607 w 4739352"/>
              <a:gd name="connsiteY2" fmla="*/ 0 h 5489745"/>
              <a:gd name="connsiteX3" fmla="*/ 4739352 w 4739352"/>
              <a:gd name="connsiteY3" fmla="*/ 178745 h 5489745"/>
              <a:gd name="connsiteX4" fmla="*/ 4739352 w 4739352"/>
              <a:gd name="connsiteY4" fmla="*/ 5307638 h 5489745"/>
              <a:gd name="connsiteX5" fmla="*/ 4560607 w 4739352"/>
              <a:gd name="connsiteY5" fmla="*/ 5486383 h 5489745"/>
              <a:gd name="connsiteX6" fmla="*/ 2390 w 4739352"/>
              <a:gd name="connsiteY6" fmla="*/ 5489745 h 548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9352" h="5489745">
                <a:moveTo>
                  <a:pt x="2390" y="5489745"/>
                </a:moveTo>
                <a:cubicBezTo>
                  <a:pt x="1593" y="3660641"/>
                  <a:pt x="797" y="1831536"/>
                  <a:pt x="0" y="2432"/>
                </a:cubicBezTo>
                <a:lnTo>
                  <a:pt x="4560607" y="0"/>
                </a:lnTo>
                <a:cubicBezTo>
                  <a:pt x="4659325" y="0"/>
                  <a:pt x="4739352" y="80027"/>
                  <a:pt x="4739352" y="178745"/>
                </a:cubicBezTo>
                <a:lnTo>
                  <a:pt x="4739352" y="5307638"/>
                </a:lnTo>
                <a:cubicBezTo>
                  <a:pt x="4739352" y="5406356"/>
                  <a:pt x="4659325" y="5486383"/>
                  <a:pt x="4560607" y="5486383"/>
                </a:cubicBezTo>
                <a:lnTo>
                  <a:pt x="2390" y="5489745"/>
                </a:lnTo>
                <a:close/>
              </a:path>
            </a:pathLst>
          </a:custGeom>
          <a:noFill/>
          <a:effectLst/>
        </p:spPr>
        <p:txBody>
          <a:bodyPr lIns="228600" tIns="228600" rIns="228600" bIns="228600" anchor="ctr"/>
          <a:lstStyle>
            <a:lvl1pPr>
              <a:defRPr sz="1600" b="1" i="0">
                <a:latin typeface="Arial" panose="020B0604020202020204" pitchFamily="34" charset="0"/>
              </a:defRPr>
            </a:lvl1pPr>
            <a:lvl2pPr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461301" y="921241"/>
            <a:ext cx="6534496" cy="2743200"/>
          </a:xfrm>
          <a:custGeom>
            <a:avLst/>
            <a:gdLst>
              <a:gd name="connsiteX0" fmla="*/ 0 w 6525801"/>
              <a:gd name="connsiteY0" fmla="*/ 150163 h 5486396"/>
              <a:gd name="connsiteX1" fmla="*/ 150163 w 6525801"/>
              <a:gd name="connsiteY1" fmla="*/ 0 h 5486396"/>
              <a:gd name="connsiteX2" fmla="*/ 6375638 w 6525801"/>
              <a:gd name="connsiteY2" fmla="*/ 0 h 5486396"/>
              <a:gd name="connsiteX3" fmla="*/ 6525801 w 6525801"/>
              <a:gd name="connsiteY3" fmla="*/ 150163 h 5486396"/>
              <a:gd name="connsiteX4" fmla="*/ 6525801 w 6525801"/>
              <a:gd name="connsiteY4" fmla="*/ 5336233 h 5486396"/>
              <a:gd name="connsiteX5" fmla="*/ 6375638 w 6525801"/>
              <a:gd name="connsiteY5" fmla="*/ 5486396 h 5486396"/>
              <a:gd name="connsiteX6" fmla="*/ 150163 w 6525801"/>
              <a:gd name="connsiteY6" fmla="*/ 5486396 h 5486396"/>
              <a:gd name="connsiteX7" fmla="*/ 0 w 6525801"/>
              <a:gd name="connsiteY7" fmla="*/ 5336233 h 5486396"/>
              <a:gd name="connsiteX8" fmla="*/ 0 w 6525801"/>
              <a:gd name="connsiteY8" fmla="*/ 150163 h 5486396"/>
              <a:gd name="connsiteX0" fmla="*/ 0 w 6890249"/>
              <a:gd name="connsiteY0" fmla="*/ 150163 h 5486396"/>
              <a:gd name="connsiteX1" fmla="*/ 150163 w 6890249"/>
              <a:gd name="connsiteY1" fmla="*/ 0 h 5486396"/>
              <a:gd name="connsiteX2" fmla="*/ 6375638 w 6890249"/>
              <a:gd name="connsiteY2" fmla="*/ 0 h 5486396"/>
              <a:gd name="connsiteX3" fmla="*/ 6525801 w 6890249"/>
              <a:gd name="connsiteY3" fmla="*/ 5336233 h 5486396"/>
              <a:gd name="connsiteX4" fmla="*/ 6375638 w 6890249"/>
              <a:gd name="connsiteY4" fmla="*/ 5486396 h 5486396"/>
              <a:gd name="connsiteX5" fmla="*/ 150163 w 6890249"/>
              <a:gd name="connsiteY5" fmla="*/ 5486396 h 5486396"/>
              <a:gd name="connsiteX6" fmla="*/ 0 w 6890249"/>
              <a:gd name="connsiteY6" fmla="*/ 5336233 h 5486396"/>
              <a:gd name="connsiteX7" fmla="*/ 0 w 6890249"/>
              <a:gd name="connsiteY7" fmla="*/ 150163 h 5486396"/>
              <a:gd name="connsiteX0" fmla="*/ 0 w 7153822"/>
              <a:gd name="connsiteY0" fmla="*/ 150163 h 5486396"/>
              <a:gd name="connsiteX1" fmla="*/ 150163 w 7153822"/>
              <a:gd name="connsiteY1" fmla="*/ 0 h 5486396"/>
              <a:gd name="connsiteX2" fmla="*/ 6375638 w 7153822"/>
              <a:gd name="connsiteY2" fmla="*/ 0 h 5486396"/>
              <a:gd name="connsiteX3" fmla="*/ 6375638 w 7153822"/>
              <a:gd name="connsiteY3" fmla="*/ 5486396 h 5486396"/>
              <a:gd name="connsiteX4" fmla="*/ 150163 w 7153822"/>
              <a:gd name="connsiteY4" fmla="*/ 5486396 h 5486396"/>
              <a:gd name="connsiteX5" fmla="*/ 0 w 7153822"/>
              <a:gd name="connsiteY5" fmla="*/ 5336233 h 5486396"/>
              <a:gd name="connsiteX6" fmla="*/ 0 w 7153822"/>
              <a:gd name="connsiteY6" fmla="*/ 150163 h 5486396"/>
              <a:gd name="connsiteX0" fmla="*/ 0 w 6836784"/>
              <a:gd name="connsiteY0" fmla="*/ 150163 h 5486396"/>
              <a:gd name="connsiteX1" fmla="*/ 150163 w 6836784"/>
              <a:gd name="connsiteY1" fmla="*/ 0 h 5486396"/>
              <a:gd name="connsiteX2" fmla="*/ 6375638 w 6836784"/>
              <a:gd name="connsiteY2" fmla="*/ 0 h 5486396"/>
              <a:gd name="connsiteX3" fmla="*/ 6375638 w 6836784"/>
              <a:gd name="connsiteY3" fmla="*/ 5486396 h 5486396"/>
              <a:gd name="connsiteX4" fmla="*/ 150163 w 6836784"/>
              <a:gd name="connsiteY4" fmla="*/ 5486396 h 5486396"/>
              <a:gd name="connsiteX5" fmla="*/ 0 w 6836784"/>
              <a:gd name="connsiteY5" fmla="*/ 5336233 h 5486396"/>
              <a:gd name="connsiteX6" fmla="*/ 0 w 6836784"/>
              <a:gd name="connsiteY6" fmla="*/ 150163 h 5486396"/>
              <a:gd name="connsiteX0" fmla="*/ 0 w 6881906"/>
              <a:gd name="connsiteY0" fmla="*/ 150163 h 5486396"/>
              <a:gd name="connsiteX1" fmla="*/ 150163 w 6881906"/>
              <a:gd name="connsiteY1" fmla="*/ 0 h 5486396"/>
              <a:gd name="connsiteX2" fmla="*/ 6375638 w 6881906"/>
              <a:gd name="connsiteY2" fmla="*/ 0 h 5486396"/>
              <a:gd name="connsiteX3" fmla="*/ 6534495 w 6881906"/>
              <a:gd name="connsiteY3" fmla="*/ 5486396 h 5486396"/>
              <a:gd name="connsiteX4" fmla="*/ 150163 w 6881906"/>
              <a:gd name="connsiteY4" fmla="*/ 5486396 h 5486396"/>
              <a:gd name="connsiteX5" fmla="*/ 0 w 6881906"/>
              <a:gd name="connsiteY5" fmla="*/ 5336233 h 5486396"/>
              <a:gd name="connsiteX6" fmla="*/ 0 w 6881906"/>
              <a:gd name="connsiteY6" fmla="*/ 150163 h 5486396"/>
              <a:gd name="connsiteX0" fmla="*/ 0 w 6995641"/>
              <a:gd name="connsiteY0" fmla="*/ 150163 h 5486396"/>
              <a:gd name="connsiteX1" fmla="*/ 150163 w 6995641"/>
              <a:gd name="connsiteY1" fmla="*/ 0 h 5486396"/>
              <a:gd name="connsiteX2" fmla="*/ 6534496 w 6995641"/>
              <a:gd name="connsiteY2" fmla="*/ 0 h 5486396"/>
              <a:gd name="connsiteX3" fmla="*/ 6534495 w 6995641"/>
              <a:gd name="connsiteY3" fmla="*/ 5486396 h 5486396"/>
              <a:gd name="connsiteX4" fmla="*/ 150163 w 6995641"/>
              <a:gd name="connsiteY4" fmla="*/ 5486396 h 5486396"/>
              <a:gd name="connsiteX5" fmla="*/ 0 w 6995641"/>
              <a:gd name="connsiteY5" fmla="*/ 5336233 h 5486396"/>
              <a:gd name="connsiteX6" fmla="*/ 0 w 6995641"/>
              <a:gd name="connsiteY6" fmla="*/ 150163 h 5486396"/>
              <a:gd name="connsiteX0" fmla="*/ 0 w 6534496"/>
              <a:gd name="connsiteY0" fmla="*/ 150163 h 5486396"/>
              <a:gd name="connsiteX1" fmla="*/ 150163 w 6534496"/>
              <a:gd name="connsiteY1" fmla="*/ 0 h 5486396"/>
              <a:gd name="connsiteX2" fmla="*/ 6534496 w 6534496"/>
              <a:gd name="connsiteY2" fmla="*/ 0 h 5486396"/>
              <a:gd name="connsiteX3" fmla="*/ 6534495 w 6534496"/>
              <a:gd name="connsiteY3" fmla="*/ 5486396 h 5486396"/>
              <a:gd name="connsiteX4" fmla="*/ 150163 w 6534496"/>
              <a:gd name="connsiteY4" fmla="*/ 5486396 h 5486396"/>
              <a:gd name="connsiteX5" fmla="*/ 0 w 6534496"/>
              <a:gd name="connsiteY5" fmla="*/ 5336233 h 5486396"/>
              <a:gd name="connsiteX6" fmla="*/ 0 w 6534496"/>
              <a:gd name="connsiteY6" fmla="*/ 150163 h 5486396"/>
              <a:gd name="connsiteX0" fmla="*/ 0 w 7006756"/>
              <a:gd name="connsiteY0" fmla="*/ 150163 h 5486396"/>
              <a:gd name="connsiteX1" fmla="*/ 150163 w 7006756"/>
              <a:gd name="connsiteY1" fmla="*/ 0 h 5486396"/>
              <a:gd name="connsiteX2" fmla="*/ 6534496 w 7006756"/>
              <a:gd name="connsiteY2" fmla="*/ 0 h 5486396"/>
              <a:gd name="connsiteX3" fmla="*/ 6532536 w 7006756"/>
              <a:gd name="connsiteY3" fmla="*/ 2738034 h 5486396"/>
              <a:gd name="connsiteX4" fmla="*/ 6534495 w 7006756"/>
              <a:gd name="connsiteY4" fmla="*/ 5486396 h 5486396"/>
              <a:gd name="connsiteX5" fmla="*/ 150163 w 7006756"/>
              <a:gd name="connsiteY5" fmla="*/ 5486396 h 5486396"/>
              <a:gd name="connsiteX6" fmla="*/ 0 w 7006756"/>
              <a:gd name="connsiteY6" fmla="*/ 5336233 h 5486396"/>
              <a:gd name="connsiteX7" fmla="*/ 0 w 7006756"/>
              <a:gd name="connsiteY7" fmla="*/ 150163 h 5486396"/>
              <a:gd name="connsiteX0" fmla="*/ 0 w 7331435"/>
              <a:gd name="connsiteY0" fmla="*/ 150163 h 5486396"/>
              <a:gd name="connsiteX1" fmla="*/ 150163 w 7331435"/>
              <a:gd name="connsiteY1" fmla="*/ 0 h 5486396"/>
              <a:gd name="connsiteX2" fmla="*/ 6534496 w 7331435"/>
              <a:gd name="connsiteY2" fmla="*/ 0 h 5486396"/>
              <a:gd name="connsiteX3" fmla="*/ 6532536 w 7331435"/>
              <a:gd name="connsiteY3" fmla="*/ 2738034 h 5486396"/>
              <a:gd name="connsiteX4" fmla="*/ 150163 w 7331435"/>
              <a:gd name="connsiteY4" fmla="*/ 5486396 h 5486396"/>
              <a:gd name="connsiteX5" fmla="*/ 0 w 7331435"/>
              <a:gd name="connsiteY5" fmla="*/ 5336233 h 5486396"/>
              <a:gd name="connsiteX6" fmla="*/ 0 w 7331435"/>
              <a:gd name="connsiteY6" fmla="*/ 150163 h 5486396"/>
              <a:gd name="connsiteX0" fmla="*/ 0 w 7340840"/>
              <a:gd name="connsiteY0" fmla="*/ 150163 h 5392987"/>
              <a:gd name="connsiteX1" fmla="*/ 150163 w 7340840"/>
              <a:gd name="connsiteY1" fmla="*/ 0 h 5392987"/>
              <a:gd name="connsiteX2" fmla="*/ 6534496 w 7340840"/>
              <a:gd name="connsiteY2" fmla="*/ 0 h 5392987"/>
              <a:gd name="connsiteX3" fmla="*/ 6532536 w 7340840"/>
              <a:gd name="connsiteY3" fmla="*/ 2738034 h 5392987"/>
              <a:gd name="connsiteX4" fmla="*/ 0 w 7340840"/>
              <a:gd name="connsiteY4" fmla="*/ 5336233 h 5392987"/>
              <a:gd name="connsiteX5" fmla="*/ 0 w 7340840"/>
              <a:gd name="connsiteY5" fmla="*/ 150163 h 5392987"/>
              <a:gd name="connsiteX0" fmla="*/ 0 w 7340840"/>
              <a:gd name="connsiteY0" fmla="*/ 150163 h 3598031"/>
              <a:gd name="connsiteX1" fmla="*/ 150163 w 7340840"/>
              <a:gd name="connsiteY1" fmla="*/ 0 h 3598031"/>
              <a:gd name="connsiteX2" fmla="*/ 6534496 w 7340840"/>
              <a:gd name="connsiteY2" fmla="*/ 0 h 3598031"/>
              <a:gd name="connsiteX3" fmla="*/ 6532536 w 7340840"/>
              <a:gd name="connsiteY3" fmla="*/ 2738034 h 3598031"/>
              <a:gd name="connsiteX4" fmla="*/ 0 w 7340840"/>
              <a:gd name="connsiteY4" fmla="*/ 3373115 h 3598031"/>
              <a:gd name="connsiteX5" fmla="*/ 0 w 7340840"/>
              <a:gd name="connsiteY5" fmla="*/ 150163 h 3598031"/>
              <a:gd name="connsiteX0" fmla="*/ 0 w 7340840"/>
              <a:gd name="connsiteY0" fmla="*/ 150163 h 3247259"/>
              <a:gd name="connsiteX1" fmla="*/ 150163 w 7340840"/>
              <a:gd name="connsiteY1" fmla="*/ 0 h 3247259"/>
              <a:gd name="connsiteX2" fmla="*/ 6534496 w 7340840"/>
              <a:gd name="connsiteY2" fmla="*/ 0 h 3247259"/>
              <a:gd name="connsiteX3" fmla="*/ 6532536 w 7340840"/>
              <a:gd name="connsiteY3" fmla="*/ 2738034 h 3247259"/>
              <a:gd name="connsiteX4" fmla="*/ 0 w 7340840"/>
              <a:gd name="connsiteY4" fmla="*/ 2737685 h 3247259"/>
              <a:gd name="connsiteX5" fmla="*/ 0 w 7340840"/>
              <a:gd name="connsiteY5" fmla="*/ 150163 h 3247259"/>
              <a:gd name="connsiteX0" fmla="*/ 0 w 7006974"/>
              <a:gd name="connsiteY0" fmla="*/ 150163 h 3247259"/>
              <a:gd name="connsiteX1" fmla="*/ 150163 w 7006974"/>
              <a:gd name="connsiteY1" fmla="*/ 0 h 3247259"/>
              <a:gd name="connsiteX2" fmla="*/ 6534496 w 7006974"/>
              <a:gd name="connsiteY2" fmla="*/ 0 h 3247259"/>
              <a:gd name="connsiteX3" fmla="*/ 6532536 w 7006974"/>
              <a:gd name="connsiteY3" fmla="*/ 2738034 h 3247259"/>
              <a:gd name="connsiteX4" fmla="*/ 0 w 7006974"/>
              <a:gd name="connsiteY4" fmla="*/ 2737685 h 3247259"/>
              <a:gd name="connsiteX5" fmla="*/ 0 w 7006974"/>
              <a:gd name="connsiteY5" fmla="*/ 150163 h 3247259"/>
              <a:gd name="connsiteX0" fmla="*/ 0 w 6534496"/>
              <a:gd name="connsiteY0" fmla="*/ 150163 h 3247259"/>
              <a:gd name="connsiteX1" fmla="*/ 150163 w 6534496"/>
              <a:gd name="connsiteY1" fmla="*/ 0 h 3247259"/>
              <a:gd name="connsiteX2" fmla="*/ 6534496 w 6534496"/>
              <a:gd name="connsiteY2" fmla="*/ 0 h 3247259"/>
              <a:gd name="connsiteX3" fmla="*/ 6532536 w 6534496"/>
              <a:gd name="connsiteY3" fmla="*/ 2738034 h 3247259"/>
              <a:gd name="connsiteX4" fmla="*/ 0 w 6534496"/>
              <a:gd name="connsiteY4" fmla="*/ 2737685 h 3247259"/>
              <a:gd name="connsiteX5" fmla="*/ 0 w 6534496"/>
              <a:gd name="connsiteY5" fmla="*/ 150163 h 3247259"/>
              <a:gd name="connsiteX0" fmla="*/ 0 w 6534496"/>
              <a:gd name="connsiteY0" fmla="*/ 150163 h 3133258"/>
              <a:gd name="connsiteX1" fmla="*/ 150163 w 6534496"/>
              <a:gd name="connsiteY1" fmla="*/ 0 h 3133258"/>
              <a:gd name="connsiteX2" fmla="*/ 6534496 w 6534496"/>
              <a:gd name="connsiteY2" fmla="*/ 0 h 3133258"/>
              <a:gd name="connsiteX3" fmla="*/ 6532536 w 6534496"/>
              <a:gd name="connsiteY3" fmla="*/ 2738034 h 3133258"/>
              <a:gd name="connsiteX4" fmla="*/ 0 w 6534496"/>
              <a:gd name="connsiteY4" fmla="*/ 2737685 h 3133258"/>
              <a:gd name="connsiteX5" fmla="*/ 0 w 6534496"/>
              <a:gd name="connsiteY5" fmla="*/ 150163 h 3133258"/>
              <a:gd name="connsiteX0" fmla="*/ 0 w 6534496"/>
              <a:gd name="connsiteY0" fmla="*/ 150163 h 3133258"/>
              <a:gd name="connsiteX1" fmla="*/ 150163 w 6534496"/>
              <a:gd name="connsiteY1" fmla="*/ 0 h 3133258"/>
              <a:gd name="connsiteX2" fmla="*/ 6534496 w 6534496"/>
              <a:gd name="connsiteY2" fmla="*/ 0 h 3133258"/>
              <a:gd name="connsiteX3" fmla="*/ 6532536 w 6534496"/>
              <a:gd name="connsiteY3" fmla="*/ 2738034 h 3133258"/>
              <a:gd name="connsiteX4" fmla="*/ 0 w 6534496"/>
              <a:gd name="connsiteY4" fmla="*/ 2737685 h 3133258"/>
              <a:gd name="connsiteX5" fmla="*/ 0 w 6534496"/>
              <a:gd name="connsiteY5" fmla="*/ 150163 h 3133258"/>
              <a:gd name="connsiteX0" fmla="*/ 0 w 6534496"/>
              <a:gd name="connsiteY0" fmla="*/ 150163 h 2738034"/>
              <a:gd name="connsiteX1" fmla="*/ 150163 w 6534496"/>
              <a:gd name="connsiteY1" fmla="*/ 0 h 2738034"/>
              <a:gd name="connsiteX2" fmla="*/ 6534496 w 6534496"/>
              <a:gd name="connsiteY2" fmla="*/ 0 h 2738034"/>
              <a:gd name="connsiteX3" fmla="*/ 6532536 w 6534496"/>
              <a:gd name="connsiteY3" fmla="*/ 2738034 h 2738034"/>
              <a:gd name="connsiteX4" fmla="*/ 0 w 6534496"/>
              <a:gd name="connsiteY4" fmla="*/ 2737685 h 2738034"/>
              <a:gd name="connsiteX5" fmla="*/ 0 w 6534496"/>
              <a:gd name="connsiteY5" fmla="*/ 150163 h 273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34496" h="2738034">
                <a:moveTo>
                  <a:pt x="0" y="150163"/>
                </a:moveTo>
                <a:cubicBezTo>
                  <a:pt x="0" y="67230"/>
                  <a:pt x="67230" y="0"/>
                  <a:pt x="150163" y="0"/>
                </a:cubicBezTo>
                <a:lnTo>
                  <a:pt x="6534496" y="0"/>
                </a:lnTo>
                <a:cubicBezTo>
                  <a:pt x="6533843" y="912678"/>
                  <a:pt x="6533516" y="1369017"/>
                  <a:pt x="6532536" y="2738034"/>
                </a:cubicBezTo>
                <a:lnTo>
                  <a:pt x="0" y="2737685"/>
                </a:lnTo>
                <a:lnTo>
                  <a:pt x="0" y="15016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822960" anchor="ctr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461301" y="3652911"/>
            <a:ext cx="6536840" cy="2743200"/>
          </a:xfrm>
          <a:custGeom>
            <a:avLst/>
            <a:gdLst>
              <a:gd name="connsiteX0" fmla="*/ 0 w 6525801"/>
              <a:gd name="connsiteY0" fmla="*/ 150163 h 5486396"/>
              <a:gd name="connsiteX1" fmla="*/ 150163 w 6525801"/>
              <a:gd name="connsiteY1" fmla="*/ 0 h 5486396"/>
              <a:gd name="connsiteX2" fmla="*/ 6375638 w 6525801"/>
              <a:gd name="connsiteY2" fmla="*/ 0 h 5486396"/>
              <a:gd name="connsiteX3" fmla="*/ 6525801 w 6525801"/>
              <a:gd name="connsiteY3" fmla="*/ 150163 h 5486396"/>
              <a:gd name="connsiteX4" fmla="*/ 6525801 w 6525801"/>
              <a:gd name="connsiteY4" fmla="*/ 5336233 h 5486396"/>
              <a:gd name="connsiteX5" fmla="*/ 6375638 w 6525801"/>
              <a:gd name="connsiteY5" fmla="*/ 5486396 h 5486396"/>
              <a:gd name="connsiteX6" fmla="*/ 150163 w 6525801"/>
              <a:gd name="connsiteY6" fmla="*/ 5486396 h 5486396"/>
              <a:gd name="connsiteX7" fmla="*/ 0 w 6525801"/>
              <a:gd name="connsiteY7" fmla="*/ 5336233 h 5486396"/>
              <a:gd name="connsiteX8" fmla="*/ 0 w 6525801"/>
              <a:gd name="connsiteY8" fmla="*/ 150163 h 5486396"/>
              <a:gd name="connsiteX0" fmla="*/ 0 w 6890249"/>
              <a:gd name="connsiteY0" fmla="*/ 150163 h 5486396"/>
              <a:gd name="connsiteX1" fmla="*/ 150163 w 6890249"/>
              <a:gd name="connsiteY1" fmla="*/ 0 h 5486396"/>
              <a:gd name="connsiteX2" fmla="*/ 6375638 w 6890249"/>
              <a:gd name="connsiteY2" fmla="*/ 0 h 5486396"/>
              <a:gd name="connsiteX3" fmla="*/ 6525801 w 6890249"/>
              <a:gd name="connsiteY3" fmla="*/ 5336233 h 5486396"/>
              <a:gd name="connsiteX4" fmla="*/ 6375638 w 6890249"/>
              <a:gd name="connsiteY4" fmla="*/ 5486396 h 5486396"/>
              <a:gd name="connsiteX5" fmla="*/ 150163 w 6890249"/>
              <a:gd name="connsiteY5" fmla="*/ 5486396 h 5486396"/>
              <a:gd name="connsiteX6" fmla="*/ 0 w 6890249"/>
              <a:gd name="connsiteY6" fmla="*/ 5336233 h 5486396"/>
              <a:gd name="connsiteX7" fmla="*/ 0 w 6890249"/>
              <a:gd name="connsiteY7" fmla="*/ 150163 h 5486396"/>
              <a:gd name="connsiteX0" fmla="*/ 0 w 7153822"/>
              <a:gd name="connsiteY0" fmla="*/ 150163 h 5486396"/>
              <a:gd name="connsiteX1" fmla="*/ 150163 w 7153822"/>
              <a:gd name="connsiteY1" fmla="*/ 0 h 5486396"/>
              <a:gd name="connsiteX2" fmla="*/ 6375638 w 7153822"/>
              <a:gd name="connsiteY2" fmla="*/ 0 h 5486396"/>
              <a:gd name="connsiteX3" fmla="*/ 6375638 w 7153822"/>
              <a:gd name="connsiteY3" fmla="*/ 5486396 h 5486396"/>
              <a:gd name="connsiteX4" fmla="*/ 150163 w 7153822"/>
              <a:gd name="connsiteY4" fmla="*/ 5486396 h 5486396"/>
              <a:gd name="connsiteX5" fmla="*/ 0 w 7153822"/>
              <a:gd name="connsiteY5" fmla="*/ 5336233 h 5486396"/>
              <a:gd name="connsiteX6" fmla="*/ 0 w 7153822"/>
              <a:gd name="connsiteY6" fmla="*/ 150163 h 5486396"/>
              <a:gd name="connsiteX0" fmla="*/ 0 w 6836784"/>
              <a:gd name="connsiteY0" fmla="*/ 150163 h 5486396"/>
              <a:gd name="connsiteX1" fmla="*/ 150163 w 6836784"/>
              <a:gd name="connsiteY1" fmla="*/ 0 h 5486396"/>
              <a:gd name="connsiteX2" fmla="*/ 6375638 w 6836784"/>
              <a:gd name="connsiteY2" fmla="*/ 0 h 5486396"/>
              <a:gd name="connsiteX3" fmla="*/ 6375638 w 6836784"/>
              <a:gd name="connsiteY3" fmla="*/ 5486396 h 5486396"/>
              <a:gd name="connsiteX4" fmla="*/ 150163 w 6836784"/>
              <a:gd name="connsiteY4" fmla="*/ 5486396 h 5486396"/>
              <a:gd name="connsiteX5" fmla="*/ 0 w 6836784"/>
              <a:gd name="connsiteY5" fmla="*/ 5336233 h 5486396"/>
              <a:gd name="connsiteX6" fmla="*/ 0 w 6836784"/>
              <a:gd name="connsiteY6" fmla="*/ 150163 h 5486396"/>
              <a:gd name="connsiteX0" fmla="*/ 0 w 6881906"/>
              <a:gd name="connsiteY0" fmla="*/ 150163 h 5486396"/>
              <a:gd name="connsiteX1" fmla="*/ 150163 w 6881906"/>
              <a:gd name="connsiteY1" fmla="*/ 0 h 5486396"/>
              <a:gd name="connsiteX2" fmla="*/ 6375638 w 6881906"/>
              <a:gd name="connsiteY2" fmla="*/ 0 h 5486396"/>
              <a:gd name="connsiteX3" fmla="*/ 6534495 w 6881906"/>
              <a:gd name="connsiteY3" fmla="*/ 5486396 h 5486396"/>
              <a:gd name="connsiteX4" fmla="*/ 150163 w 6881906"/>
              <a:gd name="connsiteY4" fmla="*/ 5486396 h 5486396"/>
              <a:gd name="connsiteX5" fmla="*/ 0 w 6881906"/>
              <a:gd name="connsiteY5" fmla="*/ 5336233 h 5486396"/>
              <a:gd name="connsiteX6" fmla="*/ 0 w 6881906"/>
              <a:gd name="connsiteY6" fmla="*/ 150163 h 5486396"/>
              <a:gd name="connsiteX0" fmla="*/ 0 w 6995641"/>
              <a:gd name="connsiteY0" fmla="*/ 150163 h 5486396"/>
              <a:gd name="connsiteX1" fmla="*/ 150163 w 6995641"/>
              <a:gd name="connsiteY1" fmla="*/ 0 h 5486396"/>
              <a:gd name="connsiteX2" fmla="*/ 6534496 w 6995641"/>
              <a:gd name="connsiteY2" fmla="*/ 0 h 5486396"/>
              <a:gd name="connsiteX3" fmla="*/ 6534495 w 6995641"/>
              <a:gd name="connsiteY3" fmla="*/ 5486396 h 5486396"/>
              <a:gd name="connsiteX4" fmla="*/ 150163 w 6995641"/>
              <a:gd name="connsiteY4" fmla="*/ 5486396 h 5486396"/>
              <a:gd name="connsiteX5" fmla="*/ 0 w 6995641"/>
              <a:gd name="connsiteY5" fmla="*/ 5336233 h 5486396"/>
              <a:gd name="connsiteX6" fmla="*/ 0 w 6995641"/>
              <a:gd name="connsiteY6" fmla="*/ 150163 h 5486396"/>
              <a:gd name="connsiteX0" fmla="*/ 0 w 6534496"/>
              <a:gd name="connsiteY0" fmla="*/ 150163 h 5486396"/>
              <a:gd name="connsiteX1" fmla="*/ 150163 w 6534496"/>
              <a:gd name="connsiteY1" fmla="*/ 0 h 5486396"/>
              <a:gd name="connsiteX2" fmla="*/ 6534496 w 6534496"/>
              <a:gd name="connsiteY2" fmla="*/ 0 h 5486396"/>
              <a:gd name="connsiteX3" fmla="*/ 6534495 w 6534496"/>
              <a:gd name="connsiteY3" fmla="*/ 5486396 h 5486396"/>
              <a:gd name="connsiteX4" fmla="*/ 150163 w 6534496"/>
              <a:gd name="connsiteY4" fmla="*/ 5486396 h 5486396"/>
              <a:gd name="connsiteX5" fmla="*/ 0 w 6534496"/>
              <a:gd name="connsiteY5" fmla="*/ 5336233 h 5486396"/>
              <a:gd name="connsiteX6" fmla="*/ 0 w 6534496"/>
              <a:gd name="connsiteY6" fmla="*/ 150163 h 5486396"/>
              <a:gd name="connsiteX0" fmla="*/ 0 w 7005831"/>
              <a:gd name="connsiteY0" fmla="*/ 150163 h 5486396"/>
              <a:gd name="connsiteX1" fmla="*/ 150163 w 7005831"/>
              <a:gd name="connsiteY1" fmla="*/ 0 h 5486396"/>
              <a:gd name="connsiteX2" fmla="*/ 6534496 w 7005831"/>
              <a:gd name="connsiteY2" fmla="*/ 0 h 5486396"/>
              <a:gd name="connsiteX3" fmla="*/ 6529754 w 7005831"/>
              <a:gd name="connsiteY3" fmla="*/ 2738511 h 5486396"/>
              <a:gd name="connsiteX4" fmla="*/ 6534495 w 7005831"/>
              <a:gd name="connsiteY4" fmla="*/ 5486396 h 5486396"/>
              <a:gd name="connsiteX5" fmla="*/ 150163 w 7005831"/>
              <a:gd name="connsiteY5" fmla="*/ 5486396 h 5486396"/>
              <a:gd name="connsiteX6" fmla="*/ 0 w 7005831"/>
              <a:gd name="connsiteY6" fmla="*/ 5336233 h 5486396"/>
              <a:gd name="connsiteX7" fmla="*/ 0 w 7005831"/>
              <a:gd name="connsiteY7" fmla="*/ 150163 h 5486396"/>
              <a:gd name="connsiteX0" fmla="*/ 2345 w 7008176"/>
              <a:gd name="connsiteY0" fmla="*/ 150163 h 5486396"/>
              <a:gd name="connsiteX1" fmla="*/ 152508 w 7008176"/>
              <a:gd name="connsiteY1" fmla="*/ 0 h 5486396"/>
              <a:gd name="connsiteX2" fmla="*/ 6536841 w 7008176"/>
              <a:gd name="connsiteY2" fmla="*/ 0 h 5486396"/>
              <a:gd name="connsiteX3" fmla="*/ 6532099 w 7008176"/>
              <a:gd name="connsiteY3" fmla="*/ 2738511 h 5486396"/>
              <a:gd name="connsiteX4" fmla="*/ 6536840 w 7008176"/>
              <a:gd name="connsiteY4" fmla="*/ 5486396 h 5486396"/>
              <a:gd name="connsiteX5" fmla="*/ 152508 w 7008176"/>
              <a:gd name="connsiteY5" fmla="*/ 5486396 h 5486396"/>
              <a:gd name="connsiteX6" fmla="*/ 2345 w 7008176"/>
              <a:gd name="connsiteY6" fmla="*/ 5336233 h 5486396"/>
              <a:gd name="connsiteX7" fmla="*/ 0 w 7008176"/>
              <a:gd name="connsiteY7" fmla="*/ 2738511 h 5486396"/>
              <a:gd name="connsiteX8" fmla="*/ 2345 w 7008176"/>
              <a:gd name="connsiteY8" fmla="*/ 150163 h 5486396"/>
              <a:gd name="connsiteX0" fmla="*/ 368307 w 7376483"/>
              <a:gd name="connsiteY0" fmla="*/ 2738511 h 5486396"/>
              <a:gd name="connsiteX1" fmla="*/ 520815 w 7376483"/>
              <a:gd name="connsiteY1" fmla="*/ 0 h 5486396"/>
              <a:gd name="connsiteX2" fmla="*/ 6905148 w 7376483"/>
              <a:gd name="connsiteY2" fmla="*/ 0 h 5486396"/>
              <a:gd name="connsiteX3" fmla="*/ 6900406 w 7376483"/>
              <a:gd name="connsiteY3" fmla="*/ 2738511 h 5486396"/>
              <a:gd name="connsiteX4" fmla="*/ 6905147 w 7376483"/>
              <a:gd name="connsiteY4" fmla="*/ 5486396 h 5486396"/>
              <a:gd name="connsiteX5" fmla="*/ 520815 w 7376483"/>
              <a:gd name="connsiteY5" fmla="*/ 5486396 h 5486396"/>
              <a:gd name="connsiteX6" fmla="*/ 370652 w 7376483"/>
              <a:gd name="connsiteY6" fmla="*/ 5336233 h 5486396"/>
              <a:gd name="connsiteX7" fmla="*/ 368307 w 7376483"/>
              <a:gd name="connsiteY7" fmla="*/ 2738511 h 5486396"/>
              <a:gd name="connsiteX0" fmla="*/ 0 w 7019473"/>
              <a:gd name="connsiteY0" fmla="*/ 2738511 h 5486396"/>
              <a:gd name="connsiteX1" fmla="*/ 6536841 w 7019473"/>
              <a:gd name="connsiteY1" fmla="*/ 0 h 5486396"/>
              <a:gd name="connsiteX2" fmla="*/ 6532099 w 7019473"/>
              <a:gd name="connsiteY2" fmla="*/ 2738511 h 5486396"/>
              <a:gd name="connsiteX3" fmla="*/ 6536840 w 7019473"/>
              <a:gd name="connsiteY3" fmla="*/ 5486396 h 5486396"/>
              <a:gd name="connsiteX4" fmla="*/ 152508 w 7019473"/>
              <a:gd name="connsiteY4" fmla="*/ 5486396 h 5486396"/>
              <a:gd name="connsiteX5" fmla="*/ 2345 w 7019473"/>
              <a:gd name="connsiteY5" fmla="*/ 5336233 h 5486396"/>
              <a:gd name="connsiteX6" fmla="*/ 0 w 7019473"/>
              <a:gd name="connsiteY6" fmla="*/ 2738511 h 5486396"/>
              <a:gd name="connsiteX0" fmla="*/ 0 w 7008176"/>
              <a:gd name="connsiteY0" fmla="*/ 334167 h 3082052"/>
              <a:gd name="connsiteX1" fmla="*/ 6532099 w 7008176"/>
              <a:gd name="connsiteY1" fmla="*/ 334167 h 3082052"/>
              <a:gd name="connsiteX2" fmla="*/ 6536840 w 7008176"/>
              <a:gd name="connsiteY2" fmla="*/ 3082052 h 3082052"/>
              <a:gd name="connsiteX3" fmla="*/ 152508 w 7008176"/>
              <a:gd name="connsiteY3" fmla="*/ 3082052 h 3082052"/>
              <a:gd name="connsiteX4" fmla="*/ 2345 w 7008176"/>
              <a:gd name="connsiteY4" fmla="*/ 2931889 h 3082052"/>
              <a:gd name="connsiteX5" fmla="*/ 0 w 7008176"/>
              <a:gd name="connsiteY5" fmla="*/ 334167 h 3082052"/>
              <a:gd name="connsiteX0" fmla="*/ 0 w 7008176"/>
              <a:gd name="connsiteY0" fmla="*/ 192424 h 2940309"/>
              <a:gd name="connsiteX1" fmla="*/ 6532099 w 7008176"/>
              <a:gd name="connsiteY1" fmla="*/ 192424 h 2940309"/>
              <a:gd name="connsiteX2" fmla="*/ 6536840 w 7008176"/>
              <a:gd name="connsiteY2" fmla="*/ 2940309 h 2940309"/>
              <a:gd name="connsiteX3" fmla="*/ 152508 w 7008176"/>
              <a:gd name="connsiteY3" fmla="*/ 2940309 h 2940309"/>
              <a:gd name="connsiteX4" fmla="*/ 2345 w 7008176"/>
              <a:gd name="connsiteY4" fmla="*/ 2790146 h 2940309"/>
              <a:gd name="connsiteX5" fmla="*/ 0 w 7008176"/>
              <a:gd name="connsiteY5" fmla="*/ 192424 h 2940309"/>
              <a:gd name="connsiteX0" fmla="*/ 0 w 7008176"/>
              <a:gd name="connsiteY0" fmla="*/ 192424 h 2940309"/>
              <a:gd name="connsiteX1" fmla="*/ 6532099 w 7008176"/>
              <a:gd name="connsiteY1" fmla="*/ 192424 h 2940309"/>
              <a:gd name="connsiteX2" fmla="*/ 6536840 w 7008176"/>
              <a:gd name="connsiteY2" fmla="*/ 2940309 h 2940309"/>
              <a:gd name="connsiteX3" fmla="*/ 152508 w 7008176"/>
              <a:gd name="connsiteY3" fmla="*/ 2940309 h 2940309"/>
              <a:gd name="connsiteX4" fmla="*/ 2345 w 7008176"/>
              <a:gd name="connsiteY4" fmla="*/ 2790146 h 2940309"/>
              <a:gd name="connsiteX5" fmla="*/ 0 w 7008176"/>
              <a:gd name="connsiteY5" fmla="*/ 192424 h 2940309"/>
              <a:gd name="connsiteX0" fmla="*/ 0 w 6536840"/>
              <a:gd name="connsiteY0" fmla="*/ 192424 h 2940309"/>
              <a:gd name="connsiteX1" fmla="*/ 6532099 w 6536840"/>
              <a:gd name="connsiteY1" fmla="*/ 192424 h 2940309"/>
              <a:gd name="connsiteX2" fmla="*/ 6536840 w 6536840"/>
              <a:gd name="connsiteY2" fmla="*/ 2940309 h 2940309"/>
              <a:gd name="connsiteX3" fmla="*/ 152508 w 6536840"/>
              <a:gd name="connsiteY3" fmla="*/ 2940309 h 2940309"/>
              <a:gd name="connsiteX4" fmla="*/ 2345 w 6536840"/>
              <a:gd name="connsiteY4" fmla="*/ 2790146 h 2940309"/>
              <a:gd name="connsiteX5" fmla="*/ 0 w 6536840"/>
              <a:gd name="connsiteY5" fmla="*/ 192424 h 2940309"/>
              <a:gd name="connsiteX0" fmla="*/ 0 w 6536840"/>
              <a:gd name="connsiteY0" fmla="*/ 192424 h 2940309"/>
              <a:gd name="connsiteX1" fmla="*/ 6532099 w 6536840"/>
              <a:gd name="connsiteY1" fmla="*/ 192424 h 2940309"/>
              <a:gd name="connsiteX2" fmla="*/ 6536840 w 6536840"/>
              <a:gd name="connsiteY2" fmla="*/ 2940309 h 2940309"/>
              <a:gd name="connsiteX3" fmla="*/ 152508 w 6536840"/>
              <a:gd name="connsiteY3" fmla="*/ 2940309 h 2940309"/>
              <a:gd name="connsiteX4" fmla="*/ 2345 w 6536840"/>
              <a:gd name="connsiteY4" fmla="*/ 2790146 h 2940309"/>
              <a:gd name="connsiteX5" fmla="*/ 0 w 6536840"/>
              <a:gd name="connsiteY5" fmla="*/ 192424 h 2940309"/>
              <a:gd name="connsiteX0" fmla="*/ 0 w 6536840"/>
              <a:gd name="connsiteY0" fmla="*/ 0 h 2747885"/>
              <a:gd name="connsiteX1" fmla="*/ 6532099 w 6536840"/>
              <a:gd name="connsiteY1" fmla="*/ 0 h 2747885"/>
              <a:gd name="connsiteX2" fmla="*/ 6536840 w 6536840"/>
              <a:gd name="connsiteY2" fmla="*/ 2747885 h 2747885"/>
              <a:gd name="connsiteX3" fmla="*/ 152508 w 6536840"/>
              <a:gd name="connsiteY3" fmla="*/ 2747885 h 2747885"/>
              <a:gd name="connsiteX4" fmla="*/ 2345 w 6536840"/>
              <a:gd name="connsiteY4" fmla="*/ 2597722 h 2747885"/>
              <a:gd name="connsiteX5" fmla="*/ 0 w 6536840"/>
              <a:gd name="connsiteY5" fmla="*/ 0 h 274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36840" h="2747885">
                <a:moveTo>
                  <a:pt x="0" y="0"/>
                </a:moveTo>
                <a:lnTo>
                  <a:pt x="6532099" y="0"/>
                </a:lnTo>
                <a:cubicBezTo>
                  <a:pt x="6532099" y="914399"/>
                  <a:pt x="6535650" y="2083578"/>
                  <a:pt x="6536840" y="2747885"/>
                </a:cubicBezTo>
                <a:lnTo>
                  <a:pt x="152508" y="2747885"/>
                </a:lnTo>
                <a:cubicBezTo>
                  <a:pt x="69575" y="2747885"/>
                  <a:pt x="2345" y="2680655"/>
                  <a:pt x="2345" y="2597722"/>
                </a:cubicBezTo>
                <a:cubicBezTo>
                  <a:pt x="1563" y="1731815"/>
                  <a:pt x="782" y="865907"/>
                  <a:pt x="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822960" anchor="ctr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A153628-A77E-EB4F-AE94-896B4A3BFF1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F7602CD-106C-4649-B23D-0FD588EFB4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FB88650A-8BB2-B441-8C7C-9CC6E40ECEB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78516464"/>
      </p:ext>
    </p:extLst>
  </p:cSld>
  <p:clrMapOvr>
    <a:masterClrMapping/>
  </p:clrMapOvr>
  <p:transition spd="med">
    <p:wip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ature-three-imag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FB718BB-FD02-7D45-8E8B-C97BB0EA9EB5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Graphic 16">
            <a:extLst>
              <a:ext uri="{FF2B5EF4-FFF2-40B4-BE49-F238E27FC236}">
                <a16:creationId xmlns:a16="http://schemas.microsoft.com/office/drawing/2014/main" id="{61EFA940-C647-1044-96D5-F0BBD343EB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7325" y="6553200"/>
            <a:ext cx="1265238" cy="16827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89224" y="914399"/>
            <a:ext cx="4739352" cy="5489745"/>
          </a:xfrm>
          <a:custGeom>
            <a:avLst/>
            <a:gdLst>
              <a:gd name="connsiteX0" fmla="*/ 0 w 4727448"/>
              <a:gd name="connsiteY0" fmla="*/ 178745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8" fmla="*/ 0 w 4727448"/>
              <a:gd name="connsiteY8" fmla="*/ 178745 h 5486383"/>
              <a:gd name="connsiteX0" fmla="*/ 0 w 4727448"/>
              <a:gd name="connsiteY0" fmla="*/ 5307638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0" fmla="*/ 546244 w 5094947"/>
              <a:gd name="connsiteY0" fmla="*/ 5486383 h 5486383"/>
              <a:gd name="connsiteX1" fmla="*/ 546244 w 5094947"/>
              <a:gd name="connsiteY1" fmla="*/ 0 h 5486383"/>
              <a:gd name="connsiteX2" fmla="*/ 4916202 w 5094947"/>
              <a:gd name="connsiteY2" fmla="*/ 0 h 5486383"/>
              <a:gd name="connsiteX3" fmla="*/ 5094947 w 5094947"/>
              <a:gd name="connsiteY3" fmla="*/ 178745 h 5486383"/>
              <a:gd name="connsiteX4" fmla="*/ 5094947 w 5094947"/>
              <a:gd name="connsiteY4" fmla="*/ 5307638 h 5486383"/>
              <a:gd name="connsiteX5" fmla="*/ 4916202 w 5094947"/>
              <a:gd name="connsiteY5" fmla="*/ 5486383 h 5486383"/>
              <a:gd name="connsiteX6" fmla="*/ 546244 w 5094947"/>
              <a:gd name="connsiteY6" fmla="*/ 5486383 h 5486383"/>
              <a:gd name="connsiteX0" fmla="*/ 323701 w 4872404"/>
              <a:gd name="connsiteY0" fmla="*/ 5486383 h 5486383"/>
              <a:gd name="connsiteX1" fmla="*/ 323701 w 4872404"/>
              <a:gd name="connsiteY1" fmla="*/ 0 h 5486383"/>
              <a:gd name="connsiteX2" fmla="*/ 4693659 w 4872404"/>
              <a:gd name="connsiteY2" fmla="*/ 0 h 5486383"/>
              <a:gd name="connsiteX3" fmla="*/ 4872404 w 4872404"/>
              <a:gd name="connsiteY3" fmla="*/ 178745 h 5486383"/>
              <a:gd name="connsiteX4" fmla="*/ 4872404 w 4872404"/>
              <a:gd name="connsiteY4" fmla="*/ 5307638 h 5486383"/>
              <a:gd name="connsiteX5" fmla="*/ 4693659 w 4872404"/>
              <a:gd name="connsiteY5" fmla="*/ 5486383 h 5486383"/>
              <a:gd name="connsiteX6" fmla="*/ 323701 w 4872404"/>
              <a:gd name="connsiteY6" fmla="*/ 5486383 h 5486383"/>
              <a:gd name="connsiteX0" fmla="*/ 0 w 4548703"/>
              <a:gd name="connsiteY0" fmla="*/ 5486383 h 5486383"/>
              <a:gd name="connsiteX1" fmla="*/ 0 w 4548703"/>
              <a:gd name="connsiteY1" fmla="*/ 0 h 5486383"/>
              <a:gd name="connsiteX2" fmla="*/ 4369958 w 4548703"/>
              <a:gd name="connsiteY2" fmla="*/ 0 h 5486383"/>
              <a:gd name="connsiteX3" fmla="*/ 4548703 w 4548703"/>
              <a:gd name="connsiteY3" fmla="*/ 178745 h 5486383"/>
              <a:gd name="connsiteX4" fmla="*/ 4548703 w 4548703"/>
              <a:gd name="connsiteY4" fmla="*/ 5307638 h 5486383"/>
              <a:gd name="connsiteX5" fmla="*/ 4369958 w 4548703"/>
              <a:gd name="connsiteY5" fmla="*/ 5486383 h 5486383"/>
              <a:gd name="connsiteX6" fmla="*/ 0 w 4548703"/>
              <a:gd name="connsiteY6" fmla="*/ 5486383 h 5486383"/>
              <a:gd name="connsiteX0" fmla="*/ 187287 w 4735990"/>
              <a:gd name="connsiteY0" fmla="*/ 5497399 h 5497399"/>
              <a:gd name="connsiteX1" fmla="*/ 0 w 4735990"/>
              <a:gd name="connsiteY1" fmla="*/ 0 h 5497399"/>
              <a:gd name="connsiteX2" fmla="*/ 4557245 w 4735990"/>
              <a:gd name="connsiteY2" fmla="*/ 11016 h 5497399"/>
              <a:gd name="connsiteX3" fmla="*/ 4735990 w 4735990"/>
              <a:gd name="connsiteY3" fmla="*/ 189761 h 5497399"/>
              <a:gd name="connsiteX4" fmla="*/ 4735990 w 4735990"/>
              <a:gd name="connsiteY4" fmla="*/ 5318654 h 5497399"/>
              <a:gd name="connsiteX5" fmla="*/ 4557245 w 4735990"/>
              <a:gd name="connsiteY5" fmla="*/ 5497399 h 5497399"/>
              <a:gd name="connsiteX6" fmla="*/ 187287 w 4735990"/>
              <a:gd name="connsiteY6" fmla="*/ 5497399 h 5497399"/>
              <a:gd name="connsiteX0" fmla="*/ 183926 w 4732629"/>
              <a:gd name="connsiteY0" fmla="*/ 5486383 h 5486383"/>
              <a:gd name="connsiteX1" fmla="*/ 0 w 4732629"/>
              <a:gd name="connsiteY1" fmla="*/ 2432 h 5486383"/>
              <a:gd name="connsiteX2" fmla="*/ 4553884 w 4732629"/>
              <a:gd name="connsiteY2" fmla="*/ 0 h 5486383"/>
              <a:gd name="connsiteX3" fmla="*/ 4732629 w 4732629"/>
              <a:gd name="connsiteY3" fmla="*/ 178745 h 5486383"/>
              <a:gd name="connsiteX4" fmla="*/ 4732629 w 4732629"/>
              <a:gd name="connsiteY4" fmla="*/ 5307638 h 5486383"/>
              <a:gd name="connsiteX5" fmla="*/ 4553884 w 4732629"/>
              <a:gd name="connsiteY5" fmla="*/ 5486383 h 5486383"/>
              <a:gd name="connsiteX6" fmla="*/ 183926 w 4732629"/>
              <a:gd name="connsiteY6" fmla="*/ 5486383 h 5486383"/>
              <a:gd name="connsiteX0" fmla="*/ 190649 w 4739352"/>
              <a:gd name="connsiteY0" fmla="*/ 5486383 h 5486383"/>
              <a:gd name="connsiteX1" fmla="*/ 0 w 4739352"/>
              <a:gd name="connsiteY1" fmla="*/ 2432 h 5486383"/>
              <a:gd name="connsiteX2" fmla="*/ 4560607 w 4739352"/>
              <a:gd name="connsiteY2" fmla="*/ 0 h 5486383"/>
              <a:gd name="connsiteX3" fmla="*/ 4739352 w 4739352"/>
              <a:gd name="connsiteY3" fmla="*/ 178745 h 5486383"/>
              <a:gd name="connsiteX4" fmla="*/ 4739352 w 4739352"/>
              <a:gd name="connsiteY4" fmla="*/ 5307638 h 5486383"/>
              <a:gd name="connsiteX5" fmla="*/ 4560607 w 4739352"/>
              <a:gd name="connsiteY5" fmla="*/ 5486383 h 5486383"/>
              <a:gd name="connsiteX6" fmla="*/ 190649 w 4739352"/>
              <a:gd name="connsiteY6" fmla="*/ 5486383 h 5486383"/>
              <a:gd name="connsiteX0" fmla="*/ 2390 w 4739352"/>
              <a:gd name="connsiteY0" fmla="*/ 5489745 h 5489745"/>
              <a:gd name="connsiteX1" fmla="*/ 0 w 4739352"/>
              <a:gd name="connsiteY1" fmla="*/ 2432 h 5489745"/>
              <a:gd name="connsiteX2" fmla="*/ 4560607 w 4739352"/>
              <a:gd name="connsiteY2" fmla="*/ 0 h 5489745"/>
              <a:gd name="connsiteX3" fmla="*/ 4739352 w 4739352"/>
              <a:gd name="connsiteY3" fmla="*/ 178745 h 5489745"/>
              <a:gd name="connsiteX4" fmla="*/ 4739352 w 4739352"/>
              <a:gd name="connsiteY4" fmla="*/ 5307638 h 5489745"/>
              <a:gd name="connsiteX5" fmla="*/ 4560607 w 4739352"/>
              <a:gd name="connsiteY5" fmla="*/ 5486383 h 5489745"/>
              <a:gd name="connsiteX6" fmla="*/ 2390 w 4739352"/>
              <a:gd name="connsiteY6" fmla="*/ 5489745 h 548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9352" h="5489745">
                <a:moveTo>
                  <a:pt x="2390" y="5489745"/>
                </a:moveTo>
                <a:cubicBezTo>
                  <a:pt x="1593" y="3660641"/>
                  <a:pt x="797" y="1831536"/>
                  <a:pt x="0" y="2432"/>
                </a:cubicBezTo>
                <a:lnTo>
                  <a:pt x="4560607" y="0"/>
                </a:lnTo>
                <a:cubicBezTo>
                  <a:pt x="4659325" y="0"/>
                  <a:pt x="4739352" y="80027"/>
                  <a:pt x="4739352" y="178745"/>
                </a:cubicBezTo>
                <a:lnTo>
                  <a:pt x="4739352" y="5307638"/>
                </a:lnTo>
                <a:cubicBezTo>
                  <a:pt x="4739352" y="5406356"/>
                  <a:pt x="4659325" y="5486383"/>
                  <a:pt x="4560607" y="5486383"/>
                </a:cubicBezTo>
                <a:lnTo>
                  <a:pt x="2390" y="5489745"/>
                </a:lnTo>
                <a:close/>
              </a:path>
            </a:pathLst>
          </a:custGeom>
          <a:noFill/>
          <a:effectLst/>
        </p:spPr>
        <p:txBody>
          <a:bodyPr lIns="228600" tIns="228600" rIns="228600" bIns="228600" anchor="ctr"/>
          <a:lstStyle>
            <a:lvl1pPr>
              <a:defRPr sz="1600" b="1" i="0">
                <a:latin typeface="Arial" panose="020B0604020202020204" pitchFamily="34" charset="0"/>
              </a:defRPr>
            </a:lvl1pPr>
            <a:lvl2pPr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56895" y="4576444"/>
            <a:ext cx="6537960" cy="1824356"/>
          </a:xfrm>
          <a:custGeom>
            <a:avLst/>
            <a:gdLst>
              <a:gd name="connsiteX0" fmla="*/ 0 w 6519450"/>
              <a:gd name="connsiteY0" fmla="*/ 143240 h 2738292"/>
              <a:gd name="connsiteX1" fmla="*/ 143240 w 6519450"/>
              <a:gd name="connsiteY1" fmla="*/ 0 h 2738292"/>
              <a:gd name="connsiteX2" fmla="*/ 6376210 w 6519450"/>
              <a:gd name="connsiteY2" fmla="*/ 0 h 2738292"/>
              <a:gd name="connsiteX3" fmla="*/ 6519450 w 6519450"/>
              <a:gd name="connsiteY3" fmla="*/ 143240 h 2738292"/>
              <a:gd name="connsiteX4" fmla="*/ 6519450 w 6519450"/>
              <a:gd name="connsiteY4" fmla="*/ 2595052 h 2738292"/>
              <a:gd name="connsiteX5" fmla="*/ 6376210 w 6519450"/>
              <a:gd name="connsiteY5" fmla="*/ 2738292 h 2738292"/>
              <a:gd name="connsiteX6" fmla="*/ 143240 w 6519450"/>
              <a:gd name="connsiteY6" fmla="*/ 2738292 h 2738292"/>
              <a:gd name="connsiteX7" fmla="*/ 0 w 6519450"/>
              <a:gd name="connsiteY7" fmla="*/ 2595052 h 2738292"/>
              <a:gd name="connsiteX8" fmla="*/ 0 w 6519450"/>
              <a:gd name="connsiteY8" fmla="*/ 143240 h 2738292"/>
              <a:gd name="connsiteX0" fmla="*/ 0 w 6519450"/>
              <a:gd name="connsiteY0" fmla="*/ 237955 h 2833007"/>
              <a:gd name="connsiteX1" fmla="*/ 6376210 w 6519450"/>
              <a:gd name="connsiteY1" fmla="*/ 94715 h 2833007"/>
              <a:gd name="connsiteX2" fmla="*/ 6519450 w 6519450"/>
              <a:gd name="connsiteY2" fmla="*/ 237955 h 2833007"/>
              <a:gd name="connsiteX3" fmla="*/ 6519450 w 6519450"/>
              <a:gd name="connsiteY3" fmla="*/ 2689767 h 2833007"/>
              <a:gd name="connsiteX4" fmla="*/ 6376210 w 6519450"/>
              <a:gd name="connsiteY4" fmla="*/ 2833007 h 2833007"/>
              <a:gd name="connsiteX5" fmla="*/ 143240 w 6519450"/>
              <a:gd name="connsiteY5" fmla="*/ 2833007 h 2833007"/>
              <a:gd name="connsiteX6" fmla="*/ 0 w 6519450"/>
              <a:gd name="connsiteY6" fmla="*/ 2689767 h 2833007"/>
              <a:gd name="connsiteX7" fmla="*/ 0 w 6519450"/>
              <a:gd name="connsiteY7" fmla="*/ 237955 h 2833007"/>
              <a:gd name="connsiteX0" fmla="*/ 3925 w 6519450"/>
              <a:gd name="connsiteY0" fmla="*/ 188727 h 2940758"/>
              <a:gd name="connsiteX1" fmla="*/ 6376210 w 6519450"/>
              <a:gd name="connsiteY1" fmla="*/ 202466 h 2940758"/>
              <a:gd name="connsiteX2" fmla="*/ 6519450 w 6519450"/>
              <a:gd name="connsiteY2" fmla="*/ 345706 h 2940758"/>
              <a:gd name="connsiteX3" fmla="*/ 6519450 w 6519450"/>
              <a:gd name="connsiteY3" fmla="*/ 2797518 h 2940758"/>
              <a:gd name="connsiteX4" fmla="*/ 6376210 w 6519450"/>
              <a:gd name="connsiteY4" fmla="*/ 2940758 h 2940758"/>
              <a:gd name="connsiteX5" fmla="*/ 143240 w 6519450"/>
              <a:gd name="connsiteY5" fmla="*/ 2940758 h 2940758"/>
              <a:gd name="connsiteX6" fmla="*/ 0 w 6519450"/>
              <a:gd name="connsiteY6" fmla="*/ 2797518 h 2940758"/>
              <a:gd name="connsiteX7" fmla="*/ 3925 w 6519450"/>
              <a:gd name="connsiteY7" fmla="*/ 188727 h 2940758"/>
              <a:gd name="connsiteX0" fmla="*/ 3925 w 6519450"/>
              <a:gd name="connsiteY0" fmla="*/ 246863 h 2998894"/>
              <a:gd name="connsiteX1" fmla="*/ 6519450 w 6519450"/>
              <a:gd name="connsiteY1" fmla="*/ 403842 h 2998894"/>
              <a:gd name="connsiteX2" fmla="*/ 6519450 w 6519450"/>
              <a:gd name="connsiteY2" fmla="*/ 2855654 h 2998894"/>
              <a:gd name="connsiteX3" fmla="*/ 6376210 w 6519450"/>
              <a:gd name="connsiteY3" fmla="*/ 2998894 h 2998894"/>
              <a:gd name="connsiteX4" fmla="*/ 143240 w 6519450"/>
              <a:gd name="connsiteY4" fmla="*/ 2998894 h 2998894"/>
              <a:gd name="connsiteX5" fmla="*/ 0 w 6519450"/>
              <a:gd name="connsiteY5" fmla="*/ 2855654 h 2998894"/>
              <a:gd name="connsiteX6" fmla="*/ 3925 w 6519450"/>
              <a:gd name="connsiteY6" fmla="*/ 246863 h 2998894"/>
              <a:gd name="connsiteX0" fmla="*/ 3925 w 6527298"/>
              <a:gd name="connsiteY0" fmla="*/ 316362 h 3068393"/>
              <a:gd name="connsiteX1" fmla="*/ 6527298 w 6527298"/>
              <a:gd name="connsiteY1" fmla="*/ 316363 h 3068393"/>
              <a:gd name="connsiteX2" fmla="*/ 6519450 w 6527298"/>
              <a:gd name="connsiteY2" fmla="*/ 2925153 h 3068393"/>
              <a:gd name="connsiteX3" fmla="*/ 6376210 w 6527298"/>
              <a:gd name="connsiteY3" fmla="*/ 3068393 h 3068393"/>
              <a:gd name="connsiteX4" fmla="*/ 143240 w 6527298"/>
              <a:gd name="connsiteY4" fmla="*/ 3068393 h 3068393"/>
              <a:gd name="connsiteX5" fmla="*/ 0 w 6527298"/>
              <a:gd name="connsiteY5" fmla="*/ 2925153 h 3068393"/>
              <a:gd name="connsiteX6" fmla="*/ 3925 w 6527298"/>
              <a:gd name="connsiteY6" fmla="*/ 316362 h 3068393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19826 w 6527674"/>
              <a:gd name="connsiteY2" fmla="*/ 2923245 h 3066485"/>
              <a:gd name="connsiteX3" fmla="*/ 6376586 w 6527674"/>
              <a:gd name="connsiteY3" fmla="*/ 3066485 h 3066485"/>
              <a:gd name="connsiteX4" fmla="*/ 143616 w 6527674"/>
              <a:gd name="connsiteY4" fmla="*/ 3066485 h 3066485"/>
              <a:gd name="connsiteX5" fmla="*/ 376 w 6527674"/>
              <a:gd name="connsiteY5" fmla="*/ 2923245 h 3066485"/>
              <a:gd name="connsiteX6" fmla="*/ 377 w 6527674"/>
              <a:gd name="connsiteY6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376586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6528628"/>
              <a:gd name="connsiteY0" fmla="*/ 215050 h 2963157"/>
              <a:gd name="connsiteX1" fmla="*/ 6527674 w 6528628"/>
              <a:gd name="connsiteY1" fmla="*/ 211127 h 2963157"/>
              <a:gd name="connsiteX2" fmla="*/ 6525715 w 6528628"/>
              <a:gd name="connsiteY2" fmla="*/ 2963157 h 2963157"/>
              <a:gd name="connsiteX3" fmla="*/ 143616 w 6528628"/>
              <a:gd name="connsiteY3" fmla="*/ 2963157 h 2963157"/>
              <a:gd name="connsiteX4" fmla="*/ 376 w 6528628"/>
              <a:gd name="connsiteY4" fmla="*/ 2819917 h 2963157"/>
              <a:gd name="connsiteX5" fmla="*/ 377 w 6528628"/>
              <a:gd name="connsiteY5" fmla="*/ 215050 h 2963157"/>
              <a:gd name="connsiteX0" fmla="*/ 377 w 6528628"/>
              <a:gd name="connsiteY0" fmla="*/ 181579 h 2929686"/>
              <a:gd name="connsiteX1" fmla="*/ 6527674 w 6528628"/>
              <a:gd name="connsiteY1" fmla="*/ 177656 h 2929686"/>
              <a:gd name="connsiteX2" fmla="*/ 6525715 w 6528628"/>
              <a:gd name="connsiteY2" fmla="*/ 2929686 h 2929686"/>
              <a:gd name="connsiteX3" fmla="*/ 143616 w 6528628"/>
              <a:gd name="connsiteY3" fmla="*/ 2929686 h 2929686"/>
              <a:gd name="connsiteX4" fmla="*/ 376 w 6528628"/>
              <a:gd name="connsiteY4" fmla="*/ 2786446 h 2929686"/>
              <a:gd name="connsiteX5" fmla="*/ 377 w 6528628"/>
              <a:gd name="connsiteY5" fmla="*/ 181579 h 2929686"/>
              <a:gd name="connsiteX0" fmla="*/ 377 w 6528628"/>
              <a:gd name="connsiteY0" fmla="*/ 181579 h 2929686"/>
              <a:gd name="connsiteX1" fmla="*/ 6527674 w 6528628"/>
              <a:gd name="connsiteY1" fmla="*/ 177656 h 2929686"/>
              <a:gd name="connsiteX2" fmla="*/ 6525715 w 6528628"/>
              <a:gd name="connsiteY2" fmla="*/ 2929686 h 2929686"/>
              <a:gd name="connsiteX3" fmla="*/ 143616 w 6528628"/>
              <a:gd name="connsiteY3" fmla="*/ 2929686 h 2929686"/>
              <a:gd name="connsiteX4" fmla="*/ 376 w 6528628"/>
              <a:gd name="connsiteY4" fmla="*/ 2786446 h 2929686"/>
              <a:gd name="connsiteX5" fmla="*/ 377 w 6528628"/>
              <a:gd name="connsiteY5" fmla="*/ 181579 h 2929686"/>
              <a:gd name="connsiteX0" fmla="*/ 377 w 6528628"/>
              <a:gd name="connsiteY0" fmla="*/ 3923 h 2752030"/>
              <a:gd name="connsiteX1" fmla="*/ 6527674 w 6528628"/>
              <a:gd name="connsiteY1" fmla="*/ 0 h 2752030"/>
              <a:gd name="connsiteX2" fmla="*/ 6525715 w 6528628"/>
              <a:gd name="connsiteY2" fmla="*/ 2752030 h 2752030"/>
              <a:gd name="connsiteX3" fmla="*/ 143616 w 6528628"/>
              <a:gd name="connsiteY3" fmla="*/ 2752030 h 2752030"/>
              <a:gd name="connsiteX4" fmla="*/ 376 w 6528628"/>
              <a:gd name="connsiteY4" fmla="*/ 2608790 h 2752030"/>
              <a:gd name="connsiteX5" fmla="*/ 377 w 6528628"/>
              <a:gd name="connsiteY5" fmla="*/ 3923 h 2752030"/>
              <a:gd name="connsiteX0" fmla="*/ 377 w 6528628"/>
              <a:gd name="connsiteY0" fmla="*/ 0 h 2748107"/>
              <a:gd name="connsiteX1" fmla="*/ 6527674 w 6528628"/>
              <a:gd name="connsiteY1" fmla="*/ 1 h 2748107"/>
              <a:gd name="connsiteX2" fmla="*/ 6525715 w 6528628"/>
              <a:gd name="connsiteY2" fmla="*/ 2748107 h 2748107"/>
              <a:gd name="connsiteX3" fmla="*/ 143616 w 6528628"/>
              <a:gd name="connsiteY3" fmla="*/ 2748107 h 2748107"/>
              <a:gd name="connsiteX4" fmla="*/ 376 w 6528628"/>
              <a:gd name="connsiteY4" fmla="*/ 2604867 h 2748107"/>
              <a:gd name="connsiteX5" fmla="*/ 377 w 6528628"/>
              <a:gd name="connsiteY5" fmla="*/ 0 h 2748107"/>
              <a:gd name="connsiteX0" fmla="*/ 131 w 6534645"/>
              <a:gd name="connsiteY0" fmla="*/ 926925 h 2748106"/>
              <a:gd name="connsiteX1" fmla="*/ 6533691 w 6534645"/>
              <a:gd name="connsiteY1" fmla="*/ 0 h 2748106"/>
              <a:gd name="connsiteX2" fmla="*/ 6531732 w 6534645"/>
              <a:gd name="connsiteY2" fmla="*/ 2748106 h 2748106"/>
              <a:gd name="connsiteX3" fmla="*/ 149633 w 6534645"/>
              <a:gd name="connsiteY3" fmla="*/ 2748106 h 2748106"/>
              <a:gd name="connsiteX4" fmla="*/ 6393 w 6534645"/>
              <a:gd name="connsiteY4" fmla="*/ 2604866 h 2748106"/>
              <a:gd name="connsiteX5" fmla="*/ 131 w 6534645"/>
              <a:gd name="connsiteY5" fmla="*/ 926925 h 2748106"/>
              <a:gd name="connsiteX0" fmla="*/ 197 w 6531536"/>
              <a:gd name="connsiteY0" fmla="*/ 923750 h 2748106"/>
              <a:gd name="connsiteX1" fmla="*/ 6530582 w 6531536"/>
              <a:gd name="connsiteY1" fmla="*/ 0 h 2748106"/>
              <a:gd name="connsiteX2" fmla="*/ 6528623 w 6531536"/>
              <a:gd name="connsiteY2" fmla="*/ 2748106 h 2748106"/>
              <a:gd name="connsiteX3" fmla="*/ 146524 w 6531536"/>
              <a:gd name="connsiteY3" fmla="*/ 2748106 h 2748106"/>
              <a:gd name="connsiteX4" fmla="*/ 3284 w 6531536"/>
              <a:gd name="connsiteY4" fmla="*/ 2604866 h 2748106"/>
              <a:gd name="connsiteX5" fmla="*/ 197 w 6531536"/>
              <a:gd name="connsiteY5" fmla="*/ 923750 h 2748106"/>
              <a:gd name="connsiteX0" fmla="*/ 197 w 6531536"/>
              <a:gd name="connsiteY0" fmla="*/ 0 h 1824356"/>
              <a:gd name="connsiteX1" fmla="*/ 6530582 w 6531536"/>
              <a:gd name="connsiteY1" fmla="*/ 175 h 1824356"/>
              <a:gd name="connsiteX2" fmla="*/ 6528623 w 6531536"/>
              <a:gd name="connsiteY2" fmla="*/ 1824356 h 1824356"/>
              <a:gd name="connsiteX3" fmla="*/ 146524 w 6531536"/>
              <a:gd name="connsiteY3" fmla="*/ 1824356 h 1824356"/>
              <a:gd name="connsiteX4" fmla="*/ 3284 w 6531536"/>
              <a:gd name="connsiteY4" fmla="*/ 1681116 h 1824356"/>
              <a:gd name="connsiteX5" fmla="*/ 197 w 6531536"/>
              <a:gd name="connsiteY5" fmla="*/ 0 h 182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31536" h="1824356">
                <a:moveTo>
                  <a:pt x="197" y="0"/>
                </a:moveTo>
                <a:lnTo>
                  <a:pt x="6530582" y="175"/>
                </a:lnTo>
                <a:cubicBezTo>
                  <a:pt x="6533352" y="819571"/>
                  <a:pt x="6529276" y="907013"/>
                  <a:pt x="6528623" y="1824356"/>
                </a:cubicBezTo>
                <a:lnTo>
                  <a:pt x="146524" y="1824356"/>
                </a:lnTo>
                <a:cubicBezTo>
                  <a:pt x="67415" y="1824356"/>
                  <a:pt x="3284" y="1760225"/>
                  <a:pt x="3284" y="1681116"/>
                </a:cubicBezTo>
                <a:cubicBezTo>
                  <a:pt x="4592" y="811519"/>
                  <a:pt x="-1111" y="869597"/>
                  <a:pt x="19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456895" y="2743197"/>
            <a:ext cx="6537960" cy="1837944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456895" y="917824"/>
            <a:ext cx="6534802" cy="1834655"/>
          </a:xfrm>
          <a:custGeom>
            <a:avLst/>
            <a:gdLst>
              <a:gd name="connsiteX0" fmla="*/ 0 w 6525801"/>
              <a:gd name="connsiteY0" fmla="*/ 150163 h 5486396"/>
              <a:gd name="connsiteX1" fmla="*/ 150163 w 6525801"/>
              <a:gd name="connsiteY1" fmla="*/ 0 h 5486396"/>
              <a:gd name="connsiteX2" fmla="*/ 6375638 w 6525801"/>
              <a:gd name="connsiteY2" fmla="*/ 0 h 5486396"/>
              <a:gd name="connsiteX3" fmla="*/ 6525801 w 6525801"/>
              <a:gd name="connsiteY3" fmla="*/ 150163 h 5486396"/>
              <a:gd name="connsiteX4" fmla="*/ 6525801 w 6525801"/>
              <a:gd name="connsiteY4" fmla="*/ 5336233 h 5486396"/>
              <a:gd name="connsiteX5" fmla="*/ 6375638 w 6525801"/>
              <a:gd name="connsiteY5" fmla="*/ 5486396 h 5486396"/>
              <a:gd name="connsiteX6" fmla="*/ 150163 w 6525801"/>
              <a:gd name="connsiteY6" fmla="*/ 5486396 h 5486396"/>
              <a:gd name="connsiteX7" fmla="*/ 0 w 6525801"/>
              <a:gd name="connsiteY7" fmla="*/ 5336233 h 5486396"/>
              <a:gd name="connsiteX8" fmla="*/ 0 w 6525801"/>
              <a:gd name="connsiteY8" fmla="*/ 150163 h 5486396"/>
              <a:gd name="connsiteX0" fmla="*/ 0 w 6890249"/>
              <a:gd name="connsiteY0" fmla="*/ 150163 h 5486396"/>
              <a:gd name="connsiteX1" fmla="*/ 150163 w 6890249"/>
              <a:gd name="connsiteY1" fmla="*/ 0 h 5486396"/>
              <a:gd name="connsiteX2" fmla="*/ 6375638 w 6890249"/>
              <a:gd name="connsiteY2" fmla="*/ 0 h 5486396"/>
              <a:gd name="connsiteX3" fmla="*/ 6525801 w 6890249"/>
              <a:gd name="connsiteY3" fmla="*/ 5336233 h 5486396"/>
              <a:gd name="connsiteX4" fmla="*/ 6375638 w 6890249"/>
              <a:gd name="connsiteY4" fmla="*/ 5486396 h 5486396"/>
              <a:gd name="connsiteX5" fmla="*/ 150163 w 6890249"/>
              <a:gd name="connsiteY5" fmla="*/ 5486396 h 5486396"/>
              <a:gd name="connsiteX6" fmla="*/ 0 w 6890249"/>
              <a:gd name="connsiteY6" fmla="*/ 5336233 h 5486396"/>
              <a:gd name="connsiteX7" fmla="*/ 0 w 6890249"/>
              <a:gd name="connsiteY7" fmla="*/ 150163 h 5486396"/>
              <a:gd name="connsiteX0" fmla="*/ 0 w 7153822"/>
              <a:gd name="connsiteY0" fmla="*/ 150163 h 5486396"/>
              <a:gd name="connsiteX1" fmla="*/ 150163 w 7153822"/>
              <a:gd name="connsiteY1" fmla="*/ 0 h 5486396"/>
              <a:gd name="connsiteX2" fmla="*/ 6375638 w 7153822"/>
              <a:gd name="connsiteY2" fmla="*/ 0 h 5486396"/>
              <a:gd name="connsiteX3" fmla="*/ 6375638 w 7153822"/>
              <a:gd name="connsiteY3" fmla="*/ 5486396 h 5486396"/>
              <a:gd name="connsiteX4" fmla="*/ 150163 w 7153822"/>
              <a:gd name="connsiteY4" fmla="*/ 5486396 h 5486396"/>
              <a:gd name="connsiteX5" fmla="*/ 0 w 7153822"/>
              <a:gd name="connsiteY5" fmla="*/ 5336233 h 5486396"/>
              <a:gd name="connsiteX6" fmla="*/ 0 w 7153822"/>
              <a:gd name="connsiteY6" fmla="*/ 150163 h 5486396"/>
              <a:gd name="connsiteX0" fmla="*/ 0 w 6836784"/>
              <a:gd name="connsiteY0" fmla="*/ 150163 h 5486396"/>
              <a:gd name="connsiteX1" fmla="*/ 150163 w 6836784"/>
              <a:gd name="connsiteY1" fmla="*/ 0 h 5486396"/>
              <a:gd name="connsiteX2" fmla="*/ 6375638 w 6836784"/>
              <a:gd name="connsiteY2" fmla="*/ 0 h 5486396"/>
              <a:gd name="connsiteX3" fmla="*/ 6375638 w 6836784"/>
              <a:gd name="connsiteY3" fmla="*/ 5486396 h 5486396"/>
              <a:gd name="connsiteX4" fmla="*/ 150163 w 6836784"/>
              <a:gd name="connsiteY4" fmla="*/ 5486396 h 5486396"/>
              <a:gd name="connsiteX5" fmla="*/ 0 w 6836784"/>
              <a:gd name="connsiteY5" fmla="*/ 5336233 h 5486396"/>
              <a:gd name="connsiteX6" fmla="*/ 0 w 6836784"/>
              <a:gd name="connsiteY6" fmla="*/ 150163 h 5486396"/>
              <a:gd name="connsiteX0" fmla="*/ 0 w 6881906"/>
              <a:gd name="connsiteY0" fmla="*/ 150163 h 5486396"/>
              <a:gd name="connsiteX1" fmla="*/ 150163 w 6881906"/>
              <a:gd name="connsiteY1" fmla="*/ 0 h 5486396"/>
              <a:gd name="connsiteX2" fmla="*/ 6375638 w 6881906"/>
              <a:gd name="connsiteY2" fmla="*/ 0 h 5486396"/>
              <a:gd name="connsiteX3" fmla="*/ 6534495 w 6881906"/>
              <a:gd name="connsiteY3" fmla="*/ 5486396 h 5486396"/>
              <a:gd name="connsiteX4" fmla="*/ 150163 w 6881906"/>
              <a:gd name="connsiteY4" fmla="*/ 5486396 h 5486396"/>
              <a:gd name="connsiteX5" fmla="*/ 0 w 6881906"/>
              <a:gd name="connsiteY5" fmla="*/ 5336233 h 5486396"/>
              <a:gd name="connsiteX6" fmla="*/ 0 w 6881906"/>
              <a:gd name="connsiteY6" fmla="*/ 150163 h 5486396"/>
              <a:gd name="connsiteX0" fmla="*/ 0 w 6995641"/>
              <a:gd name="connsiteY0" fmla="*/ 150163 h 5486396"/>
              <a:gd name="connsiteX1" fmla="*/ 150163 w 6995641"/>
              <a:gd name="connsiteY1" fmla="*/ 0 h 5486396"/>
              <a:gd name="connsiteX2" fmla="*/ 6534496 w 6995641"/>
              <a:gd name="connsiteY2" fmla="*/ 0 h 5486396"/>
              <a:gd name="connsiteX3" fmla="*/ 6534495 w 6995641"/>
              <a:gd name="connsiteY3" fmla="*/ 5486396 h 5486396"/>
              <a:gd name="connsiteX4" fmla="*/ 150163 w 6995641"/>
              <a:gd name="connsiteY4" fmla="*/ 5486396 h 5486396"/>
              <a:gd name="connsiteX5" fmla="*/ 0 w 6995641"/>
              <a:gd name="connsiteY5" fmla="*/ 5336233 h 5486396"/>
              <a:gd name="connsiteX6" fmla="*/ 0 w 6995641"/>
              <a:gd name="connsiteY6" fmla="*/ 150163 h 5486396"/>
              <a:gd name="connsiteX0" fmla="*/ 0 w 6534496"/>
              <a:gd name="connsiteY0" fmla="*/ 150163 h 5486396"/>
              <a:gd name="connsiteX1" fmla="*/ 150163 w 6534496"/>
              <a:gd name="connsiteY1" fmla="*/ 0 h 5486396"/>
              <a:gd name="connsiteX2" fmla="*/ 6534496 w 6534496"/>
              <a:gd name="connsiteY2" fmla="*/ 0 h 5486396"/>
              <a:gd name="connsiteX3" fmla="*/ 6534495 w 6534496"/>
              <a:gd name="connsiteY3" fmla="*/ 5486396 h 5486396"/>
              <a:gd name="connsiteX4" fmla="*/ 150163 w 6534496"/>
              <a:gd name="connsiteY4" fmla="*/ 5486396 h 5486396"/>
              <a:gd name="connsiteX5" fmla="*/ 0 w 6534496"/>
              <a:gd name="connsiteY5" fmla="*/ 5336233 h 5486396"/>
              <a:gd name="connsiteX6" fmla="*/ 0 w 6534496"/>
              <a:gd name="connsiteY6" fmla="*/ 150163 h 5486396"/>
              <a:gd name="connsiteX0" fmla="*/ 0 w 7006756"/>
              <a:gd name="connsiteY0" fmla="*/ 150163 h 5486396"/>
              <a:gd name="connsiteX1" fmla="*/ 150163 w 7006756"/>
              <a:gd name="connsiteY1" fmla="*/ 0 h 5486396"/>
              <a:gd name="connsiteX2" fmla="*/ 6534496 w 7006756"/>
              <a:gd name="connsiteY2" fmla="*/ 0 h 5486396"/>
              <a:gd name="connsiteX3" fmla="*/ 6532536 w 7006756"/>
              <a:gd name="connsiteY3" fmla="*/ 2738034 h 5486396"/>
              <a:gd name="connsiteX4" fmla="*/ 6534495 w 7006756"/>
              <a:gd name="connsiteY4" fmla="*/ 5486396 h 5486396"/>
              <a:gd name="connsiteX5" fmla="*/ 150163 w 7006756"/>
              <a:gd name="connsiteY5" fmla="*/ 5486396 h 5486396"/>
              <a:gd name="connsiteX6" fmla="*/ 0 w 7006756"/>
              <a:gd name="connsiteY6" fmla="*/ 5336233 h 5486396"/>
              <a:gd name="connsiteX7" fmla="*/ 0 w 7006756"/>
              <a:gd name="connsiteY7" fmla="*/ 150163 h 5486396"/>
              <a:gd name="connsiteX0" fmla="*/ 0 w 7331435"/>
              <a:gd name="connsiteY0" fmla="*/ 150163 h 5486396"/>
              <a:gd name="connsiteX1" fmla="*/ 150163 w 7331435"/>
              <a:gd name="connsiteY1" fmla="*/ 0 h 5486396"/>
              <a:gd name="connsiteX2" fmla="*/ 6534496 w 7331435"/>
              <a:gd name="connsiteY2" fmla="*/ 0 h 5486396"/>
              <a:gd name="connsiteX3" fmla="*/ 6532536 w 7331435"/>
              <a:gd name="connsiteY3" fmla="*/ 2738034 h 5486396"/>
              <a:gd name="connsiteX4" fmla="*/ 150163 w 7331435"/>
              <a:gd name="connsiteY4" fmla="*/ 5486396 h 5486396"/>
              <a:gd name="connsiteX5" fmla="*/ 0 w 7331435"/>
              <a:gd name="connsiteY5" fmla="*/ 5336233 h 5486396"/>
              <a:gd name="connsiteX6" fmla="*/ 0 w 7331435"/>
              <a:gd name="connsiteY6" fmla="*/ 150163 h 5486396"/>
              <a:gd name="connsiteX0" fmla="*/ 0 w 7340840"/>
              <a:gd name="connsiteY0" fmla="*/ 150163 h 5392987"/>
              <a:gd name="connsiteX1" fmla="*/ 150163 w 7340840"/>
              <a:gd name="connsiteY1" fmla="*/ 0 h 5392987"/>
              <a:gd name="connsiteX2" fmla="*/ 6534496 w 7340840"/>
              <a:gd name="connsiteY2" fmla="*/ 0 h 5392987"/>
              <a:gd name="connsiteX3" fmla="*/ 6532536 w 7340840"/>
              <a:gd name="connsiteY3" fmla="*/ 2738034 h 5392987"/>
              <a:gd name="connsiteX4" fmla="*/ 0 w 7340840"/>
              <a:gd name="connsiteY4" fmla="*/ 5336233 h 5392987"/>
              <a:gd name="connsiteX5" fmla="*/ 0 w 7340840"/>
              <a:gd name="connsiteY5" fmla="*/ 150163 h 5392987"/>
              <a:gd name="connsiteX0" fmla="*/ 0 w 7340840"/>
              <a:gd name="connsiteY0" fmla="*/ 150163 h 3598031"/>
              <a:gd name="connsiteX1" fmla="*/ 150163 w 7340840"/>
              <a:gd name="connsiteY1" fmla="*/ 0 h 3598031"/>
              <a:gd name="connsiteX2" fmla="*/ 6534496 w 7340840"/>
              <a:gd name="connsiteY2" fmla="*/ 0 h 3598031"/>
              <a:gd name="connsiteX3" fmla="*/ 6532536 w 7340840"/>
              <a:gd name="connsiteY3" fmla="*/ 2738034 h 3598031"/>
              <a:gd name="connsiteX4" fmla="*/ 0 w 7340840"/>
              <a:gd name="connsiteY4" fmla="*/ 3373115 h 3598031"/>
              <a:gd name="connsiteX5" fmla="*/ 0 w 7340840"/>
              <a:gd name="connsiteY5" fmla="*/ 150163 h 3598031"/>
              <a:gd name="connsiteX0" fmla="*/ 0 w 7340840"/>
              <a:gd name="connsiteY0" fmla="*/ 150163 h 3247259"/>
              <a:gd name="connsiteX1" fmla="*/ 150163 w 7340840"/>
              <a:gd name="connsiteY1" fmla="*/ 0 h 3247259"/>
              <a:gd name="connsiteX2" fmla="*/ 6534496 w 7340840"/>
              <a:gd name="connsiteY2" fmla="*/ 0 h 3247259"/>
              <a:gd name="connsiteX3" fmla="*/ 6532536 w 7340840"/>
              <a:gd name="connsiteY3" fmla="*/ 2738034 h 3247259"/>
              <a:gd name="connsiteX4" fmla="*/ 0 w 7340840"/>
              <a:gd name="connsiteY4" fmla="*/ 2737685 h 3247259"/>
              <a:gd name="connsiteX5" fmla="*/ 0 w 7340840"/>
              <a:gd name="connsiteY5" fmla="*/ 150163 h 3247259"/>
              <a:gd name="connsiteX0" fmla="*/ 0 w 7006974"/>
              <a:gd name="connsiteY0" fmla="*/ 150163 h 3247259"/>
              <a:gd name="connsiteX1" fmla="*/ 150163 w 7006974"/>
              <a:gd name="connsiteY1" fmla="*/ 0 h 3247259"/>
              <a:gd name="connsiteX2" fmla="*/ 6534496 w 7006974"/>
              <a:gd name="connsiteY2" fmla="*/ 0 h 3247259"/>
              <a:gd name="connsiteX3" fmla="*/ 6532536 w 7006974"/>
              <a:gd name="connsiteY3" fmla="*/ 2738034 h 3247259"/>
              <a:gd name="connsiteX4" fmla="*/ 0 w 7006974"/>
              <a:gd name="connsiteY4" fmla="*/ 2737685 h 3247259"/>
              <a:gd name="connsiteX5" fmla="*/ 0 w 7006974"/>
              <a:gd name="connsiteY5" fmla="*/ 150163 h 3247259"/>
              <a:gd name="connsiteX0" fmla="*/ 0 w 6534496"/>
              <a:gd name="connsiteY0" fmla="*/ 150163 h 3247259"/>
              <a:gd name="connsiteX1" fmla="*/ 150163 w 6534496"/>
              <a:gd name="connsiteY1" fmla="*/ 0 h 3247259"/>
              <a:gd name="connsiteX2" fmla="*/ 6534496 w 6534496"/>
              <a:gd name="connsiteY2" fmla="*/ 0 h 3247259"/>
              <a:gd name="connsiteX3" fmla="*/ 6532536 w 6534496"/>
              <a:gd name="connsiteY3" fmla="*/ 2738034 h 3247259"/>
              <a:gd name="connsiteX4" fmla="*/ 0 w 6534496"/>
              <a:gd name="connsiteY4" fmla="*/ 2737685 h 3247259"/>
              <a:gd name="connsiteX5" fmla="*/ 0 w 6534496"/>
              <a:gd name="connsiteY5" fmla="*/ 150163 h 3247259"/>
              <a:gd name="connsiteX0" fmla="*/ 0 w 6534496"/>
              <a:gd name="connsiteY0" fmla="*/ 150163 h 3133258"/>
              <a:gd name="connsiteX1" fmla="*/ 150163 w 6534496"/>
              <a:gd name="connsiteY1" fmla="*/ 0 h 3133258"/>
              <a:gd name="connsiteX2" fmla="*/ 6534496 w 6534496"/>
              <a:gd name="connsiteY2" fmla="*/ 0 h 3133258"/>
              <a:gd name="connsiteX3" fmla="*/ 6532536 w 6534496"/>
              <a:gd name="connsiteY3" fmla="*/ 2738034 h 3133258"/>
              <a:gd name="connsiteX4" fmla="*/ 0 w 6534496"/>
              <a:gd name="connsiteY4" fmla="*/ 2737685 h 3133258"/>
              <a:gd name="connsiteX5" fmla="*/ 0 w 6534496"/>
              <a:gd name="connsiteY5" fmla="*/ 150163 h 3133258"/>
              <a:gd name="connsiteX0" fmla="*/ 0 w 6534496"/>
              <a:gd name="connsiteY0" fmla="*/ 150163 h 3133258"/>
              <a:gd name="connsiteX1" fmla="*/ 150163 w 6534496"/>
              <a:gd name="connsiteY1" fmla="*/ 0 h 3133258"/>
              <a:gd name="connsiteX2" fmla="*/ 6534496 w 6534496"/>
              <a:gd name="connsiteY2" fmla="*/ 0 h 3133258"/>
              <a:gd name="connsiteX3" fmla="*/ 6532536 w 6534496"/>
              <a:gd name="connsiteY3" fmla="*/ 2738034 h 3133258"/>
              <a:gd name="connsiteX4" fmla="*/ 0 w 6534496"/>
              <a:gd name="connsiteY4" fmla="*/ 2737685 h 3133258"/>
              <a:gd name="connsiteX5" fmla="*/ 0 w 6534496"/>
              <a:gd name="connsiteY5" fmla="*/ 150163 h 3133258"/>
              <a:gd name="connsiteX0" fmla="*/ 0 w 6534496"/>
              <a:gd name="connsiteY0" fmla="*/ 150163 h 2738034"/>
              <a:gd name="connsiteX1" fmla="*/ 150163 w 6534496"/>
              <a:gd name="connsiteY1" fmla="*/ 0 h 2738034"/>
              <a:gd name="connsiteX2" fmla="*/ 6534496 w 6534496"/>
              <a:gd name="connsiteY2" fmla="*/ 0 h 2738034"/>
              <a:gd name="connsiteX3" fmla="*/ 6532536 w 6534496"/>
              <a:gd name="connsiteY3" fmla="*/ 2738034 h 2738034"/>
              <a:gd name="connsiteX4" fmla="*/ 0 w 6534496"/>
              <a:gd name="connsiteY4" fmla="*/ 2737685 h 2738034"/>
              <a:gd name="connsiteX5" fmla="*/ 0 w 6534496"/>
              <a:gd name="connsiteY5" fmla="*/ 150163 h 2738034"/>
              <a:gd name="connsiteX0" fmla="*/ 0 w 6534496"/>
              <a:gd name="connsiteY0" fmla="*/ 150163 h 2738034"/>
              <a:gd name="connsiteX1" fmla="*/ 150163 w 6534496"/>
              <a:gd name="connsiteY1" fmla="*/ 0 h 2738034"/>
              <a:gd name="connsiteX2" fmla="*/ 6534496 w 6534496"/>
              <a:gd name="connsiteY2" fmla="*/ 0 h 2738034"/>
              <a:gd name="connsiteX3" fmla="*/ 6532536 w 6534496"/>
              <a:gd name="connsiteY3" fmla="*/ 2738034 h 2738034"/>
              <a:gd name="connsiteX4" fmla="*/ 0 w 6534496"/>
              <a:gd name="connsiteY4" fmla="*/ 1818780 h 2738034"/>
              <a:gd name="connsiteX5" fmla="*/ 0 w 6534496"/>
              <a:gd name="connsiteY5" fmla="*/ 150163 h 2738034"/>
              <a:gd name="connsiteX0" fmla="*/ 0 w 6534496"/>
              <a:gd name="connsiteY0" fmla="*/ 150163 h 1819129"/>
              <a:gd name="connsiteX1" fmla="*/ 150163 w 6534496"/>
              <a:gd name="connsiteY1" fmla="*/ 0 h 1819129"/>
              <a:gd name="connsiteX2" fmla="*/ 6534496 w 6534496"/>
              <a:gd name="connsiteY2" fmla="*/ 0 h 1819129"/>
              <a:gd name="connsiteX3" fmla="*/ 6532536 w 6534496"/>
              <a:gd name="connsiteY3" fmla="*/ 1819129 h 1819129"/>
              <a:gd name="connsiteX4" fmla="*/ 0 w 6534496"/>
              <a:gd name="connsiteY4" fmla="*/ 1818780 h 1819129"/>
              <a:gd name="connsiteX5" fmla="*/ 0 w 6534496"/>
              <a:gd name="connsiteY5" fmla="*/ 150163 h 1819129"/>
              <a:gd name="connsiteX0" fmla="*/ 0 w 6534496"/>
              <a:gd name="connsiteY0" fmla="*/ 150163 h 1828654"/>
              <a:gd name="connsiteX1" fmla="*/ 150163 w 6534496"/>
              <a:gd name="connsiteY1" fmla="*/ 0 h 1828654"/>
              <a:gd name="connsiteX2" fmla="*/ 6534496 w 6534496"/>
              <a:gd name="connsiteY2" fmla="*/ 0 h 1828654"/>
              <a:gd name="connsiteX3" fmla="*/ 6532536 w 6534496"/>
              <a:gd name="connsiteY3" fmla="*/ 1828654 h 1828654"/>
              <a:gd name="connsiteX4" fmla="*/ 0 w 6534496"/>
              <a:gd name="connsiteY4" fmla="*/ 1818780 h 1828654"/>
              <a:gd name="connsiteX5" fmla="*/ 0 w 6534496"/>
              <a:gd name="connsiteY5" fmla="*/ 150163 h 1828654"/>
              <a:gd name="connsiteX0" fmla="*/ 3175 w 6537671"/>
              <a:gd name="connsiteY0" fmla="*/ 150163 h 1831480"/>
              <a:gd name="connsiteX1" fmla="*/ 153338 w 6537671"/>
              <a:gd name="connsiteY1" fmla="*/ 0 h 1831480"/>
              <a:gd name="connsiteX2" fmla="*/ 6537671 w 6537671"/>
              <a:gd name="connsiteY2" fmla="*/ 0 h 1831480"/>
              <a:gd name="connsiteX3" fmla="*/ 6535711 w 6537671"/>
              <a:gd name="connsiteY3" fmla="*/ 1828654 h 1831480"/>
              <a:gd name="connsiteX4" fmla="*/ 0 w 6537671"/>
              <a:gd name="connsiteY4" fmla="*/ 1831480 h 1831480"/>
              <a:gd name="connsiteX5" fmla="*/ 3175 w 6537671"/>
              <a:gd name="connsiteY5" fmla="*/ 150163 h 1831480"/>
              <a:gd name="connsiteX0" fmla="*/ 306 w 6534802"/>
              <a:gd name="connsiteY0" fmla="*/ 150163 h 1834655"/>
              <a:gd name="connsiteX1" fmla="*/ 150469 w 6534802"/>
              <a:gd name="connsiteY1" fmla="*/ 0 h 1834655"/>
              <a:gd name="connsiteX2" fmla="*/ 6534802 w 6534802"/>
              <a:gd name="connsiteY2" fmla="*/ 0 h 1834655"/>
              <a:gd name="connsiteX3" fmla="*/ 6532842 w 6534802"/>
              <a:gd name="connsiteY3" fmla="*/ 1828654 h 1834655"/>
              <a:gd name="connsiteX4" fmla="*/ 306 w 6534802"/>
              <a:gd name="connsiteY4" fmla="*/ 1834655 h 1834655"/>
              <a:gd name="connsiteX5" fmla="*/ 306 w 6534802"/>
              <a:gd name="connsiteY5" fmla="*/ 150163 h 1834655"/>
              <a:gd name="connsiteX0" fmla="*/ 306 w 6534802"/>
              <a:gd name="connsiteY0" fmla="*/ 150163 h 1834655"/>
              <a:gd name="connsiteX1" fmla="*/ 150469 w 6534802"/>
              <a:gd name="connsiteY1" fmla="*/ 0 h 1834655"/>
              <a:gd name="connsiteX2" fmla="*/ 6534802 w 6534802"/>
              <a:gd name="connsiteY2" fmla="*/ 0 h 1834655"/>
              <a:gd name="connsiteX3" fmla="*/ 6532842 w 6534802"/>
              <a:gd name="connsiteY3" fmla="*/ 1832079 h 1834655"/>
              <a:gd name="connsiteX4" fmla="*/ 306 w 6534802"/>
              <a:gd name="connsiteY4" fmla="*/ 1834655 h 1834655"/>
              <a:gd name="connsiteX5" fmla="*/ 306 w 6534802"/>
              <a:gd name="connsiteY5" fmla="*/ 150163 h 1834655"/>
              <a:gd name="connsiteX0" fmla="*/ 306 w 6534802"/>
              <a:gd name="connsiteY0" fmla="*/ 150163 h 1834655"/>
              <a:gd name="connsiteX1" fmla="*/ 150469 w 6534802"/>
              <a:gd name="connsiteY1" fmla="*/ 0 h 1834655"/>
              <a:gd name="connsiteX2" fmla="*/ 6534802 w 6534802"/>
              <a:gd name="connsiteY2" fmla="*/ 0 h 1834655"/>
              <a:gd name="connsiteX3" fmla="*/ 6532842 w 6534802"/>
              <a:gd name="connsiteY3" fmla="*/ 1832079 h 1834655"/>
              <a:gd name="connsiteX4" fmla="*/ 306 w 6534802"/>
              <a:gd name="connsiteY4" fmla="*/ 1834655 h 1834655"/>
              <a:gd name="connsiteX5" fmla="*/ 306 w 6534802"/>
              <a:gd name="connsiteY5" fmla="*/ 150163 h 183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34802" h="1834655">
                <a:moveTo>
                  <a:pt x="306" y="150163"/>
                </a:moveTo>
                <a:cubicBezTo>
                  <a:pt x="306" y="67230"/>
                  <a:pt x="67536" y="0"/>
                  <a:pt x="150469" y="0"/>
                </a:cubicBezTo>
                <a:lnTo>
                  <a:pt x="6534802" y="0"/>
                </a:lnTo>
                <a:cubicBezTo>
                  <a:pt x="6534149" y="912678"/>
                  <a:pt x="6533822" y="463062"/>
                  <a:pt x="6532842" y="1832079"/>
                </a:cubicBezTo>
                <a:lnTo>
                  <a:pt x="306" y="1834655"/>
                </a:lnTo>
                <a:cubicBezTo>
                  <a:pt x="1364" y="1274216"/>
                  <a:pt x="-752" y="710602"/>
                  <a:pt x="306" y="1501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731520" anchor="ctr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631FEBF-0A31-A645-9605-A9E5F6F0400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40B031E-FD23-D74A-BBA5-027E6F4324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67C9B563-77E4-E94B-9CC9-09602D4FDAFC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36678413"/>
      </p:ext>
    </p:extLst>
  </p:cSld>
  <p:clrMapOvr>
    <a:masterClrMapping/>
  </p:clrMapOvr>
  <p:transition spd="med">
    <p:wip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ature-four-square-imag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E188952-692F-7A4D-BCDB-5E5CDE1BA5EA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9" name="Graphic 16">
            <a:extLst>
              <a:ext uri="{FF2B5EF4-FFF2-40B4-BE49-F238E27FC236}">
                <a16:creationId xmlns:a16="http://schemas.microsoft.com/office/drawing/2014/main" id="{F0A72280-41AA-FA46-877D-41C5CB2E3F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7325" y="6553200"/>
            <a:ext cx="1265238" cy="16827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89224" y="914399"/>
            <a:ext cx="4739352" cy="5489745"/>
          </a:xfrm>
          <a:custGeom>
            <a:avLst/>
            <a:gdLst>
              <a:gd name="connsiteX0" fmla="*/ 0 w 4727448"/>
              <a:gd name="connsiteY0" fmla="*/ 178745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8" fmla="*/ 0 w 4727448"/>
              <a:gd name="connsiteY8" fmla="*/ 178745 h 5486383"/>
              <a:gd name="connsiteX0" fmla="*/ 0 w 4727448"/>
              <a:gd name="connsiteY0" fmla="*/ 5307638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0" fmla="*/ 546244 w 5094947"/>
              <a:gd name="connsiteY0" fmla="*/ 5486383 h 5486383"/>
              <a:gd name="connsiteX1" fmla="*/ 546244 w 5094947"/>
              <a:gd name="connsiteY1" fmla="*/ 0 h 5486383"/>
              <a:gd name="connsiteX2" fmla="*/ 4916202 w 5094947"/>
              <a:gd name="connsiteY2" fmla="*/ 0 h 5486383"/>
              <a:gd name="connsiteX3" fmla="*/ 5094947 w 5094947"/>
              <a:gd name="connsiteY3" fmla="*/ 178745 h 5486383"/>
              <a:gd name="connsiteX4" fmla="*/ 5094947 w 5094947"/>
              <a:gd name="connsiteY4" fmla="*/ 5307638 h 5486383"/>
              <a:gd name="connsiteX5" fmla="*/ 4916202 w 5094947"/>
              <a:gd name="connsiteY5" fmla="*/ 5486383 h 5486383"/>
              <a:gd name="connsiteX6" fmla="*/ 546244 w 5094947"/>
              <a:gd name="connsiteY6" fmla="*/ 5486383 h 5486383"/>
              <a:gd name="connsiteX0" fmla="*/ 323701 w 4872404"/>
              <a:gd name="connsiteY0" fmla="*/ 5486383 h 5486383"/>
              <a:gd name="connsiteX1" fmla="*/ 323701 w 4872404"/>
              <a:gd name="connsiteY1" fmla="*/ 0 h 5486383"/>
              <a:gd name="connsiteX2" fmla="*/ 4693659 w 4872404"/>
              <a:gd name="connsiteY2" fmla="*/ 0 h 5486383"/>
              <a:gd name="connsiteX3" fmla="*/ 4872404 w 4872404"/>
              <a:gd name="connsiteY3" fmla="*/ 178745 h 5486383"/>
              <a:gd name="connsiteX4" fmla="*/ 4872404 w 4872404"/>
              <a:gd name="connsiteY4" fmla="*/ 5307638 h 5486383"/>
              <a:gd name="connsiteX5" fmla="*/ 4693659 w 4872404"/>
              <a:gd name="connsiteY5" fmla="*/ 5486383 h 5486383"/>
              <a:gd name="connsiteX6" fmla="*/ 323701 w 4872404"/>
              <a:gd name="connsiteY6" fmla="*/ 5486383 h 5486383"/>
              <a:gd name="connsiteX0" fmla="*/ 0 w 4548703"/>
              <a:gd name="connsiteY0" fmla="*/ 5486383 h 5486383"/>
              <a:gd name="connsiteX1" fmla="*/ 0 w 4548703"/>
              <a:gd name="connsiteY1" fmla="*/ 0 h 5486383"/>
              <a:gd name="connsiteX2" fmla="*/ 4369958 w 4548703"/>
              <a:gd name="connsiteY2" fmla="*/ 0 h 5486383"/>
              <a:gd name="connsiteX3" fmla="*/ 4548703 w 4548703"/>
              <a:gd name="connsiteY3" fmla="*/ 178745 h 5486383"/>
              <a:gd name="connsiteX4" fmla="*/ 4548703 w 4548703"/>
              <a:gd name="connsiteY4" fmla="*/ 5307638 h 5486383"/>
              <a:gd name="connsiteX5" fmla="*/ 4369958 w 4548703"/>
              <a:gd name="connsiteY5" fmla="*/ 5486383 h 5486383"/>
              <a:gd name="connsiteX6" fmla="*/ 0 w 4548703"/>
              <a:gd name="connsiteY6" fmla="*/ 5486383 h 5486383"/>
              <a:gd name="connsiteX0" fmla="*/ 187287 w 4735990"/>
              <a:gd name="connsiteY0" fmla="*/ 5497399 h 5497399"/>
              <a:gd name="connsiteX1" fmla="*/ 0 w 4735990"/>
              <a:gd name="connsiteY1" fmla="*/ 0 h 5497399"/>
              <a:gd name="connsiteX2" fmla="*/ 4557245 w 4735990"/>
              <a:gd name="connsiteY2" fmla="*/ 11016 h 5497399"/>
              <a:gd name="connsiteX3" fmla="*/ 4735990 w 4735990"/>
              <a:gd name="connsiteY3" fmla="*/ 189761 h 5497399"/>
              <a:gd name="connsiteX4" fmla="*/ 4735990 w 4735990"/>
              <a:gd name="connsiteY4" fmla="*/ 5318654 h 5497399"/>
              <a:gd name="connsiteX5" fmla="*/ 4557245 w 4735990"/>
              <a:gd name="connsiteY5" fmla="*/ 5497399 h 5497399"/>
              <a:gd name="connsiteX6" fmla="*/ 187287 w 4735990"/>
              <a:gd name="connsiteY6" fmla="*/ 5497399 h 5497399"/>
              <a:gd name="connsiteX0" fmla="*/ 183926 w 4732629"/>
              <a:gd name="connsiteY0" fmla="*/ 5486383 h 5486383"/>
              <a:gd name="connsiteX1" fmla="*/ 0 w 4732629"/>
              <a:gd name="connsiteY1" fmla="*/ 2432 h 5486383"/>
              <a:gd name="connsiteX2" fmla="*/ 4553884 w 4732629"/>
              <a:gd name="connsiteY2" fmla="*/ 0 h 5486383"/>
              <a:gd name="connsiteX3" fmla="*/ 4732629 w 4732629"/>
              <a:gd name="connsiteY3" fmla="*/ 178745 h 5486383"/>
              <a:gd name="connsiteX4" fmla="*/ 4732629 w 4732629"/>
              <a:gd name="connsiteY4" fmla="*/ 5307638 h 5486383"/>
              <a:gd name="connsiteX5" fmla="*/ 4553884 w 4732629"/>
              <a:gd name="connsiteY5" fmla="*/ 5486383 h 5486383"/>
              <a:gd name="connsiteX6" fmla="*/ 183926 w 4732629"/>
              <a:gd name="connsiteY6" fmla="*/ 5486383 h 5486383"/>
              <a:gd name="connsiteX0" fmla="*/ 190649 w 4739352"/>
              <a:gd name="connsiteY0" fmla="*/ 5486383 h 5486383"/>
              <a:gd name="connsiteX1" fmla="*/ 0 w 4739352"/>
              <a:gd name="connsiteY1" fmla="*/ 2432 h 5486383"/>
              <a:gd name="connsiteX2" fmla="*/ 4560607 w 4739352"/>
              <a:gd name="connsiteY2" fmla="*/ 0 h 5486383"/>
              <a:gd name="connsiteX3" fmla="*/ 4739352 w 4739352"/>
              <a:gd name="connsiteY3" fmla="*/ 178745 h 5486383"/>
              <a:gd name="connsiteX4" fmla="*/ 4739352 w 4739352"/>
              <a:gd name="connsiteY4" fmla="*/ 5307638 h 5486383"/>
              <a:gd name="connsiteX5" fmla="*/ 4560607 w 4739352"/>
              <a:gd name="connsiteY5" fmla="*/ 5486383 h 5486383"/>
              <a:gd name="connsiteX6" fmla="*/ 190649 w 4739352"/>
              <a:gd name="connsiteY6" fmla="*/ 5486383 h 5486383"/>
              <a:gd name="connsiteX0" fmla="*/ 2390 w 4739352"/>
              <a:gd name="connsiteY0" fmla="*/ 5489745 h 5489745"/>
              <a:gd name="connsiteX1" fmla="*/ 0 w 4739352"/>
              <a:gd name="connsiteY1" fmla="*/ 2432 h 5489745"/>
              <a:gd name="connsiteX2" fmla="*/ 4560607 w 4739352"/>
              <a:gd name="connsiteY2" fmla="*/ 0 h 5489745"/>
              <a:gd name="connsiteX3" fmla="*/ 4739352 w 4739352"/>
              <a:gd name="connsiteY3" fmla="*/ 178745 h 5489745"/>
              <a:gd name="connsiteX4" fmla="*/ 4739352 w 4739352"/>
              <a:gd name="connsiteY4" fmla="*/ 5307638 h 5489745"/>
              <a:gd name="connsiteX5" fmla="*/ 4560607 w 4739352"/>
              <a:gd name="connsiteY5" fmla="*/ 5486383 h 5489745"/>
              <a:gd name="connsiteX6" fmla="*/ 2390 w 4739352"/>
              <a:gd name="connsiteY6" fmla="*/ 5489745 h 548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9352" h="5489745">
                <a:moveTo>
                  <a:pt x="2390" y="5489745"/>
                </a:moveTo>
                <a:cubicBezTo>
                  <a:pt x="1593" y="3660641"/>
                  <a:pt x="797" y="1831536"/>
                  <a:pt x="0" y="2432"/>
                </a:cubicBezTo>
                <a:lnTo>
                  <a:pt x="4560607" y="0"/>
                </a:lnTo>
                <a:cubicBezTo>
                  <a:pt x="4659325" y="0"/>
                  <a:pt x="4739352" y="80027"/>
                  <a:pt x="4739352" y="178745"/>
                </a:cubicBezTo>
                <a:lnTo>
                  <a:pt x="4739352" y="5307638"/>
                </a:lnTo>
                <a:cubicBezTo>
                  <a:pt x="4739352" y="5406356"/>
                  <a:pt x="4659325" y="5486383"/>
                  <a:pt x="4560607" y="5486383"/>
                </a:cubicBezTo>
                <a:lnTo>
                  <a:pt x="2390" y="5489745"/>
                </a:lnTo>
                <a:close/>
              </a:path>
            </a:pathLst>
          </a:custGeom>
          <a:noFill/>
          <a:effectLst/>
        </p:spPr>
        <p:txBody>
          <a:bodyPr lIns="228600" tIns="228600" rIns="228600" bIns="228600" anchor="ctr"/>
          <a:lstStyle>
            <a:lvl1pPr>
              <a:defRPr sz="1600" b="1" i="0">
                <a:latin typeface="Arial" panose="020B0604020202020204" pitchFamily="34" charset="0"/>
              </a:defRPr>
            </a:lvl1pPr>
            <a:lvl2pPr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3719512" y="3657597"/>
            <a:ext cx="3273552" cy="27432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456482" y="912246"/>
            <a:ext cx="3271750" cy="2744487"/>
          </a:xfrm>
          <a:custGeom>
            <a:avLst/>
            <a:gdLst>
              <a:gd name="connsiteX0" fmla="*/ 0 w 6540624"/>
              <a:gd name="connsiteY0" fmla="*/ 149268 h 2736850"/>
              <a:gd name="connsiteX1" fmla="*/ 149268 w 6540624"/>
              <a:gd name="connsiteY1" fmla="*/ 0 h 2736850"/>
              <a:gd name="connsiteX2" fmla="*/ 6391356 w 6540624"/>
              <a:gd name="connsiteY2" fmla="*/ 0 h 2736850"/>
              <a:gd name="connsiteX3" fmla="*/ 6540624 w 6540624"/>
              <a:gd name="connsiteY3" fmla="*/ 149268 h 2736850"/>
              <a:gd name="connsiteX4" fmla="*/ 6540624 w 6540624"/>
              <a:gd name="connsiteY4" fmla="*/ 2587582 h 2736850"/>
              <a:gd name="connsiteX5" fmla="*/ 6391356 w 6540624"/>
              <a:gd name="connsiteY5" fmla="*/ 2736850 h 2736850"/>
              <a:gd name="connsiteX6" fmla="*/ 149268 w 6540624"/>
              <a:gd name="connsiteY6" fmla="*/ 2736850 h 2736850"/>
              <a:gd name="connsiteX7" fmla="*/ 0 w 6540624"/>
              <a:gd name="connsiteY7" fmla="*/ 2587582 h 2736850"/>
              <a:gd name="connsiteX8" fmla="*/ 0 w 6540624"/>
              <a:gd name="connsiteY8" fmla="*/ 149268 h 2736850"/>
              <a:gd name="connsiteX0" fmla="*/ 0 w 6540624"/>
              <a:gd name="connsiteY0" fmla="*/ 149268 h 2736850"/>
              <a:gd name="connsiteX1" fmla="*/ 149268 w 6540624"/>
              <a:gd name="connsiteY1" fmla="*/ 0 h 2736850"/>
              <a:gd name="connsiteX2" fmla="*/ 6391356 w 6540624"/>
              <a:gd name="connsiteY2" fmla="*/ 0 h 2736850"/>
              <a:gd name="connsiteX3" fmla="*/ 6540624 w 6540624"/>
              <a:gd name="connsiteY3" fmla="*/ 149268 h 2736850"/>
              <a:gd name="connsiteX4" fmla="*/ 6540624 w 6540624"/>
              <a:gd name="connsiteY4" fmla="*/ 2587582 h 2736850"/>
              <a:gd name="connsiteX5" fmla="*/ 6391356 w 6540624"/>
              <a:gd name="connsiteY5" fmla="*/ 2736850 h 2736850"/>
              <a:gd name="connsiteX6" fmla="*/ 0 w 6540624"/>
              <a:gd name="connsiteY6" fmla="*/ 2587582 h 2736850"/>
              <a:gd name="connsiteX7" fmla="*/ 0 w 6540624"/>
              <a:gd name="connsiteY7" fmla="*/ 149268 h 2736850"/>
              <a:gd name="connsiteX0" fmla="*/ 0 w 6540624"/>
              <a:gd name="connsiteY0" fmla="*/ 149268 h 2744157"/>
              <a:gd name="connsiteX1" fmla="*/ 149268 w 6540624"/>
              <a:gd name="connsiteY1" fmla="*/ 0 h 2744157"/>
              <a:gd name="connsiteX2" fmla="*/ 6391356 w 6540624"/>
              <a:gd name="connsiteY2" fmla="*/ 0 h 2744157"/>
              <a:gd name="connsiteX3" fmla="*/ 6540624 w 6540624"/>
              <a:gd name="connsiteY3" fmla="*/ 149268 h 2744157"/>
              <a:gd name="connsiteX4" fmla="*/ 6540624 w 6540624"/>
              <a:gd name="connsiteY4" fmla="*/ 2587582 h 2744157"/>
              <a:gd name="connsiteX5" fmla="*/ 6391356 w 6540624"/>
              <a:gd name="connsiteY5" fmla="*/ 2736850 h 2744157"/>
              <a:gd name="connsiteX6" fmla="*/ 0 w 6540624"/>
              <a:gd name="connsiteY6" fmla="*/ 2744157 h 2744157"/>
              <a:gd name="connsiteX7" fmla="*/ 0 w 6540624"/>
              <a:gd name="connsiteY7" fmla="*/ 149268 h 2744157"/>
              <a:gd name="connsiteX0" fmla="*/ 0 w 6540624"/>
              <a:gd name="connsiteY0" fmla="*/ 149268 h 2736850"/>
              <a:gd name="connsiteX1" fmla="*/ 149268 w 6540624"/>
              <a:gd name="connsiteY1" fmla="*/ 0 h 2736850"/>
              <a:gd name="connsiteX2" fmla="*/ 6391356 w 6540624"/>
              <a:gd name="connsiteY2" fmla="*/ 0 h 2736850"/>
              <a:gd name="connsiteX3" fmla="*/ 6540624 w 6540624"/>
              <a:gd name="connsiteY3" fmla="*/ 149268 h 2736850"/>
              <a:gd name="connsiteX4" fmla="*/ 6540624 w 6540624"/>
              <a:gd name="connsiteY4" fmla="*/ 2587582 h 2736850"/>
              <a:gd name="connsiteX5" fmla="*/ 6391356 w 6540624"/>
              <a:gd name="connsiteY5" fmla="*/ 2736850 h 2736850"/>
              <a:gd name="connsiteX6" fmla="*/ 6263 w 6540624"/>
              <a:gd name="connsiteY6" fmla="*/ 2731631 h 2736850"/>
              <a:gd name="connsiteX7" fmla="*/ 0 w 6540624"/>
              <a:gd name="connsiteY7" fmla="*/ 149268 h 2736850"/>
              <a:gd name="connsiteX0" fmla="*/ 0 w 6540624"/>
              <a:gd name="connsiteY0" fmla="*/ 149268 h 2981109"/>
              <a:gd name="connsiteX1" fmla="*/ 149268 w 6540624"/>
              <a:gd name="connsiteY1" fmla="*/ 0 h 2981109"/>
              <a:gd name="connsiteX2" fmla="*/ 6391356 w 6540624"/>
              <a:gd name="connsiteY2" fmla="*/ 0 h 2981109"/>
              <a:gd name="connsiteX3" fmla="*/ 6540624 w 6540624"/>
              <a:gd name="connsiteY3" fmla="*/ 149268 h 2981109"/>
              <a:gd name="connsiteX4" fmla="*/ 6540624 w 6540624"/>
              <a:gd name="connsiteY4" fmla="*/ 2587582 h 2981109"/>
              <a:gd name="connsiteX5" fmla="*/ 6263 w 6540624"/>
              <a:gd name="connsiteY5" fmla="*/ 2731631 h 2981109"/>
              <a:gd name="connsiteX6" fmla="*/ 0 w 6540624"/>
              <a:gd name="connsiteY6" fmla="*/ 149268 h 2981109"/>
              <a:gd name="connsiteX0" fmla="*/ 0 w 6540624"/>
              <a:gd name="connsiteY0" fmla="*/ 149268 h 2893447"/>
              <a:gd name="connsiteX1" fmla="*/ 149268 w 6540624"/>
              <a:gd name="connsiteY1" fmla="*/ 0 h 2893447"/>
              <a:gd name="connsiteX2" fmla="*/ 6391356 w 6540624"/>
              <a:gd name="connsiteY2" fmla="*/ 0 h 2893447"/>
              <a:gd name="connsiteX3" fmla="*/ 6540624 w 6540624"/>
              <a:gd name="connsiteY3" fmla="*/ 149268 h 2893447"/>
              <a:gd name="connsiteX4" fmla="*/ 6540624 w 6540624"/>
              <a:gd name="connsiteY4" fmla="*/ 2587582 h 2893447"/>
              <a:gd name="connsiteX5" fmla="*/ 6263 w 6540624"/>
              <a:gd name="connsiteY5" fmla="*/ 2731631 h 2893447"/>
              <a:gd name="connsiteX6" fmla="*/ 0 w 6540624"/>
              <a:gd name="connsiteY6" fmla="*/ 149268 h 2893447"/>
              <a:gd name="connsiteX0" fmla="*/ 0 w 6540624"/>
              <a:gd name="connsiteY0" fmla="*/ 149268 h 2931246"/>
              <a:gd name="connsiteX1" fmla="*/ 149268 w 6540624"/>
              <a:gd name="connsiteY1" fmla="*/ 0 h 2931246"/>
              <a:gd name="connsiteX2" fmla="*/ 6391356 w 6540624"/>
              <a:gd name="connsiteY2" fmla="*/ 0 h 2931246"/>
              <a:gd name="connsiteX3" fmla="*/ 6540624 w 6540624"/>
              <a:gd name="connsiteY3" fmla="*/ 149268 h 2931246"/>
              <a:gd name="connsiteX4" fmla="*/ 6540624 w 6540624"/>
              <a:gd name="connsiteY4" fmla="*/ 2737894 h 2931246"/>
              <a:gd name="connsiteX5" fmla="*/ 6263 w 6540624"/>
              <a:gd name="connsiteY5" fmla="*/ 2731631 h 2931246"/>
              <a:gd name="connsiteX6" fmla="*/ 0 w 6540624"/>
              <a:gd name="connsiteY6" fmla="*/ 149268 h 2931246"/>
              <a:gd name="connsiteX0" fmla="*/ 0 w 6540624"/>
              <a:gd name="connsiteY0" fmla="*/ 149268 h 2769006"/>
              <a:gd name="connsiteX1" fmla="*/ 149268 w 6540624"/>
              <a:gd name="connsiteY1" fmla="*/ 0 h 2769006"/>
              <a:gd name="connsiteX2" fmla="*/ 6391356 w 6540624"/>
              <a:gd name="connsiteY2" fmla="*/ 0 h 2769006"/>
              <a:gd name="connsiteX3" fmla="*/ 6540624 w 6540624"/>
              <a:gd name="connsiteY3" fmla="*/ 149268 h 2769006"/>
              <a:gd name="connsiteX4" fmla="*/ 6540624 w 6540624"/>
              <a:gd name="connsiteY4" fmla="*/ 2737894 h 2769006"/>
              <a:gd name="connsiteX5" fmla="*/ 6263 w 6540624"/>
              <a:gd name="connsiteY5" fmla="*/ 2731631 h 2769006"/>
              <a:gd name="connsiteX6" fmla="*/ 0 w 6540624"/>
              <a:gd name="connsiteY6" fmla="*/ 149268 h 2769006"/>
              <a:gd name="connsiteX0" fmla="*/ 0 w 6540624"/>
              <a:gd name="connsiteY0" fmla="*/ 149268 h 2737894"/>
              <a:gd name="connsiteX1" fmla="*/ 149268 w 6540624"/>
              <a:gd name="connsiteY1" fmla="*/ 0 h 2737894"/>
              <a:gd name="connsiteX2" fmla="*/ 6391356 w 6540624"/>
              <a:gd name="connsiteY2" fmla="*/ 0 h 2737894"/>
              <a:gd name="connsiteX3" fmla="*/ 6540624 w 6540624"/>
              <a:gd name="connsiteY3" fmla="*/ 149268 h 2737894"/>
              <a:gd name="connsiteX4" fmla="*/ 6540624 w 6540624"/>
              <a:gd name="connsiteY4" fmla="*/ 2737894 h 2737894"/>
              <a:gd name="connsiteX5" fmla="*/ 6263 w 6540624"/>
              <a:gd name="connsiteY5" fmla="*/ 2731631 h 2737894"/>
              <a:gd name="connsiteX6" fmla="*/ 0 w 6540624"/>
              <a:gd name="connsiteY6" fmla="*/ 149268 h 2737894"/>
              <a:gd name="connsiteX0" fmla="*/ 0 w 7268401"/>
              <a:gd name="connsiteY0" fmla="*/ 149268 h 2737894"/>
              <a:gd name="connsiteX1" fmla="*/ 149268 w 7268401"/>
              <a:gd name="connsiteY1" fmla="*/ 0 h 2737894"/>
              <a:gd name="connsiteX2" fmla="*/ 6391356 w 7268401"/>
              <a:gd name="connsiteY2" fmla="*/ 0 h 2737894"/>
              <a:gd name="connsiteX3" fmla="*/ 6540624 w 7268401"/>
              <a:gd name="connsiteY3" fmla="*/ 2737894 h 2737894"/>
              <a:gd name="connsiteX4" fmla="*/ 6263 w 7268401"/>
              <a:gd name="connsiteY4" fmla="*/ 2731631 h 2737894"/>
              <a:gd name="connsiteX5" fmla="*/ 0 w 7268401"/>
              <a:gd name="connsiteY5" fmla="*/ 149268 h 2737894"/>
              <a:gd name="connsiteX0" fmla="*/ 0 w 6992617"/>
              <a:gd name="connsiteY0" fmla="*/ 149268 h 2737894"/>
              <a:gd name="connsiteX1" fmla="*/ 149268 w 6992617"/>
              <a:gd name="connsiteY1" fmla="*/ 0 h 2737894"/>
              <a:gd name="connsiteX2" fmla="*/ 6391356 w 6992617"/>
              <a:gd name="connsiteY2" fmla="*/ 0 h 2737894"/>
              <a:gd name="connsiteX3" fmla="*/ 6540624 w 6992617"/>
              <a:gd name="connsiteY3" fmla="*/ 2737894 h 2737894"/>
              <a:gd name="connsiteX4" fmla="*/ 6263 w 6992617"/>
              <a:gd name="connsiteY4" fmla="*/ 2731631 h 2737894"/>
              <a:gd name="connsiteX5" fmla="*/ 0 w 6992617"/>
              <a:gd name="connsiteY5" fmla="*/ 149268 h 2737894"/>
              <a:gd name="connsiteX0" fmla="*/ 0 w 7027479"/>
              <a:gd name="connsiteY0" fmla="*/ 149268 h 2737894"/>
              <a:gd name="connsiteX1" fmla="*/ 149268 w 7027479"/>
              <a:gd name="connsiteY1" fmla="*/ 0 h 2737894"/>
              <a:gd name="connsiteX2" fmla="*/ 6529142 w 7027479"/>
              <a:gd name="connsiteY2" fmla="*/ 6263 h 2737894"/>
              <a:gd name="connsiteX3" fmla="*/ 6540624 w 7027479"/>
              <a:gd name="connsiteY3" fmla="*/ 2737894 h 2737894"/>
              <a:gd name="connsiteX4" fmla="*/ 6263 w 7027479"/>
              <a:gd name="connsiteY4" fmla="*/ 2731631 h 2737894"/>
              <a:gd name="connsiteX5" fmla="*/ 0 w 7027479"/>
              <a:gd name="connsiteY5" fmla="*/ 149268 h 2737894"/>
              <a:gd name="connsiteX0" fmla="*/ 0 w 7011899"/>
              <a:gd name="connsiteY0" fmla="*/ 149268 h 2737894"/>
              <a:gd name="connsiteX1" fmla="*/ 149268 w 7011899"/>
              <a:gd name="connsiteY1" fmla="*/ 0 h 2737894"/>
              <a:gd name="connsiteX2" fmla="*/ 6529142 w 7011899"/>
              <a:gd name="connsiteY2" fmla="*/ 6263 h 2737894"/>
              <a:gd name="connsiteX3" fmla="*/ 6540624 w 7011899"/>
              <a:gd name="connsiteY3" fmla="*/ 2737894 h 2737894"/>
              <a:gd name="connsiteX4" fmla="*/ 6263 w 7011899"/>
              <a:gd name="connsiteY4" fmla="*/ 2731631 h 2737894"/>
              <a:gd name="connsiteX5" fmla="*/ 0 w 7011899"/>
              <a:gd name="connsiteY5" fmla="*/ 149268 h 2737894"/>
              <a:gd name="connsiteX0" fmla="*/ 0 w 7012732"/>
              <a:gd name="connsiteY0" fmla="*/ 149268 h 2737894"/>
              <a:gd name="connsiteX1" fmla="*/ 149268 w 7012732"/>
              <a:gd name="connsiteY1" fmla="*/ 0 h 2737894"/>
              <a:gd name="connsiteX2" fmla="*/ 6532373 w 7012732"/>
              <a:gd name="connsiteY2" fmla="*/ 9494 h 2737894"/>
              <a:gd name="connsiteX3" fmla="*/ 6540624 w 7012732"/>
              <a:gd name="connsiteY3" fmla="*/ 2737894 h 2737894"/>
              <a:gd name="connsiteX4" fmla="*/ 6263 w 7012732"/>
              <a:gd name="connsiteY4" fmla="*/ 2731631 h 2737894"/>
              <a:gd name="connsiteX5" fmla="*/ 0 w 7012732"/>
              <a:gd name="connsiteY5" fmla="*/ 149268 h 2737894"/>
              <a:gd name="connsiteX0" fmla="*/ 0 w 6540624"/>
              <a:gd name="connsiteY0" fmla="*/ 149268 h 2737894"/>
              <a:gd name="connsiteX1" fmla="*/ 149268 w 6540624"/>
              <a:gd name="connsiteY1" fmla="*/ 0 h 2737894"/>
              <a:gd name="connsiteX2" fmla="*/ 6532373 w 6540624"/>
              <a:gd name="connsiteY2" fmla="*/ 9494 h 2737894"/>
              <a:gd name="connsiteX3" fmla="*/ 6540624 w 6540624"/>
              <a:gd name="connsiteY3" fmla="*/ 2737894 h 2737894"/>
              <a:gd name="connsiteX4" fmla="*/ 6263 w 6540624"/>
              <a:gd name="connsiteY4" fmla="*/ 2731631 h 2737894"/>
              <a:gd name="connsiteX5" fmla="*/ 0 w 6540624"/>
              <a:gd name="connsiteY5" fmla="*/ 149268 h 2737894"/>
              <a:gd name="connsiteX0" fmla="*/ 0 w 6534516"/>
              <a:gd name="connsiteY0" fmla="*/ 149268 h 2734663"/>
              <a:gd name="connsiteX1" fmla="*/ 149268 w 6534516"/>
              <a:gd name="connsiteY1" fmla="*/ 0 h 2734663"/>
              <a:gd name="connsiteX2" fmla="*/ 6532373 w 6534516"/>
              <a:gd name="connsiteY2" fmla="*/ 9494 h 2734663"/>
              <a:gd name="connsiteX3" fmla="*/ 6534162 w 6534516"/>
              <a:gd name="connsiteY3" fmla="*/ 2734663 h 2734663"/>
              <a:gd name="connsiteX4" fmla="*/ 6263 w 6534516"/>
              <a:gd name="connsiteY4" fmla="*/ 2731631 h 2734663"/>
              <a:gd name="connsiteX5" fmla="*/ 0 w 6534516"/>
              <a:gd name="connsiteY5" fmla="*/ 149268 h 2734663"/>
              <a:gd name="connsiteX0" fmla="*/ 0 w 6534516"/>
              <a:gd name="connsiteY0" fmla="*/ 149268 h 2741324"/>
              <a:gd name="connsiteX1" fmla="*/ 149268 w 6534516"/>
              <a:gd name="connsiteY1" fmla="*/ 0 h 2741324"/>
              <a:gd name="connsiteX2" fmla="*/ 6532373 w 6534516"/>
              <a:gd name="connsiteY2" fmla="*/ 9494 h 2741324"/>
              <a:gd name="connsiteX3" fmla="*/ 6534162 w 6534516"/>
              <a:gd name="connsiteY3" fmla="*/ 2734663 h 2741324"/>
              <a:gd name="connsiteX4" fmla="*/ 9494 w 6534516"/>
              <a:gd name="connsiteY4" fmla="*/ 2741324 h 2741324"/>
              <a:gd name="connsiteX5" fmla="*/ 0 w 6534516"/>
              <a:gd name="connsiteY5" fmla="*/ 149268 h 2741324"/>
              <a:gd name="connsiteX0" fmla="*/ 0 w 6534516"/>
              <a:gd name="connsiteY0" fmla="*/ 149268 h 2744555"/>
              <a:gd name="connsiteX1" fmla="*/ 149268 w 6534516"/>
              <a:gd name="connsiteY1" fmla="*/ 0 h 2744555"/>
              <a:gd name="connsiteX2" fmla="*/ 6532373 w 6534516"/>
              <a:gd name="connsiteY2" fmla="*/ 9494 h 2744555"/>
              <a:gd name="connsiteX3" fmla="*/ 6534162 w 6534516"/>
              <a:gd name="connsiteY3" fmla="*/ 2734663 h 2744555"/>
              <a:gd name="connsiteX4" fmla="*/ 6263 w 6534516"/>
              <a:gd name="connsiteY4" fmla="*/ 2744555 h 2744555"/>
              <a:gd name="connsiteX5" fmla="*/ 0 w 6534516"/>
              <a:gd name="connsiteY5" fmla="*/ 149268 h 2744555"/>
              <a:gd name="connsiteX0" fmla="*/ 0 w 6534516"/>
              <a:gd name="connsiteY0" fmla="*/ 149268 h 2738093"/>
              <a:gd name="connsiteX1" fmla="*/ 149268 w 6534516"/>
              <a:gd name="connsiteY1" fmla="*/ 0 h 2738093"/>
              <a:gd name="connsiteX2" fmla="*/ 6532373 w 6534516"/>
              <a:gd name="connsiteY2" fmla="*/ 9494 h 2738093"/>
              <a:gd name="connsiteX3" fmla="*/ 6534162 w 6534516"/>
              <a:gd name="connsiteY3" fmla="*/ 2734663 h 2738093"/>
              <a:gd name="connsiteX4" fmla="*/ 9494 w 6534516"/>
              <a:gd name="connsiteY4" fmla="*/ 2738093 h 2738093"/>
              <a:gd name="connsiteX5" fmla="*/ 0 w 6534516"/>
              <a:gd name="connsiteY5" fmla="*/ 149268 h 2738093"/>
              <a:gd name="connsiteX0" fmla="*/ 0 w 6534516"/>
              <a:gd name="connsiteY0" fmla="*/ 149268 h 2738093"/>
              <a:gd name="connsiteX1" fmla="*/ 149268 w 6534516"/>
              <a:gd name="connsiteY1" fmla="*/ 0 h 2738093"/>
              <a:gd name="connsiteX2" fmla="*/ 6532373 w 6534516"/>
              <a:gd name="connsiteY2" fmla="*/ 9494 h 2738093"/>
              <a:gd name="connsiteX3" fmla="*/ 6534162 w 6534516"/>
              <a:gd name="connsiteY3" fmla="*/ 2734663 h 2738093"/>
              <a:gd name="connsiteX4" fmla="*/ 6263 w 6534516"/>
              <a:gd name="connsiteY4" fmla="*/ 2738093 h 2738093"/>
              <a:gd name="connsiteX5" fmla="*/ 0 w 6534516"/>
              <a:gd name="connsiteY5" fmla="*/ 149268 h 2738093"/>
              <a:gd name="connsiteX0" fmla="*/ 0 w 6534516"/>
              <a:gd name="connsiteY0" fmla="*/ 149467 h 2738292"/>
              <a:gd name="connsiteX1" fmla="*/ 149268 w 6534516"/>
              <a:gd name="connsiteY1" fmla="*/ 199 h 2738292"/>
              <a:gd name="connsiteX2" fmla="*/ 6532373 w 6534516"/>
              <a:gd name="connsiteY2" fmla="*/ 0 h 2738292"/>
              <a:gd name="connsiteX3" fmla="*/ 6534162 w 6534516"/>
              <a:gd name="connsiteY3" fmla="*/ 2734862 h 2738292"/>
              <a:gd name="connsiteX4" fmla="*/ 6263 w 6534516"/>
              <a:gd name="connsiteY4" fmla="*/ 2738292 h 2738292"/>
              <a:gd name="connsiteX5" fmla="*/ 0 w 6534516"/>
              <a:gd name="connsiteY5" fmla="*/ 149467 h 2738292"/>
              <a:gd name="connsiteX0" fmla="*/ 0 w 6534162"/>
              <a:gd name="connsiteY0" fmla="*/ 149467 h 2738292"/>
              <a:gd name="connsiteX1" fmla="*/ 149268 w 6534162"/>
              <a:gd name="connsiteY1" fmla="*/ 199 h 2738292"/>
              <a:gd name="connsiteX2" fmla="*/ 3256817 w 6534162"/>
              <a:gd name="connsiteY2" fmla="*/ 0 h 2738292"/>
              <a:gd name="connsiteX3" fmla="*/ 6534162 w 6534162"/>
              <a:gd name="connsiteY3" fmla="*/ 2734862 h 2738292"/>
              <a:gd name="connsiteX4" fmla="*/ 6263 w 6534162"/>
              <a:gd name="connsiteY4" fmla="*/ 2738292 h 2738292"/>
              <a:gd name="connsiteX5" fmla="*/ 0 w 6534162"/>
              <a:gd name="connsiteY5" fmla="*/ 149467 h 2738292"/>
              <a:gd name="connsiteX0" fmla="*/ 0 w 3264869"/>
              <a:gd name="connsiteY0" fmla="*/ 149467 h 2738292"/>
              <a:gd name="connsiteX1" fmla="*/ 149268 w 3264869"/>
              <a:gd name="connsiteY1" fmla="*/ 199 h 2738292"/>
              <a:gd name="connsiteX2" fmla="*/ 3256817 w 3264869"/>
              <a:gd name="connsiteY2" fmla="*/ 0 h 2738292"/>
              <a:gd name="connsiteX3" fmla="*/ 3264869 w 3264869"/>
              <a:gd name="connsiteY3" fmla="*/ 2734862 h 2738292"/>
              <a:gd name="connsiteX4" fmla="*/ 6263 w 3264869"/>
              <a:gd name="connsiteY4" fmla="*/ 2738292 h 2738292"/>
              <a:gd name="connsiteX5" fmla="*/ 0 w 3264869"/>
              <a:gd name="connsiteY5" fmla="*/ 149467 h 2738292"/>
              <a:gd name="connsiteX0" fmla="*/ 0 w 3264869"/>
              <a:gd name="connsiteY0" fmla="*/ 149467 h 2741489"/>
              <a:gd name="connsiteX1" fmla="*/ 149268 w 3264869"/>
              <a:gd name="connsiteY1" fmla="*/ 199 h 2741489"/>
              <a:gd name="connsiteX2" fmla="*/ 3256817 w 3264869"/>
              <a:gd name="connsiteY2" fmla="*/ 0 h 2741489"/>
              <a:gd name="connsiteX3" fmla="*/ 3264869 w 3264869"/>
              <a:gd name="connsiteY3" fmla="*/ 2734862 h 2741489"/>
              <a:gd name="connsiteX4" fmla="*/ 3066 w 3264869"/>
              <a:gd name="connsiteY4" fmla="*/ 2741489 h 2741489"/>
              <a:gd name="connsiteX5" fmla="*/ 0 w 3264869"/>
              <a:gd name="connsiteY5" fmla="*/ 149467 h 2741489"/>
              <a:gd name="connsiteX0" fmla="*/ 719 w 3265588"/>
              <a:gd name="connsiteY0" fmla="*/ 149467 h 2744686"/>
              <a:gd name="connsiteX1" fmla="*/ 149987 w 3265588"/>
              <a:gd name="connsiteY1" fmla="*/ 199 h 2744686"/>
              <a:gd name="connsiteX2" fmla="*/ 3257536 w 3265588"/>
              <a:gd name="connsiteY2" fmla="*/ 0 h 2744686"/>
              <a:gd name="connsiteX3" fmla="*/ 3265588 w 3265588"/>
              <a:gd name="connsiteY3" fmla="*/ 2734862 h 2744686"/>
              <a:gd name="connsiteX4" fmla="*/ 587 w 3265588"/>
              <a:gd name="connsiteY4" fmla="*/ 2744686 h 2744686"/>
              <a:gd name="connsiteX5" fmla="*/ 719 w 3265588"/>
              <a:gd name="connsiteY5" fmla="*/ 149467 h 2744686"/>
              <a:gd name="connsiteX0" fmla="*/ 719 w 3265588"/>
              <a:gd name="connsiteY0" fmla="*/ 149467 h 2744686"/>
              <a:gd name="connsiteX1" fmla="*/ 149987 w 3265588"/>
              <a:gd name="connsiteY1" fmla="*/ 199 h 2744686"/>
              <a:gd name="connsiteX2" fmla="*/ 3257536 w 3265588"/>
              <a:gd name="connsiteY2" fmla="*/ 0 h 2744686"/>
              <a:gd name="connsiteX3" fmla="*/ 3265588 w 3265588"/>
              <a:gd name="connsiteY3" fmla="*/ 2741212 h 2744686"/>
              <a:gd name="connsiteX4" fmla="*/ 587 w 3265588"/>
              <a:gd name="connsiteY4" fmla="*/ 2744686 h 2744686"/>
              <a:gd name="connsiteX5" fmla="*/ 719 w 3265588"/>
              <a:gd name="connsiteY5" fmla="*/ 149467 h 2744686"/>
              <a:gd name="connsiteX0" fmla="*/ 719 w 3266012"/>
              <a:gd name="connsiteY0" fmla="*/ 149467 h 2744686"/>
              <a:gd name="connsiteX1" fmla="*/ 149987 w 3266012"/>
              <a:gd name="connsiteY1" fmla="*/ 199 h 2744686"/>
              <a:gd name="connsiteX2" fmla="*/ 3263886 w 3266012"/>
              <a:gd name="connsiteY2" fmla="*/ 0 h 2744686"/>
              <a:gd name="connsiteX3" fmla="*/ 3265588 w 3266012"/>
              <a:gd name="connsiteY3" fmla="*/ 2741212 h 2744686"/>
              <a:gd name="connsiteX4" fmla="*/ 587 w 3266012"/>
              <a:gd name="connsiteY4" fmla="*/ 2744686 h 2744686"/>
              <a:gd name="connsiteX5" fmla="*/ 719 w 3266012"/>
              <a:gd name="connsiteY5" fmla="*/ 149467 h 2744686"/>
              <a:gd name="connsiteX0" fmla="*/ 719 w 3266723"/>
              <a:gd name="connsiteY0" fmla="*/ 149467 h 2744686"/>
              <a:gd name="connsiteX1" fmla="*/ 149987 w 3266723"/>
              <a:gd name="connsiteY1" fmla="*/ 199 h 2744686"/>
              <a:gd name="connsiteX2" fmla="*/ 3263886 w 3266723"/>
              <a:gd name="connsiteY2" fmla="*/ 0 h 2744686"/>
              <a:gd name="connsiteX3" fmla="*/ 3265588 w 3266723"/>
              <a:gd name="connsiteY3" fmla="*/ 2741212 h 2744686"/>
              <a:gd name="connsiteX4" fmla="*/ 587 w 3266723"/>
              <a:gd name="connsiteY4" fmla="*/ 2744686 h 2744686"/>
              <a:gd name="connsiteX5" fmla="*/ 719 w 3266723"/>
              <a:gd name="connsiteY5" fmla="*/ 149467 h 2744686"/>
              <a:gd name="connsiteX0" fmla="*/ 719 w 3265588"/>
              <a:gd name="connsiteY0" fmla="*/ 149467 h 2744686"/>
              <a:gd name="connsiteX1" fmla="*/ 149987 w 3265588"/>
              <a:gd name="connsiteY1" fmla="*/ 199 h 2744686"/>
              <a:gd name="connsiteX2" fmla="*/ 3263886 w 3265588"/>
              <a:gd name="connsiteY2" fmla="*/ 0 h 2744686"/>
              <a:gd name="connsiteX3" fmla="*/ 3265588 w 3265588"/>
              <a:gd name="connsiteY3" fmla="*/ 2741212 h 2744686"/>
              <a:gd name="connsiteX4" fmla="*/ 587 w 3265588"/>
              <a:gd name="connsiteY4" fmla="*/ 2744686 h 2744686"/>
              <a:gd name="connsiteX5" fmla="*/ 719 w 3265588"/>
              <a:gd name="connsiteY5" fmla="*/ 149467 h 2744686"/>
              <a:gd name="connsiteX0" fmla="*/ 719 w 3267061"/>
              <a:gd name="connsiteY0" fmla="*/ 149467 h 2744686"/>
              <a:gd name="connsiteX1" fmla="*/ 149987 w 3267061"/>
              <a:gd name="connsiteY1" fmla="*/ 199 h 2744686"/>
              <a:gd name="connsiteX2" fmla="*/ 3267061 w 3267061"/>
              <a:gd name="connsiteY2" fmla="*/ 0 h 2744686"/>
              <a:gd name="connsiteX3" fmla="*/ 3265588 w 3267061"/>
              <a:gd name="connsiteY3" fmla="*/ 2741212 h 2744686"/>
              <a:gd name="connsiteX4" fmla="*/ 587 w 3267061"/>
              <a:gd name="connsiteY4" fmla="*/ 2744686 h 2744686"/>
              <a:gd name="connsiteX5" fmla="*/ 719 w 3267061"/>
              <a:gd name="connsiteY5" fmla="*/ 149467 h 2744686"/>
              <a:gd name="connsiteX0" fmla="*/ 719 w 3267061"/>
              <a:gd name="connsiteY0" fmla="*/ 149467 h 2744686"/>
              <a:gd name="connsiteX1" fmla="*/ 149987 w 3267061"/>
              <a:gd name="connsiteY1" fmla="*/ 199 h 2744686"/>
              <a:gd name="connsiteX2" fmla="*/ 3267061 w 3267061"/>
              <a:gd name="connsiteY2" fmla="*/ 0 h 2744686"/>
              <a:gd name="connsiteX3" fmla="*/ 3265588 w 3267061"/>
              <a:gd name="connsiteY3" fmla="*/ 2741212 h 2744686"/>
              <a:gd name="connsiteX4" fmla="*/ 587 w 3267061"/>
              <a:gd name="connsiteY4" fmla="*/ 2744686 h 2744686"/>
              <a:gd name="connsiteX5" fmla="*/ 719 w 3267061"/>
              <a:gd name="connsiteY5" fmla="*/ 149467 h 2744686"/>
              <a:gd name="connsiteX0" fmla="*/ 719 w 3270277"/>
              <a:gd name="connsiteY0" fmla="*/ 149467 h 2744686"/>
              <a:gd name="connsiteX1" fmla="*/ 149987 w 3270277"/>
              <a:gd name="connsiteY1" fmla="*/ 199 h 2744686"/>
              <a:gd name="connsiteX2" fmla="*/ 3267061 w 3270277"/>
              <a:gd name="connsiteY2" fmla="*/ 0 h 2744686"/>
              <a:gd name="connsiteX3" fmla="*/ 3270277 w 3270277"/>
              <a:gd name="connsiteY3" fmla="*/ 2741212 h 2744686"/>
              <a:gd name="connsiteX4" fmla="*/ 587 w 3270277"/>
              <a:gd name="connsiteY4" fmla="*/ 2744686 h 2744686"/>
              <a:gd name="connsiteX5" fmla="*/ 719 w 3270277"/>
              <a:gd name="connsiteY5" fmla="*/ 149467 h 2744686"/>
              <a:gd name="connsiteX0" fmla="*/ 719 w 3271750"/>
              <a:gd name="connsiteY0" fmla="*/ 149268 h 2744487"/>
              <a:gd name="connsiteX1" fmla="*/ 149987 w 3271750"/>
              <a:gd name="connsiteY1" fmla="*/ 0 h 2744487"/>
              <a:gd name="connsiteX2" fmla="*/ 3271750 w 3271750"/>
              <a:gd name="connsiteY2" fmla="*/ 4491 h 2744487"/>
              <a:gd name="connsiteX3" fmla="*/ 3270277 w 3271750"/>
              <a:gd name="connsiteY3" fmla="*/ 2741013 h 2744487"/>
              <a:gd name="connsiteX4" fmla="*/ 587 w 3271750"/>
              <a:gd name="connsiteY4" fmla="*/ 2744487 h 2744487"/>
              <a:gd name="connsiteX5" fmla="*/ 719 w 3271750"/>
              <a:gd name="connsiteY5" fmla="*/ 149268 h 274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1750" h="2744487">
                <a:moveTo>
                  <a:pt x="719" y="149268"/>
                </a:moveTo>
                <a:cubicBezTo>
                  <a:pt x="719" y="66830"/>
                  <a:pt x="67549" y="0"/>
                  <a:pt x="149987" y="0"/>
                </a:cubicBezTo>
                <a:lnTo>
                  <a:pt x="3271750" y="4491"/>
                </a:lnTo>
                <a:lnTo>
                  <a:pt x="3270277" y="2741013"/>
                </a:lnTo>
                <a:lnTo>
                  <a:pt x="587" y="2744487"/>
                </a:lnTo>
                <a:cubicBezTo>
                  <a:pt x="-1501" y="1883699"/>
                  <a:pt x="2807" y="1010056"/>
                  <a:pt x="719" y="149268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731520" anchor="ctr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56482" y="3655778"/>
            <a:ext cx="3273552" cy="2745019"/>
          </a:xfrm>
          <a:custGeom>
            <a:avLst/>
            <a:gdLst>
              <a:gd name="connsiteX0" fmla="*/ 0 w 6519450"/>
              <a:gd name="connsiteY0" fmla="*/ 143240 h 2738292"/>
              <a:gd name="connsiteX1" fmla="*/ 143240 w 6519450"/>
              <a:gd name="connsiteY1" fmla="*/ 0 h 2738292"/>
              <a:gd name="connsiteX2" fmla="*/ 6376210 w 6519450"/>
              <a:gd name="connsiteY2" fmla="*/ 0 h 2738292"/>
              <a:gd name="connsiteX3" fmla="*/ 6519450 w 6519450"/>
              <a:gd name="connsiteY3" fmla="*/ 143240 h 2738292"/>
              <a:gd name="connsiteX4" fmla="*/ 6519450 w 6519450"/>
              <a:gd name="connsiteY4" fmla="*/ 2595052 h 2738292"/>
              <a:gd name="connsiteX5" fmla="*/ 6376210 w 6519450"/>
              <a:gd name="connsiteY5" fmla="*/ 2738292 h 2738292"/>
              <a:gd name="connsiteX6" fmla="*/ 143240 w 6519450"/>
              <a:gd name="connsiteY6" fmla="*/ 2738292 h 2738292"/>
              <a:gd name="connsiteX7" fmla="*/ 0 w 6519450"/>
              <a:gd name="connsiteY7" fmla="*/ 2595052 h 2738292"/>
              <a:gd name="connsiteX8" fmla="*/ 0 w 6519450"/>
              <a:gd name="connsiteY8" fmla="*/ 143240 h 2738292"/>
              <a:gd name="connsiteX0" fmla="*/ 0 w 6519450"/>
              <a:gd name="connsiteY0" fmla="*/ 237955 h 2833007"/>
              <a:gd name="connsiteX1" fmla="*/ 6376210 w 6519450"/>
              <a:gd name="connsiteY1" fmla="*/ 94715 h 2833007"/>
              <a:gd name="connsiteX2" fmla="*/ 6519450 w 6519450"/>
              <a:gd name="connsiteY2" fmla="*/ 237955 h 2833007"/>
              <a:gd name="connsiteX3" fmla="*/ 6519450 w 6519450"/>
              <a:gd name="connsiteY3" fmla="*/ 2689767 h 2833007"/>
              <a:gd name="connsiteX4" fmla="*/ 6376210 w 6519450"/>
              <a:gd name="connsiteY4" fmla="*/ 2833007 h 2833007"/>
              <a:gd name="connsiteX5" fmla="*/ 143240 w 6519450"/>
              <a:gd name="connsiteY5" fmla="*/ 2833007 h 2833007"/>
              <a:gd name="connsiteX6" fmla="*/ 0 w 6519450"/>
              <a:gd name="connsiteY6" fmla="*/ 2689767 h 2833007"/>
              <a:gd name="connsiteX7" fmla="*/ 0 w 6519450"/>
              <a:gd name="connsiteY7" fmla="*/ 237955 h 2833007"/>
              <a:gd name="connsiteX0" fmla="*/ 3925 w 6519450"/>
              <a:gd name="connsiteY0" fmla="*/ 188727 h 2940758"/>
              <a:gd name="connsiteX1" fmla="*/ 6376210 w 6519450"/>
              <a:gd name="connsiteY1" fmla="*/ 202466 h 2940758"/>
              <a:gd name="connsiteX2" fmla="*/ 6519450 w 6519450"/>
              <a:gd name="connsiteY2" fmla="*/ 345706 h 2940758"/>
              <a:gd name="connsiteX3" fmla="*/ 6519450 w 6519450"/>
              <a:gd name="connsiteY3" fmla="*/ 2797518 h 2940758"/>
              <a:gd name="connsiteX4" fmla="*/ 6376210 w 6519450"/>
              <a:gd name="connsiteY4" fmla="*/ 2940758 h 2940758"/>
              <a:gd name="connsiteX5" fmla="*/ 143240 w 6519450"/>
              <a:gd name="connsiteY5" fmla="*/ 2940758 h 2940758"/>
              <a:gd name="connsiteX6" fmla="*/ 0 w 6519450"/>
              <a:gd name="connsiteY6" fmla="*/ 2797518 h 2940758"/>
              <a:gd name="connsiteX7" fmla="*/ 3925 w 6519450"/>
              <a:gd name="connsiteY7" fmla="*/ 188727 h 2940758"/>
              <a:gd name="connsiteX0" fmla="*/ 3925 w 6519450"/>
              <a:gd name="connsiteY0" fmla="*/ 246863 h 2998894"/>
              <a:gd name="connsiteX1" fmla="*/ 6519450 w 6519450"/>
              <a:gd name="connsiteY1" fmla="*/ 403842 h 2998894"/>
              <a:gd name="connsiteX2" fmla="*/ 6519450 w 6519450"/>
              <a:gd name="connsiteY2" fmla="*/ 2855654 h 2998894"/>
              <a:gd name="connsiteX3" fmla="*/ 6376210 w 6519450"/>
              <a:gd name="connsiteY3" fmla="*/ 2998894 h 2998894"/>
              <a:gd name="connsiteX4" fmla="*/ 143240 w 6519450"/>
              <a:gd name="connsiteY4" fmla="*/ 2998894 h 2998894"/>
              <a:gd name="connsiteX5" fmla="*/ 0 w 6519450"/>
              <a:gd name="connsiteY5" fmla="*/ 2855654 h 2998894"/>
              <a:gd name="connsiteX6" fmla="*/ 3925 w 6519450"/>
              <a:gd name="connsiteY6" fmla="*/ 246863 h 2998894"/>
              <a:gd name="connsiteX0" fmla="*/ 3925 w 6527298"/>
              <a:gd name="connsiteY0" fmla="*/ 316362 h 3068393"/>
              <a:gd name="connsiteX1" fmla="*/ 6527298 w 6527298"/>
              <a:gd name="connsiteY1" fmla="*/ 316363 h 3068393"/>
              <a:gd name="connsiteX2" fmla="*/ 6519450 w 6527298"/>
              <a:gd name="connsiteY2" fmla="*/ 2925153 h 3068393"/>
              <a:gd name="connsiteX3" fmla="*/ 6376210 w 6527298"/>
              <a:gd name="connsiteY3" fmla="*/ 3068393 h 3068393"/>
              <a:gd name="connsiteX4" fmla="*/ 143240 w 6527298"/>
              <a:gd name="connsiteY4" fmla="*/ 3068393 h 3068393"/>
              <a:gd name="connsiteX5" fmla="*/ 0 w 6527298"/>
              <a:gd name="connsiteY5" fmla="*/ 2925153 h 3068393"/>
              <a:gd name="connsiteX6" fmla="*/ 3925 w 6527298"/>
              <a:gd name="connsiteY6" fmla="*/ 316362 h 3068393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19826 w 6527674"/>
              <a:gd name="connsiteY2" fmla="*/ 2923245 h 3066485"/>
              <a:gd name="connsiteX3" fmla="*/ 6376586 w 6527674"/>
              <a:gd name="connsiteY3" fmla="*/ 3066485 h 3066485"/>
              <a:gd name="connsiteX4" fmla="*/ 143616 w 6527674"/>
              <a:gd name="connsiteY4" fmla="*/ 3066485 h 3066485"/>
              <a:gd name="connsiteX5" fmla="*/ 376 w 6527674"/>
              <a:gd name="connsiteY5" fmla="*/ 2923245 h 3066485"/>
              <a:gd name="connsiteX6" fmla="*/ 377 w 6527674"/>
              <a:gd name="connsiteY6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376586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6528628"/>
              <a:gd name="connsiteY0" fmla="*/ 215050 h 2963157"/>
              <a:gd name="connsiteX1" fmla="*/ 6527674 w 6528628"/>
              <a:gd name="connsiteY1" fmla="*/ 211127 h 2963157"/>
              <a:gd name="connsiteX2" fmla="*/ 6525715 w 6528628"/>
              <a:gd name="connsiteY2" fmla="*/ 2963157 h 2963157"/>
              <a:gd name="connsiteX3" fmla="*/ 143616 w 6528628"/>
              <a:gd name="connsiteY3" fmla="*/ 2963157 h 2963157"/>
              <a:gd name="connsiteX4" fmla="*/ 376 w 6528628"/>
              <a:gd name="connsiteY4" fmla="*/ 2819917 h 2963157"/>
              <a:gd name="connsiteX5" fmla="*/ 377 w 6528628"/>
              <a:gd name="connsiteY5" fmla="*/ 215050 h 2963157"/>
              <a:gd name="connsiteX0" fmla="*/ 377 w 6528628"/>
              <a:gd name="connsiteY0" fmla="*/ 181579 h 2929686"/>
              <a:gd name="connsiteX1" fmla="*/ 6527674 w 6528628"/>
              <a:gd name="connsiteY1" fmla="*/ 177656 h 2929686"/>
              <a:gd name="connsiteX2" fmla="*/ 6525715 w 6528628"/>
              <a:gd name="connsiteY2" fmla="*/ 2929686 h 2929686"/>
              <a:gd name="connsiteX3" fmla="*/ 143616 w 6528628"/>
              <a:gd name="connsiteY3" fmla="*/ 2929686 h 2929686"/>
              <a:gd name="connsiteX4" fmla="*/ 376 w 6528628"/>
              <a:gd name="connsiteY4" fmla="*/ 2786446 h 2929686"/>
              <a:gd name="connsiteX5" fmla="*/ 377 w 6528628"/>
              <a:gd name="connsiteY5" fmla="*/ 181579 h 2929686"/>
              <a:gd name="connsiteX0" fmla="*/ 377 w 6528628"/>
              <a:gd name="connsiteY0" fmla="*/ 181579 h 2929686"/>
              <a:gd name="connsiteX1" fmla="*/ 6527674 w 6528628"/>
              <a:gd name="connsiteY1" fmla="*/ 177656 h 2929686"/>
              <a:gd name="connsiteX2" fmla="*/ 6525715 w 6528628"/>
              <a:gd name="connsiteY2" fmla="*/ 2929686 h 2929686"/>
              <a:gd name="connsiteX3" fmla="*/ 143616 w 6528628"/>
              <a:gd name="connsiteY3" fmla="*/ 2929686 h 2929686"/>
              <a:gd name="connsiteX4" fmla="*/ 376 w 6528628"/>
              <a:gd name="connsiteY4" fmla="*/ 2786446 h 2929686"/>
              <a:gd name="connsiteX5" fmla="*/ 377 w 6528628"/>
              <a:gd name="connsiteY5" fmla="*/ 181579 h 2929686"/>
              <a:gd name="connsiteX0" fmla="*/ 377 w 6528628"/>
              <a:gd name="connsiteY0" fmla="*/ 3923 h 2752030"/>
              <a:gd name="connsiteX1" fmla="*/ 6527674 w 6528628"/>
              <a:gd name="connsiteY1" fmla="*/ 0 h 2752030"/>
              <a:gd name="connsiteX2" fmla="*/ 6525715 w 6528628"/>
              <a:gd name="connsiteY2" fmla="*/ 2752030 h 2752030"/>
              <a:gd name="connsiteX3" fmla="*/ 143616 w 6528628"/>
              <a:gd name="connsiteY3" fmla="*/ 2752030 h 2752030"/>
              <a:gd name="connsiteX4" fmla="*/ 376 w 6528628"/>
              <a:gd name="connsiteY4" fmla="*/ 2608790 h 2752030"/>
              <a:gd name="connsiteX5" fmla="*/ 377 w 6528628"/>
              <a:gd name="connsiteY5" fmla="*/ 3923 h 2752030"/>
              <a:gd name="connsiteX0" fmla="*/ 377 w 6528628"/>
              <a:gd name="connsiteY0" fmla="*/ 0 h 2748107"/>
              <a:gd name="connsiteX1" fmla="*/ 6527674 w 6528628"/>
              <a:gd name="connsiteY1" fmla="*/ 1 h 2748107"/>
              <a:gd name="connsiteX2" fmla="*/ 6525715 w 6528628"/>
              <a:gd name="connsiteY2" fmla="*/ 2748107 h 2748107"/>
              <a:gd name="connsiteX3" fmla="*/ 143616 w 6528628"/>
              <a:gd name="connsiteY3" fmla="*/ 2748107 h 2748107"/>
              <a:gd name="connsiteX4" fmla="*/ 376 w 6528628"/>
              <a:gd name="connsiteY4" fmla="*/ 2604867 h 2748107"/>
              <a:gd name="connsiteX5" fmla="*/ 377 w 6528628"/>
              <a:gd name="connsiteY5" fmla="*/ 0 h 2748107"/>
              <a:gd name="connsiteX0" fmla="*/ 377 w 6525715"/>
              <a:gd name="connsiteY0" fmla="*/ 0 h 2748107"/>
              <a:gd name="connsiteX1" fmla="*/ 3258381 w 6525715"/>
              <a:gd name="connsiteY1" fmla="*/ 1 h 2748107"/>
              <a:gd name="connsiteX2" fmla="*/ 6525715 w 6525715"/>
              <a:gd name="connsiteY2" fmla="*/ 2748107 h 2748107"/>
              <a:gd name="connsiteX3" fmla="*/ 143616 w 6525715"/>
              <a:gd name="connsiteY3" fmla="*/ 2748107 h 2748107"/>
              <a:gd name="connsiteX4" fmla="*/ 376 w 6525715"/>
              <a:gd name="connsiteY4" fmla="*/ 2604867 h 2748107"/>
              <a:gd name="connsiteX5" fmla="*/ 377 w 6525715"/>
              <a:gd name="connsiteY5" fmla="*/ 0 h 2748107"/>
              <a:gd name="connsiteX0" fmla="*/ 377 w 3262801"/>
              <a:gd name="connsiteY0" fmla="*/ 0 h 2748107"/>
              <a:gd name="connsiteX1" fmla="*/ 3258381 w 3262801"/>
              <a:gd name="connsiteY1" fmla="*/ 1 h 2748107"/>
              <a:gd name="connsiteX2" fmla="*/ 3262685 w 3262801"/>
              <a:gd name="connsiteY2" fmla="*/ 2741844 h 2748107"/>
              <a:gd name="connsiteX3" fmla="*/ 143616 w 3262801"/>
              <a:gd name="connsiteY3" fmla="*/ 2748107 h 2748107"/>
              <a:gd name="connsiteX4" fmla="*/ 376 w 3262801"/>
              <a:gd name="connsiteY4" fmla="*/ 2604867 h 2748107"/>
              <a:gd name="connsiteX5" fmla="*/ 377 w 3262801"/>
              <a:gd name="connsiteY5" fmla="*/ 0 h 2748107"/>
              <a:gd name="connsiteX0" fmla="*/ 193 w 3265790"/>
              <a:gd name="connsiteY0" fmla="*/ 3174 h 2748106"/>
              <a:gd name="connsiteX1" fmla="*/ 3261370 w 3265790"/>
              <a:gd name="connsiteY1" fmla="*/ 0 h 2748106"/>
              <a:gd name="connsiteX2" fmla="*/ 3265674 w 3265790"/>
              <a:gd name="connsiteY2" fmla="*/ 2741843 h 2748106"/>
              <a:gd name="connsiteX3" fmla="*/ 146605 w 3265790"/>
              <a:gd name="connsiteY3" fmla="*/ 2748106 h 2748106"/>
              <a:gd name="connsiteX4" fmla="*/ 3365 w 3265790"/>
              <a:gd name="connsiteY4" fmla="*/ 2604866 h 2748106"/>
              <a:gd name="connsiteX5" fmla="*/ 193 w 3265790"/>
              <a:gd name="connsiteY5" fmla="*/ 3174 h 2748106"/>
              <a:gd name="connsiteX0" fmla="*/ 193 w 3265790"/>
              <a:gd name="connsiteY0" fmla="*/ 3174 h 2748193"/>
              <a:gd name="connsiteX1" fmla="*/ 3261370 w 3265790"/>
              <a:gd name="connsiteY1" fmla="*/ 0 h 2748193"/>
              <a:gd name="connsiteX2" fmla="*/ 3265674 w 3265790"/>
              <a:gd name="connsiteY2" fmla="*/ 2748193 h 2748193"/>
              <a:gd name="connsiteX3" fmla="*/ 146605 w 3265790"/>
              <a:gd name="connsiteY3" fmla="*/ 2748106 h 2748193"/>
              <a:gd name="connsiteX4" fmla="*/ 3365 w 3265790"/>
              <a:gd name="connsiteY4" fmla="*/ 2604866 h 2748193"/>
              <a:gd name="connsiteX5" fmla="*/ 193 w 3265790"/>
              <a:gd name="connsiteY5" fmla="*/ 3174 h 2748193"/>
              <a:gd name="connsiteX0" fmla="*/ 193 w 3265790"/>
              <a:gd name="connsiteY0" fmla="*/ 0 h 2745019"/>
              <a:gd name="connsiteX1" fmla="*/ 3261370 w 3265790"/>
              <a:gd name="connsiteY1" fmla="*/ 1 h 2745019"/>
              <a:gd name="connsiteX2" fmla="*/ 3265674 w 3265790"/>
              <a:gd name="connsiteY2" fmla="*/ 2745019 h 2745019"/>
              <a:gd name="connsiteX3" fmla="*/ 146605 w 3265790"/>
              <a:gd name="connsiteY3" fmla="*/ 2744932 h 2745019"/>
              <a:gd name="connsiteX4" fmla="*/ 3365 w 3265790"/>
              <a:gd name="connsiteY4" fmla="*/ 2601692 h 2745019"/>
              <a:gd name="connsiteX5" fmla="*/ 193 w 3265790"/>
              <a:gd name="connsiteY5" fmla="*/ 0 h 274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5790" h="2745019">
                <a:moveTo>
                  <a:pt x="193" y="0"/>
                </a:moveTo>
                <a:lnTo>
                  <a:pt x="3261370" y="1"/>
                </a:lnTo>
                <a:cubicBezTo>
                  <a:pt x="3264140" y="819397"/>
                  <a:pt x="3266327" y="1827676"/>
                  <a:pt x="3265674" y="2745019"/>
                </a:cubicBezTo>
                <a:lnTo>
                  <a:pt x="146605" y="2744932"/>
                </a:lnTo>
                <a:cubicBezTo>
                  <a:pt x="67496" y="2744932"/>
                  <a:pt x="3365" y="2680801"/>
                  <a:pt x="3365" y="2601692"/>
                </a:cubicBezTo>
                <a:cubicBezTo>
                  <a:pt x="4673" y="1732095"/>
                  <a:pt x="-1115" y="869597"/>
                  <a:pt x="193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3719512" y="912246"/>
            <a:ext cx="3273552" cy="27432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61AF973-A402-5442-9EA1-6019DBC87F1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4E55378-FA1E-834B-9663-E992169CB4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F4119222-F9FE-094D-957C-6E746024797F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59843613"/>
      </p:ext>
    </p:extLst>
  </p:cSld>
  <p:clrMapOvr>
    <a:masterClrMapping/>
  </p:clrMapOvr>
  <p:transition spd="med">
    <p:wip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ature-four-imag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AA458DF-8DF4-EC4C-9317-551EAF5AF4FE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89224" y="914399"/>
            <a:ext cx="4739352" cy="5489745"/>
          </a:xfrm>
          <a:custGeom>
            <a:avLst/>
            <a:gdLst>
              <a:gd name="connsiteX0" fmla="*/ 0 w 4727448"/>
              <a:gd name="connsiteY0" fmla="*/ 178745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8" fmla="*/ 0 w 4727448"/>
              <a:gd name="connsiteY8" fmla="*/ 178745 h 5486383"/>
              <a:gd name="connsiteX0" fmla="*/ 0 w 4727448"/>
              <a:gd name="connsiteY0" fmla="*/ 5307638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0" fmla="*/ 546244 w 5094947"/>
              <a:gd name="connsiteY0" fmla="*/ 5486383 h 5486383"/>
              <a:gd name="connsiteX1" fmla="*/ 546244 w 5094947"/>
              <a:gd name="connsiteY1" fmla="*/ 0 h 5486383"/>
              <a:gd name="connsiteX2" fmla="*/ 4916202 w 5094947"/>
              <a:gd name="connsiteY2" fmla="*/ 0 h 5486383"/>
              <a:gd name="connsiteX3" fmla="*/ 5094947 w 5094947"/>
              <a:gd name="connsiteY3" fmla="*/ 178745 h 5486383"/>
              <a:gd name="connsiteX4" fmla="*/ 5094947 w 5094947"/>
              <a:gd name="connsiteY4" fmla="*/ 5307638 h 5486383"/>
              <a:gd name="connsiteX5" fmla="*/ 4916202 w 5094947"/>
              <a:gd name="connsiteY5" fmla="*/ 5486383 h 5486383"/>
              <a:gd name="connsiteX6" fmla="*/ 546244 w 5094947"/>
              <a:gd name="connsiteY6" fmla="*/ 5486383 h 5486383"/>
              <a:gd name="connsiteX0" fmla="*/ 323701 w 4872404"/>
              <a:gd name="connsiteY0" fmla="*/ 5486383 h 5486383"/>
              <a:gd name="connsiteX1" fmla="*/ 323701 w 4872404"/>
              <a:gd name="connsiteY1" fmla="*/ 0 h 5486383"/>
              <a:gd name="connsiteX2" fmla="*/ 4693659 w 4872404"/>
              <a:gd name="connsiteY2" fmla="*/ 0 h 5486383"/>
              <a:gd name="connsiteX3" fmla="*/ 4872404 w 4872404"/>
              <a:gd name="connsiteY3" fmla="*/ 178745 h 5486383"/>
              <a:gd name="connsiteX4" fmla="*/ 4872404 w 4872404"/>
              <a:gd name="connsiteY4" fmla="*/ 5307638 h 5486383"/>
              <a:gd name="connsiteX5" fmla="*/ 4693659 w 4872404"/>
              <a:gd name="connsiteY5" fmla="*/ 5486383 h 5486383"/>
              <a:gd name="connsiteX6" fmla="*/ 323701 w 4872404"/>
              <a:gd name="connsiteY6" fmla="*/ 5486383 h 5486383"/>
              <a:gd name="connsiteX0" fmla="*/ 0 w 4548703"/>
              <a:gd name="connsiteY0" fmla="*/ 5486383 h 5486383"/>
              <a:gd name="connsiteX1" fmla="*/ 0 w 4548703"/>
              <a:gd name="connsiteY1" fmla="*/ 0 h 5486383"/>
              <a:gd name="connsiteX2" fmla="*/ 4369958 w 4548703"/>
              <a:gd name="connsiteY2" fmla="*/ 0 h 5486383"/>
              <a:gd name="connsiteX3" fmla="*/ 4548703 w 4548703"/>
              <a:gd name="connsiteY3" fmla="*/ 178745 h 5486383"/>
              <a:gd name="connsiteX4" fmla="*/ 4548703 w 4548703"/>
              <a:gd name="connsiteY4" fmla="*/ 5307638 h 5486383"/>
              <a:gd name="connsiteX5" fmla="*/ 4369958 w 4548703"/>
              <a:gd name="connsiteY5" fmla="*/ 5486383 h 5486383"/>
              <a:gd name="connsiteX6" fmla="*/ 0 w 4548703"/>
              <a:gd name="connsiteY6" fmla="*/ 5486383 h 5486383"/>
              <a:gd name="connsiteX0" fmla="*/ 187287 w 4735990"/>
              <a:gd name="connsiteY0" fmla="*/ 5497399 h 5497399"/>
              <a:gd name="connsiteX1" fmla="*/ 0 w 4735990"/>
              <a:gd name="connsiteY1" fmla="*/ 0 h 5497399"/>
              <a:gd name="connsiteX2" fmla="*/ 4557245 w 4735990"/>
              <a:gd name="connsiteY2" fmla="*/ 11016 h 5497399"/>
              <a:gd name="connsiteX3" fmla="*/ 4735990 w 4735990"/>
              <a:gd name="connsiteY3" fmla="*/ 189761 h 5497399"/>
              <a:gd name="connsiteX4" fmla="*/ 4735990 w 4735990"/>
              <a:gd name="connsiteY4" fmla="*/ 5318654 h 5497399"/>
              <a:gd name="connsiteX5" fmla="*/ 4557245 w 4735990"/>
              <a:gd name="connsiteY5" fmla="*/ 5497399 h 5497399"/>
              <a:gd name="connsiteX6" fmla="*/ 187287 w 4735990"/>
              <a:gd name="connsiteY6" fmla="*/ 5497399 h 5497399"/>
              <a:gd name="connsiteX0" fmla="*/ 183926 w 4732629"/>
              <a:gd name="connsiteY0" fmla="*/ 5486383 h 5486383"/>
              <a:gd name="connsiteX1" fmla="*/ 0 w 4732629"/>
              <a:gd name="connsiteY1" fmla="*/ 2432 h 5486383"/>
              <a:gd name="connsiteX2" fmla="*/ 4553884 w 4732629"/>
              <a:gd name="connsiteY2" fmla="*/ 0 h 5486383"/>
              <a:gd name="connsiteX3" fmla="*/ 4732629 w 4732629"/>
              <a:gd name="connsiteY3" fmla="*/ 178745 h 5486383"/>
              <a:gd name="connsiteX4" fmla="*/ 4732629 w 4732629"/>
              <a:gd name="connsiteY4" fmla="*/ 5307638 h 5486383"/>
              <a:gd name="connsiteX5" fmla="*/ 4553884 w 4732629"/>
              <a:gd name="connsiteY5" fmla="*/ 5486383 h 5486383"/>
              <a:gd name="connsiteX6" fmla="*/ 183926 w 4732629"/>
              <a:gd name="connsiteY6" fmla="*/ 5486383 h 5486383"/>
              <a:gd name="connsiteX0" fmla="*/ 190649 w 4739352"/>
              <a:gd name="connsiteY0" fmla="*/ 5486383 h 5486383"/>
              <a:gd name="connsiteX1" fmla="*/ 0 w 4739352"/>
              <a:gd name="connsiteY1" fmla="*/ 2432 h 5486383"/>
              <a:gd name="connsiteX2" fmla="*/ 4560607 w 4739352"/>
              <a:gd name="connsiteY2" fmla="*/ 0 h 5486383"/>
              <a:gd name="connsiteX3" fmla="*/ 4739352 w 4739352"/>
              <a:gd name="connsiteY3" fmla="*/ 178745 h 5486383"/>
              <a:gd name="connsiteX4" fmla="*/ 4739352 w 4739352"/>
              <a:gd name="connsiteY4" fmla="*/ 5307638 h 5486383"/>
              <a:gd name="connsiteX5" fmla="*/ 4560607 w 4739352"/>
              <a:gd name="connsiteY5" fmla="*/ 5486383 h 5486383"/>
              <a:gd name="connsiteX6" fmla="*/ 190649 w 4739352"/>
              <a:gd name="connsiteY6" fmla="*/ 5486383 h 5486383"/>
              <a:gd name="connsiteX0" fmla="*/ 2390 w 4739352"/>
              <a:gd name="connsiteY0" fmla="*/ 5489745 h 5489745"/>
              <a:gd name="connsiteX1" fmla="*/ 0 w 4739352"/>
              <a:gd name="connsiteY1" fmla="*/ 2432 h 5489745"/>
              <a:gd name="connsiteX2" fmla="*/ 4560607 w 4739352"/>
              <a:gd name="connsiteY2" fmla="*/ 0 h 5489745"/>
              <a:gd name="connsiteX3" fmla="*/ 4739352 w 4739352"/>
              <a:gd name="connsiteY3" fmla="*/ 178745 h 5489745"/>
              <a:gd name="connsiteX4" fmla="*/ 4739352 w 4739352"/>
              <a:gd name="connsiteY4" fmla="*/ 5307638 h 5489745"/>
              <a:gd name="connsiteX5" fmla="*/ 4560607 w 4739352"/>
              <a:gd name="connsiteY5" fmla="*/ 5486383 h 5489745"/>
              <a:gd name="connsiteX6" fmla="*/ 2390 w 4739352"/>
              <a:gd name="connsiteY6" fmla="*/ 5489745 h 548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9352" h="5489745">
                <a:moveTo>
                  <a:pt x="2390" y="5489745"/>
                </a:moveTo>
                <a:cubicBezTo>
                  <a:pt x="1593" y="3660641"/>
                  <a:pt x="797" y="1831536"/>
                  <a:pt x="0" y="2432"/>
                </a:cubicBezTo>
                <a:lnTo>
                  <a:pt x="4560607" y="0"/>
                </a:lnTo>
                <a:cubicBezTo>
                  <a:pt x="4659325" y="0"/>
                  <a:pt x="4739352" y="80027"/>
                  <a:pt x="4739352" y="178745"/>
                </a:cubicBezTo>
                <a:lnTo>
                  <a:pt x="4739352" y="5307638"/>
                </a:lnTo>
                <a:cubicBezTo>
                  <a:pt x="4739352" y="5406356"/>
                  <a:pt x="4659325" y="5486383"/>
                  <a:pt x="4560607" y="5486383"/>
                </a:cubicBezTo>
                <a:lnTo>
                  <a:pt x="2390" y="5489745"/>
                </a:lnTo>
                <a:close/>
              </a:path>
            </a:pathLst>
          </a:custGeom>
          <a:noFill/>
          <a:effectLst/>
        </p:spPr>
        <p:txBody>
          <a:bodyPr lIns="228600" tIns="228600" rIns="228600" bIns="228600" anchor="ctr"/>
          <a:lstStyle>
            <a:lvl1pPr>
              <a:defRPr sz="1600" b="1" i="0">
                <a:latin typeface="Arial" panose="020B0604020202020204" pitchFamily="34" charset="0"/>
              </a:defRPr>
            </a:lvl1pPr>
            <a:lvl2pPr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3706850" y="4572000"/>
            <a:ext cx="3291840" cy="18288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3706850" y="2743200"/>
            <a:ext cx="3291840" cy="18288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3706850" y="914400"/>
            <a:ext cx="3291840" cy="18288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457199" y="914400"/>
            <a:ext cx="3259117" cy="5486396"/>
          </a:xfrm>
          <a:custGeom>
            <a:avLst/>
            <a:gdLst>
              <a:gd name="connsiteX0" fmla="*/ 0 w 6525801"/>
              <a:gd name="connsiteY0" fmla="*/ 150163 h 5486396"/>
              <a:gd name="connsiteX1" fmla="*/ 150163 w 6525801"/>
              <a:gd name="connsiteY1" fmla="*/ 0 h 5486396"/>
              <a:gd name="connsiteX2" fmla="*/ 6375638 w 6525801"/>
              <a:gd name="connsiteY2" fmla="*/ 0 h 5486396"/>
              <a:gd name="connsiteX3" fmla="*/ 6525801 w 6525801"/>
              <a:gd name="connsiteY3" fmla="*/ 150163 h 5486396"/>
              <a:gd name="connsiteX4" fmla="*/ 6525801 w 6525801"/>
              <a:gd name="connsiteY4" fmla="*/ 5336233 h 5486396"/>
              <a:gd name="connsiteX5" fmla="*/ 6375638 w 6525801"/>
              <a:gd name="connsiteY5" fmla="*/ 5486396 h 5486396"/>
              <a:gd name="connsiteX6" fmla="*/ 150163 w 6525801"/>
              <a:gd name="connsiteY6" fmla="*/ 5486396 h 5486396"/>
              <a:gd name="connsiteX7" fmla="*/ 0 w 6525801"/>
              <a:gd name="connsiteY7" fmla="*/ 5336233 h 5486396"/>
              <a:gd name="connsiteX8" fmla="*/ 0 w 6525801"/>
              <a:gd name="connsiteY8" fmla="*/ 150163 h 5486396"/>
              <a:gd name="connsiteX0" fmla="*/ 0 w 6890249"/>
              <a:gd name="connsiteY0" fmla="*/ 150163 h 5486396"/>
              <a:gd name="connsiteX1" fmla="*/ 150163 w 6890249"/>
              <a:gd name="connsiteY1" fmla="*/ 0 h 5486396"/>
              <a:gd name="connsiteX2" fmla="*/ 6375638 w 6890249"/>
              <a:gd name="connsiteY2" fmla="*/ 0 h 5486396"/>
              <a:gd name="connsiteX3" fmla="*/ 6525801 w 6890249"/>
              <a:gd name="connsiteY3" fmla="*/ 5336233 h 5486396"/>
              <a:gd name="connsiteX4" fmla="*/ 6375638 w 6890249"/>
              <a:gd name="connsiteY4" fmla="*/ 5486396 h 5486396"/>
              <a:gd name="connsiteX5" fmla="*/ 150163 w 6890249"/>
              <a:gd name="connsiteY5" fmla="*/ 5486396 h 5486396"/>
              <a:gd name="connsiteX6" fmla="*/ 0 w 6890249"/>
              <a:gd name="connsiteY6" fmla="*/ 5336233 h 5486396"/>
              <a:gd name="connsiteX7" fmla="*/ 0 w 6890249"/>
              <a:gd name="connsiteY7" fmla="*/ 150163 h 5486396"/>
              <a:gd name="connsiteX0" fmla="*/ 0 w 7153822"/>
              <a:gd name="connsiteY0" fmla="*/ 150163 h 5486396"/>
              <a:gd name="connsiteX1" fmla="*/ 150163 w 7153822"/>
              <a:gd name="connsiteY1" fmla="*/ 0 h 5486396"/>
              <a:gd name="connsiteX2" fmla="*/ 6375638 w 7153822"/>
              <a:gd name="connsiteY2" fmla="*/ 0 h 5486396"/>
              <a:gd name="connsiteX3" fmla="*/ 6375638 w 7153822"/>
              <a:gd name="connsiteY3" fmla="*/ 5486396 h 5486396"/>
              <a:gd name="connsiteX4" fmla="*/ 150163 w 7153822"/>
              <a:gd name="connsiteY4" fmla="*/ 5486396 h 5486396"/>
              <a:gd name="connsiteX5" fmla="*/ 0 w 7153822"/>
              <a:gd name="connsiteY5" fmla="*/ 5336233 h 5486396"/>
              <a:gd name="connsiteX6" fmla="*/ 0 w 7153822"/>
              <a:gd name="connsiteY6" fmla="*/ 150163 h 5486396"/>
              <a:gd name="connsiteX0" fmla="*/ 0 w 6836784"/>
              <a:gd name="connsiteY0" fmla="*/ 150163 h 5486396"/>
              <a:gd name="connsiteX1" fmla="*/ 150163 w 6836784"/>
              <a:gd name="connsiteY1" fmla="*/ 0 h 5486396"/>
              <a:gd name="connsiteX2" fmla="*/ 6375638 w 6836784"/>
              <a:gd name="connsiteY2" fmla="*/ 0 h 5486396"/>
              <a:gd name="connsiteX3" fmla="*/ 6375638 w 6836784"/>
              <a:gd name="connsiteY3" fmla="*/ 5486396 h 5486396"/>
              <a:gd name="connsiteX4" fmla="*/ 150163 w 6836784"/>
              <a:gd name="connsiteY4" fmla="*/ 5486396 h 5486396"/>
              <a:gd name="connsiteX5" fmla="*/ 0 w 6836784"/>
              <a:gd name="connsiteY5" fmla="*/ 5336233 h 5486396"/>
              <a:gd name="connsiteX6" fmla="*/ 0 w 6836784"/>
              <a:gd name="connsiteY6" fmla="*/ 150163 h 5486396"/>
              <a:gd name="connsiteX0" fmla="*/ 0 w 6881906"/>
              <a:gd name="connsiteY0" fmla="*/ 150163 h 5486396"/>
              <a:gd name="connsiteX1" fmla="*/ 150163 w 6881906"/>
              <a:gd name="connsiteY1" fmla="*/ 0 h 5486396"/>
              <a:gd name="connsiteX2" fmla="*/ 6375638 w 6881906"/>
              <a:gd name="connsiteY2" fmla="*/ 0 h 5486396"/>
              <a:gd name="connsiteX3" fmla="*/ 6534495 w 6881906"/>
              <a:gd name="connsiteY3" fmla="*/ 5486396 h 5486396"/>
              <a:gd name="connsiteX4" fmla="*/ 150163 w 6881906"/>
              <a:gd name="connsiteY4" fmla="*/ 5486396 h 5486396"/>
              <a:gd name="connsiteX5" fmla="*/ 0 w 6881906"/>
              <a:gd name="connsiteY5" fmla="*/ 5336233 h 5486396"/>
              <a:gd name="connsiteX6" fmla="*/ 0 w 6881906"/>
              <a:gd name="connsiteY6" fmla="*/ 150163 h 5486396"/>
              <a:gd name="connsiteX0" fmla="*/ 0 w 6995641"/>
              <a:gd name="connsiteY0" fmla="*/ 150163 h 5486396"/>
              <a:gd name="connsiteX1" fmla="*/ 150163 w 6995641"/>
              <a:gd name="connsiteY1" fmla="*/ 0 h 5486396"/>
              <a:gd name="connsiteX2" fmla="*/ 6534496 w 6995641"/>
              <a:gd name="connsiteY2" fmla="*/ 0 h 5486396"/>
              <a:gd name="connsiteX3" fmla="*/ 6534495 w 6995641"/>
              <a:gd name="connsiteY3" fmla="*/ 5486396 h 5486396"/>
              <a:gd name="connsiteX4" fmla="*/ 150163 w 6995641"/>
              <a:gd name="connsiteY4" fmla="*/ 5486396 h 5486396"/>
              <a:gd name="connsiteX5" fmla="*/ 0 w 6995641"/>
              <a:gd name="connsiteY5" fmla="*/ 5336233 h 5486396"/>
              <a:gd name="connsiteX6" fmla="*/ 0 w 6995641"/>
              <a:gd name="connsiteY6" fmla="*/ 150163 h 5486396"/>
              <a:gd name="connsiteX0" fmla="*/ 0 w 6534496"/>
              <a:gd name="connsiteY0" fmla="*/ 150163 h 5486396"/>
              <a:gd name="connsiteX1" fmla="*/ 150163 w 6534496"/>
              <a:gd name="connsiteY1" fmla="*/ 0 h 5486396"/>
              <a:gd name="connsiteX2" fmla="*/ 6534496 w 6534496"/>
              <a:gd name="connsiteY2" fmla="*/ 0 h 5486396"/>
              <a:gd name="connsiteX3" fmla="*/ 6534495 w 6534496"/>
              <a:gd name="connsiteY3" fmla="*/ 5486396 h 5486396"/>
              <a:gd name="connsiteX4" fmla="*/ 150163 w 6534496"/>
              <a:gd name="connsiteY4" fmla="*/ 5486396 h 5486396"/>
              <a:gd name="connsiteX5" fmla="*/ 0 w 6534496"/>
              <a:gd name="connsiteY5" fmla="*/ 5336233 h 5486396"/>
              <a:gd name="connsiteX6" fmla="*/ 0 w 6534496"/>
              <a:gd name="connsiteY6" fmla="*/ 150163 h 5486396"/>
              <a:gd name="connsiteX0" fmla="*/ 0 w 6534495"/>
              <a:gd name="connsiteY0" fmla="*/ 150163 h 5486396"/>
              <a:gd name="connsiteX1" fmla="*/ 150163 w 6534495"/>
              <a:gd name="connsiteY1" fmla="*/ 0 h 5486396"/>
              <a:gd name="connsiteX2" fmla="*/ 3265779 w 6534495"/>
              <a:gd name="connsiteY2" fmla="*/ 0 h 5486396"/>
              <a:gd name="connsiteX3" fmla="*/ 6534495 w 6534495"/>
              <a:gd name="connsiteY3" fmla="*/ 5486396 h 5486396"/>
              <a:gd name="connsiteX4" fmla="*/ 150163 w 6534495"/>
              <a:gd name="connsiteY4" fmla="*/ 5486396 h 5486396"/>
              <a:gd name="connsiteX5" fmla="*/ 0 w 6534495"/>
              <a:gd name="connsiteY5" fmla="*/ 5336233 h 5486396"/>
              <a:gd name="connsiteX6" fmla="*/ 0 w 6534495"/>
              <a:gd name="connsiteY6" fmla="*/ 150163 h 5486396"/>
              <a:gd name="connsiteX0" fmla="*/ 0 w 3265779"/>
              <a:gd name="connsiteY0" fmla="*/ 150163 h 5486396"/>
              <a:gd name="connsiteX1" fmla="*/ 150163 w 3265779"/>
              <a:gd name="connsiteY1" fmla="*/ 0 h 5486396"/>
              <a:gd name="connsiteX2" fmla="*/ 3265779 w 3265779"/>
              <a:gd name="connsiteY2" fmla="*/ 0 h 5486396"/>
              <a:gd name="connsiteX3" fmla="*/ 3265778 w 3265779"/>
              <a:gd name="connsiteY3" fmla="*/ 5486396 h 5486396"/>
              <a:gd name="connsiteX4" fmla="*/ 150163 w 3265779"/>
              <a:gd name="connsiteY4" fmla="*/ 5486396 h 5486396"/>
              <a:gd name="connsiteX5" fmla="*/ 0 w 3265779"/>
              <a:gd name="connsiteY5" fmla="*/ 5336233 h 5486396"/>
              <a:gd name="connsiteX6" fmla="*/ 0 w 3265779"/>
              <a:gd name="connsiteY6" fmla="*/ 150163 h 5486396"/>
              <a:gd name="connsiteX0" fmla="*/ 0 w 3265779"/>
              <a:gd name="connsiteY0" fmla="*/ 150163 h 5486396"/>
              <a:gd name="connsiteX1" fmla="*/ 150163 w 3265779"/>
              <a:gd name="connsiteY1" fmla="*/ 0 h 5486396"/>
              <a:gd name="connsiteX2" fmla="*/ 3265779 w 3265779"/>
              <a:gd name="connsiteY2" fmla="*/ 0 h 5486396"/>
              <a:gd name="connsiteX3" fmla="*/ 3261920 w 3265779"/>
              <a:gd name="connsiteY3" fmla="*/ 5486396 h 5486396"/>
              <a:gd name="connsiteX4" fmla="*/ 150163 w 3265779"/>
              <a:gd name="connsiteY4" fmla="*/ 5486396 h 5486396"/>
              <a:gd name="connsiteX5" fmla="*/ 0 w 3265779"/>
              <a:gd name="connsiteY5" fmla="*/ 5336233 h 5486396"/>
              <a:gd name="connsiteX6" fmla="*/ 0 w 3265779"/>
              <a:gd name="connsiteY6" fmla="*/ 150163 h 5486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5779" h="5486396">
                <a:moveTo>
                  <a:pt x="0" y="150163"/>
                </a:moveTo>
                <a:cubicBezTo>
                  <a:pt x="0" y="67230"/>
                  <a:pt x="67230" y="0"/>
                  <a:pt x="150163" y="0"/>
                </a:cubicBezTo>
                <a:lnTo>
                  <a:pt x="3265779" y="0"/>
                </a:lnTo>
                <a:cubicBezTo>
                  <a:pt x="3265778" y="2743198"/>
                  <a:pt x="3261920" y="2743198"/>
                  <a:pt x="3261920" y="5486396"/>
                </a:cubicBezTo>
                <a:lnTo>
                  <a:pt x="150163" y="5486396"/>
                </a:lnTo>
                <a:cubicBezTo>
                  <a:pt x="67230" y="5486396"/>
                  <a:pt x="0" y="5419166"/>
                  <a:pt x="0" y="5336233"/>
                </a:cubicBezTo>
                <a:lnTo>
                  <a:pt x="0" y="15016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731520" anchor="ctr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AD30406-F12D-514B-A2A1-E3055BE9953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DED0FFC-CF02-204D-9B89-039BCA64B9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AA916A23-D2B5-9B4D-A987-897E28129F3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41379796"/>
      </p:ext>
    </p:extLst>
  </p:cSld>
  <p:clrMapOvr>
    <a:masterClrMapping/>
  </p:clrMapOvr>
  <p:transition spd="med">
    <p:wip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ature-six-imag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CA330CC-6742-0A47-8ED7-9461EA77B9AF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23"/>
          </p:nvPr>
        </p:nvSpPr>
        <p:spPr>
          <a:xfrm>
            <a:off x="457201" y="3657600"/>
            <a:ext cx="2185416" cy="2743200"/>
          </a:xfrm>
          <a:custGeom>
            <a:avLst/>
            <a:gdLst>
              <a:gd name="connsiteX0" fmla="*/ 0 w 6519450"/>
              <a:gd name="connsiteY0" fmla="*/ 143240 h 2738292"/>
              <a:gd name="connsiteX1" fmla="*/ 143240 w 6519450"/>
              <a:gd name="connsiteY1" fmla="*/ 0 h 2738292"/>
              <a:gd name="connsiteX2" fmla="*/ 6376210 w 6519450"/>
              <a:gd name="connsiteY2" fmla="*/ 0 h 2738292"/>
              <a:gd name="connsiteX3" fmla="*/ 6519450 w 6519450"/>
              <a:gd name="connsiteY3" fmla="*/ 143240 h 2738292"/>
              <a:gd name="connsiteX4" fmla="*/ 6519450 w 6519450"/>
              <a:gd name="connsiteY4" fmla="*/ 2595052 h 2738292"/>
              <a:gd name="connsiteX5" fmla="*/ 6376210 w 6519450"/>
              <a:gd name="connsiteY5" fmla="*/ 2738292 h 2738292"/>
              <a:gd name="connsiteX6" fmla="*/ 143240 w 6519450"/>
              <a:gd name="connsiteY6" fmla="*/ 2738292 h 2738292"/>
              <a:gd name="connsiteX7" fmla="*/ 0 w 6519450"/>
              <a:gd name="connsiteY7" fmla="*/ 2595052 h 2738292"/>
              <a:gd name="connsiteX8" fmla="*/ 0 w 6519450"/>
              <a:gd name="connsiteY8" fmla="*/ 143240 h 2738292"/>
              <a:gd name="connsiteX0" fmla="*/ 0 w 6519450"/>
              <a:gd name="connsiteY0" fmla="*/ 237955 h 2833007"/>
              <a:gd name="connsiteX1" fmla="*/ 6376210 w 6519450"/>
              <a:gd name="connsiteY1" fmla="*/ 94715 h 2833007"/>
              <a:gd name="connsiteX2" fmla="*/ 6519450 w 6519450"/>
              <a:gd name="connsiteY2" fmla="*/ 237955 h 2833007"/>
              <a:gd name="connsiteX3" fmla="*/ 6519450 w 6519450"/>
              <a:gd name="connsiteY3" fmla="*/ 2689767 h 2833007"/>
              <a:gd name="connsiteX4" fmla="*/ 6376210 w 6519450"/>
              <a:gd name="connsiteY4" fmla="*/ 2833007 h 2833007"/>
              <a:gd name="connsiteX5" fmla="*/ 143240 w 6519450"/>
              <a:gd name="connsiteY5" fmla="*/ 2833007 h 2833007"/>
              <a:gd name="connsiteX6" fmla="*/ 0 w 6519450"/>
              <a:gd name="connsiteY6" fmla="*/ 2689767 h 2833007"/>
              <a:gd name="connsiteX7" fmla="*/ 0 w 6519450"/>
              <a:gd name="connsiteY7" fmla="*/ 237955 h 2833007"/>
              <a:gd name="connsiteX0" fmla="*/ 3925 w 6519450"/>
              <a:gd name="connsiteY0" fmla="*/ 188727 h 2940758"/>
              <a:gd name="connsiteX1" fmla="*/ 6376210 w 6519450"/>
              <a:gd name="connsiteY1" fmla="*/ 202466 h 2940758"/>
              <a:gd name="connsiteX2" fmla="*/ 6519450 w 6519450"/>
              <a:gd name="connsiteY2" fmla="*/ 345706 h 2940758"/>
              <a:gd name="connsiteX3" fmla="*/ 6519450 w 6519450"/>
              <a:gd name="connsiteY3" fmla="*/ 2797518 h 2940758"/>
              <a:gd name="connsiteX4" fmla="*/ 6376210 w 6519450"/>
              <a:gd name="connsiteY4" fmla="*/ 2940758 h 2940758"/>
              <a:gd name="connsiteX5" fmla="*/ 143240 w 6519450"/>
              <a:gd name="connsiteY5" fmla="*/ 2940758 h 2940758"/>
              <a:gd name="connsiteX6" fmla="*/ 0 w 6519450"/>
              <a:gd name="connsiteY6" fmla="*/ 2797518 h 2940758"/>
              <a:gd name="connsiteX7" fmla="*/ 3925 w 6519450"/>
              <a:gd name="connsiteY7" fmla="*/ 188727 h 2940758"/>
              <a:gd name="connsiteX0" fmla="*/ 3925 w 6519450"/>
              <a:gd name="connsiteY0" fmla="*/ 246863 h 2998894"/>
              <a:gd name="connsiteX1" fmla="*/ 6519450 w 6519450"/>
              <a:gd name="connsiteY1" fmla="*/ 403842 h 2998894"/>
              <a:gd name="connsiteX2" fmla="*/ 6519450 w 6519450"/>
              <a:gd name="connsiteY2" fmla="*/ 2855654 h 2998894"/>
              <a:gd name="connsiteX3" fmla="*/ 6376210 w 6519450"/>
              <a:gd name="connsiteY3" fmla="*/ 2998894 h 2998894"/>
              <a:gd name="connsiteX4" fmla="*/ 143240 w 6519450"/>
              <a:gd name="connsiteY4" fmla="*/ 2998894 h 2998894"/>
              <a:gd name="connsiteX5" fmla="*/ 0 w 6519450"/>
              <a:gd name="connsiteY5" fmla="*/ 2855654 h 2998894"/>
              <a:gd name="connsiteX6" fmla="*/ 3925 w 6519450"/>
              <a:gd name="connsiteY6" fmla="*/ 246863 h 2998894"/>
              <a:gd name="connsiteX0" fmla="*/ 3925 w 6527298"/>
              <a:gd name="connsiteY0" fmla="*/ 316362 h 3068393"/>
              <a:gd name="connsiteX1" fmla="*/ 6527298 w 6527298"/>
              <a:gd name="connsiteY1" fmla="*/ 316363 h 3068393"/>
              <a:gd name="connsiteX2" fmla="*/ 6519450 w 6527298"/>
              <a:gd name="connsiteY2" fmla="*/ 2925153 h 3068393"/>
              <a:gd name="connsiteX3" fmla="*/ 6376210 w 6527298"/>
              <a:gd name="connsiteY3" fmla="*/ 3068393 h 3068393"/>
              <a:gd name="connsiteX4" fmla="*/ 143240 w 6527298"/>
              <a:gd name="connsiteY4" fmla="*/ 3068393 h 3068393"/>
              <a:gd name="connsiteX5" fmla="*/ 0 w 6527298"/>
              <a:gd name="connsiteY5" fmla="*/ 2925153 h 3068393"/>
              <a:gd name="connsiteX6" fmla="*/ 3925 w 6527298"/>
              <a:gd name="connsiteY6" fmla="*/ 316362 h 3068393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19826 w 6527674"/>
              <a:gd name="connsiteY2" fmla="*/ 2923245 h 3066485"/>
              <a:gd name="connsiteX3" fmla="*/ 6376586 w 6527674"/>
              <a:gd name="connsiteY3" fmla="*/ 3066485 h 3066485"/>
              <a:gd name="connsiteX4" fmla="*/ 143616 w 6527674"/>
              <a:gd name="connsiteY4" fmla="*/ 3066485 h 3066485"/>
              <a:gd name="connsiteX5" fmla="*/ 376 w 6527674"/>
              <a:gd name="connsiteY5" fmla="*/ 2923245 h 3066485"/>
              <a:gd name="connsiteX6" fmla="*/ 377 w 6527674"/>
              <a:gd name="connsiteY6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376586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6528628"/>
              <a:gd name="connsiteY0" fmla="*/ 215050 h 2963157"/>
              <a:gd name="connsiteX1" fmla="*/ 6527674 w 6528628"/>
              <a:gd name="connsiteY1" fmla="*/ 211127 h 2963157"/>
              <a:gd name="connsiteX2" fmla="*/ 6525715 w 6528628"/>
              <a:gd name="connsiteY2" fmla="*/ 2963157 h 2963157"/>
              <a:gd name="connsiteX3" fmla="*/ 143616 w 6528628"/>
              <a:gd name="connsiteY3" fmla="*/ 2963157 h 2963157"/>
              <a:gd name="connsiteX4" fmla="*/ 376 w 6528628"/>
              <a:gd name="connsiteY4" fmla="*/ 2819917 h 2963157"/>
              <a:gd name="connsiteX5" fmla="*/ 377 w 6528628"/>
              <a:gd name="connsiteY5" fmla="*/ 215050 h 2963157"/>
              <a:gd name="connsiteX0" fmla="*/ 377 w 6528628"/>
              <a:gd name="connsiteY0" fmla="*/ 181579 h 2929686"/>
              <a:gd name="connsiteX1" fmla="*/ 6527674 w 6528628"/>
              <a:gd name="connsiteY1" fmla="*/ 177656 h 2929686"/>
              <a:gd name="connsiteX2" fmla="*/ 6525715 w 6528628"/>
              <a:gd name="connsiteY2" fmla="*/ 2929686 h 2929686"/>
              <a:gd name="connsiteX3" fmla="*/ 143616 w 6528628"/>
              <a:gd name="connsiteY3" fmla="*/ 2929686 h 2929686"/>
              <a:gd name="connsiteX4" fmla="*/ 376 w 6528628"/>
              <a:gd name="connsiteY4" fmla="*/ 2786446 h 2929686"/>
              <a:gd name="connsiteX5" fmla="*/ 377 w 6528628"/>
              <a:gd name="connsiteY5" fmla="*/ 181579 h 2929686"/>
              <a:gd name="connsiteX0" fmla="*/ 377 w 6528628"/>
              <a:gd name="connsiteY0" fmla="*/ 181579 h 2929686"/>
              <a:gd name="connsiteX1" fmla="*/ 6527674 w 6528628"/>
              <a:gd name="connsiteY1" fmla="*/ 177656 h 2929686"/>
              <a:gd name="connsiteX2" fmla="*/ 6525715 w 6528628"/>
              <a:gd name="connsiteY2" fmla="*/ 2929686 h 2929686"/>
              <a:gd name="connsiteX3" fmla="*/ 143616 w 6528628"/>
              <a:gd name="connsiteY3" fmla="*/ 2929686 h 2929686"/>
              <a:gd name="connsiteX4" fmla="*/ 376 w 6528628"/>
              <a:gd name="connsiteY4" fmla="*/ 2786446 h 2929686"/>
              <a:gd name="connsiteX5" fmla="*/ 377 w 6528628"/>
              <a:gd name="connsiteY5" fmla="*/ 181579 h 2929686"/>
              <a:gd name="connsiteX0" fmla="*/ 377 w 6528628"/>
              <a:gd name="connsiteY0" fmla="*/ 3923 h 2752030"/>
              <a:gd name="connsiteX1" fmla="*/ 6527674 w 6528628"/>
              <a:gd name="connsiteY1" fmla="*/ 0 h 2752030"/>
              <a:gd name="connsiteX2" fmla="*/ 6525715 w 6528628"/>
              <a:gd name="connsiteY2" fmla="*/ 2752030 h 2752030"/>
              <a:gd name="connsiteX3" fmla="*/ 143616 w 6528628"/>
              <a:gd name="connsiteY3" fmla="*/ 2752030 h 2752030"/>
              <a:gd name="connsiteX4" fmla="*/ 376 w 6528628"/>
              <a:gd name="connsiteY4" fmla="*/ 2608790 h 2752030"/>
              <a:gd name="connsiteX5" fmla="*/ 377 w 6528628"/>
              <a:gd name="connsiteY5" fmla="*/ 3923 h 2752030"/>
              <a:gd name="connsiteX0" fmla="*/ 377 w 6528628"/>
              <a:gd name="connsiteY0" fmla="*/ 0 h 2748107"/>
              <a:gd name="connsiteX1" fmla="*/ 6527674 w 6528628"/>
              <a:gd name="connsiteY1" fmla="*/ 1 h 2748107"/>
              <a:gd name="connsiteX2" fmla="*/ 6525715 w 6528628"/>
              <a:gd name="connsiteY2" fmla="*/ 2748107 h 2748107"/>
              <a:gd name="connsiteX3" fmla="*/ 143616 w 6528628"/>
              <a:gd name="connsiteY3" fmla="*/ 2748107 h 2748107"/>
              <a:gd name="connsiteX4" fmla="*/ 376 w 6528628"/>
              <a:gd name="connsiteY4" fmla="*/ 2604867 h 2748107"/>
              <a:gd name="connsiteX5" fmla="*/ 377 w 6528628"/>
              <a:gd name="connsiteY5" fmla="*/ 0 h 2748107"/>
              <a:gd name="connsiteX0" fmla="*/ 377 w 6525715"/>
              <a:gd name="connsiteY0" fmla="*/ 0 h 2748107"/>
              <a:gd name="connsiteX1" fmla="*/ 2170827 w 6525715"/>
              <a:gd name="connsiteY1" fmla="*/ 1 h 2748107"/>
              <a:gd name="connsiteX2" fmla="*/ 6525715 w 6525715"/>
              <a:gd name="connsiteY2" fmla="*/ 2748107 h 2748107"/>
              <a:gd name="connsiteX3" fmla="*/ 143616 w 6525715"/>
              <a:gd name="connsiteY3" fmla="*/ 2748107 h 2748107"/>
              <a:gd name="connsiteX4" fmla="*/ 376 w 6525715"/>
              <a:gd name="connsiteY4" fmla="*/ 2604867 h 2748107"/>
              <a:gd name="connsiteX5" fmla="*/ 377 w 6525715"/>
              <a:gd name="connsiteY5" fmla="*/ 0 h 2748107"/>
              <a:gd name="connsiteX0" fmla="*/ 377 w 2171781"/>
              <a:gd name="connsiteY0" fmla="*/ 0 h 2748107"/>
              <a:gd name="connsiteX1" fmla="*/ 2170827 w 2171781"/>
              <a:gd name="connsiteY1" fmla="*/ 1 h 2748107"/>
              <a:gd name="connsiteX2" fmla="*/ 2168868 w 2171781"/>
              <a:gd name="connsiteY2" fmla="*/ 2743969 h 2748107"/>
              <a:gd name="connsiteX3" fmla="*/ 143616 w 2171781"/>
              <a:gd name="connsiteY3" fmla="*/ 2748107 h 2748107"/>
              <a:gd name="connsiteX4" fmla="*/ 376 w 2171781"/>
              <a:gd name="connsiteY4" fmla="*/ 2604867 h 2748107"/>
              <a:gd name="connsiteX5" fmla="*/ 377 w 2171781"/>
              <a:gd name="connsiteY5" fmla="*/ 0 h 2748107"/>
              <a:gd name="connsiteX0" fmla="*/ 377 w 2171781"/>
              <a:gd name="connsiteY0" fmla="*/ 0 h 2748107"/>
              <a:gd name="connsiteX1" fmla="*/ 2170827 w 2171781"/>
              <a:gd name="connsiteY1" fmla="*/ 3176 h 2748107"/>
              <a:gd name="connsiteX2" fmla="*/ 2168868 w 2171781"/>
              <a:gd name="connsiteY2" fmla="*/ 2743969 h 2748107"/>
              <a:gd name="connsiteX3" fmla="*/ 143616 w 2171781"/>
              <a:gd name="connsiteY3" fmla="*/ 2748107 h 2748107"/>
              <a:gd name="connsiteX4" fmla="*/ 376 w 2171781"/>
              <a:gd name="connsiteY4" fmla="*/ 2604867 h 2748107"/>
              <a:gd name="connsiteX5" fmla="*/ 377 w 2171781"/>
              <a:gd name="connsiteY5" fmla="*/ 0 h 2748107"/>
              <a:gd name="connsiteX0" fmla="*/ 377 w 2171781"/>
              <a:gd name="connsiteY0" fmla="*/ 0 h 2750319"/>
              <a:gd name="connsiteX1" fmla="*/ 2170827 w 2171781"/>
              <a:gd name="connsiteY1" fmla="*/ 3176 h 2750319"/>
              <a:gd name="connsiteX2" fmla="*/ 2168868 w 2171781"/>
              <a:gd name="connsiteY2" fmla="*/ 2750319 h 2750319"/>
              <a:gd name="connsiteX3" fmla="*/ 143616 w 2171781"/>
              <a:gd name="connsiteY3" fmla="*/ 2748107 h 2750319"/>
              <a:gd name="connsiteX4" fmla="*/ 376 w 2171781"/>
              <a:gd name="connsiteY4" fmla="*/ 2604867 h 2750319"/>
              <a:gd name="connsiteX5" fmla="*/ 377 w 2171781"/>
              <a:gd name="connsiteY5" fmla="*/ 0 h 275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1781" h="2750319">
                <a:moveTo>
                  <a:pt x="377" y="0"/>
                </a:moveTo>
                <a:lnTo>
                  <a:pt x="2170827" y="3176"/>
                </a:lnTo>
                <a:cubicBezTo>
                  <a:pt x="2173597" y="822572"/>
                  <a:pt x="2169521" y="1832976"/>
                  <a:pt x="2168868" y="2750319"/>
                </a:cubicBezTo>
                <a:lnTo>
                  <a:pt x="143616" y="2748107"/>
                </a:lnTo>
                <a:cubicBezTo>
                  <a:pt x="64507" y="2748107"/>
                  <a:pt x="376" y="2683976"/>
                  <a:pt x="376" y="2604867"/>
                </a:cubicBezTo>
                <a:cubicBezTo>
                  <a:pt x="1684" y="1735270"/>
                  <a:pt x="-931" y="869597"/>
                  <a:pt x="37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457201" y="914397"/>
            <a:ext cx="2183197" cy="2740926"/>
          </a:xfrm>
          <a:custGeom>
            <a:avLst/>
            <a:gdLst>
              <a:gd name="connsiteX0" fmla="*/ 0 w 6540624"/>
              <a:gd name="connsiteY0" fmla="*/ 149268 h 2736850"/>
              <a:gd name="connsiteX1" fmla="*/ 149268 w 6540624"/>
              <a:gd name="connsiteY1" fmla="*/ 0 h 2736850"/>
              <a:gd name="connsiteX2" fmla="*/ 6391356 w 6540624"/>
              <a:gd name="connsiteY2" fmla="*/ 0 h 2736850"/>
              <a:gd name="connsiteX3" fmla="*/ 6540624 w 6540624"/>
              <a:gd name="connsiteY3" fmla="*/ 149268 h 2736850"/>
              <a:gd name="connsiteX4" fmla="*/ 6540624 w 6540624"/>
              <a:gd name="connsiteY4" fmla="*/ 2587582 h 2736850"/>
              <a:gd name="connsiteX5" fmla="*/ 6391356 w 6540624"/>
              <a:gd name="connsiteY5" fmla="*/ 2736850 h 2736850"/>
              <a:gd name="connsiteX6" fmla="*/ 149268 w 6540624"/>
              <a:gd name="connsiteY6" fmla="*/ 2736850 h 2736850"/>
              <a:gd name="connsiteX7" fmla="*/ 0 w 6540624"/>
              <a:gd name="connsiteY7" fmla="*/ 2587582 h 2736850"/>
              <a:gd name="connsiteX8" fmla="*/ 0 w 6540624"/>
              <a:gd name="connsiteY8" fmla="*/ 149268 h 2736850"/>
              <a:gd name="connsiteX0" fmla="*/ 0 w 6540624"/>
              <a:gd name="connsiteY0" fmla="*/ 149268 h 2736850"/>
              <a:gd name="connsiteX1" fmla="*/ 149268 w 6540624"/>
              <a:gd name="connsiteY1" fmla="*/ 0 h 2736850"/>
              <a:gd name="connsiteX2" fmla="*/ 6391356 w 6540624"/>
              <a:gd name="connsiteY2" fmla="*/ 0 h 2736850"/>
              <a:gd name="connsiteX3" fmla="*/ 6540624 w 6540624"/>
              <a:gd name="connsiteY3" fmla="*/ 149268 h 2736850"/>
              <a:gd name="connsiteX4" fmla="*/ 6540624 w 6540624"/>
              <a:gd name="connsiteY4" fmla="*/ 2587582 h 2736850"/>
              <a:gd name="connsiteX5" fmla="*/ 6391356 w 6540624"/>
              <a:gd name="connsiteY5" fmla="*/ 2736850 h 2736850"/>
              <a:gd name="connsiteX6" fmla="*/ 0 w 6540624"/>
              <a:gd name="connsiteY6" fmla="*/ 2587582 h 2736850"/>
              <a:gd name="connsiteX7" fmla="*/ 0 w 6540624"/>
              <a:gd name="connsiteY7" fmla="*/ 149268 h 2736850"/>
              <a:gd name="connsiteX0" fmla="*/ 0 w 6540624"/>
              <a:gd name="connsiteY0" fmla="*/ 149268 h 2744157"/>
              <a:gd name="connsiteX1" fmla="*/ 149268 w 6540624"/>
              <a:gd name="connsiteY1" fmla="*/ 0 h 2744157"/>
              <a:gd name="connsiteX2" fmla="*/ 6391356 w 6540624"/>
              <a:gd name="connsiteY2" fmla="*/ 0 h 2744157"/>
              <a:gd name="connsiteX3" fmla="*/ 6540624 w 6540624"/>
              <a:gd name="connsiteY3" fmla="*/ 149268 h 2744157"/>
              <a:gd name="connsiteX4" fmla="*/ 6540624 w 6540624"/>
              <a:gd name="connsiteY4" fmla="*/ 2587582 h 2744157"/>
              <a:gd name="connsiteX5" fmla="*/ 6391356 w 6540624"/>
              <a:gd name="connsiteY5" fmla="*/ 2736850 h 2744157"/>
              <a:gd name="connsiteX6" fmla="*/ 0 w 6540624"/>
              <a:gd name="connsiteY6" fmla="*/ 2744157 h 2744157"/>
              <a:gd name="connsiteX7" fmla="*/ 0 w 6540624"/>
              <a:gd name="connsiteY7" fmla="*/ 149268 h 2744157"/>
              <a:gd name="connsiteX0" fmla="*/ 0 w 6540624"/>
              <a:gd name="connsiteY0" fmla="*/ 149268 h 2736850"/>
              <a:gd name="connsiteX1" fmla="*/ 149268 w 6540624"/>
              <a:gd name="connsiteY1" fmla="*/ 0 h 2736850"/>
              <a:gd name="connsiteX2" fmla="*/ 6391356 w 6540624"/>
              <a:gd name="connsiteY2" fmla="*/ 0 h 2736850"/>
              <a:gd name="connsiteX3" fmla="*/ 6540624 w 6540624"/>
              <a:gd name="connsiteY3" fmla="*/ 149268 h 2736850"/>
              <a:gd name="connsiteX4" fmla="*/ 6540624 w 6540624"/>
              <a:gd name="connsiteY4" fmla="*/ 2587582 h 2736850"/>
              <a:gd name="connsiteX5" fmla="*/ 6391356 w 6540624"/>
              <a:gd name="connsiteY5" fmla="*/ 2736850 h 2736850"/>
              <a:gd name="connsiteX6" fmla="*/ 6263 w 6540624"/>
              <a:gd name="connsiteY6" fmla="*/ 2731631 h 2736850"/>
              <a:gd name="connsiteX7" fmla="*/ 0 w 6540624"/>
              <a:gd name="connsiteY7" fmla="*/ 149268 h 2736850"/>
              <a:gd name="connsiteX0" fmla="*/ 0 w 6540624"/>
              <a:gd name="connsiteY0" fmla="*/ 149268 h 2981109"/>
              <a:gd name="connsiteX1" fmla="*/ 149268 w 6540624"/>
              <a:gd name="connsiteY1" fmla="*/ 0 h 2981109"/>
              <a:gd name="connsiteX2" fmla="*/ 6391356 w 6540624"/>
              <a:gd name="connsiteY2" fmla="*/ 0 h 2981109"/>
              <a:gd name="connsiteX3" fmla="*/ 6540624 w 6540624"/>
              <a:gd name="connsiteY3" fmla="*/ 149268 h 2981109"/>
              <a:gd name="connsiteX4" fmla="*/ 6540624 w 6540624"/>
              <a:gd name="connsiteY4" fmla="*/ 2587582 h 2981109"/>
              <a:gd name="connsiteX5" fmla="*/ 6263 w 6540624"/>
              <a:gd name="connsiteY5" fmla="*/ 2731631 h 2981109"/>
              <a:gd name="connsiteX6" fmla="*/ 0 w 6540624"/>
              <a:gd name="connsiteY6" fmla="*/ 149268 h 2981109"/>
              <a:gd name="connsiteX0" fmla="*/ 0 w 6540624"/>
              <a:gd name="connsiteY0" fmla="*/ 149268 h 2893447"/>
              <a:gd name="connsiteX1" fmla="*/ 149268 w 6540624"/>
              <a:gd name="connsiteY1" fmla="*/ 0 h 2893447"/>
              <a:gd name="connsiteX2" fmla="*/ 6391356 w 6540624"/>
              <a:gd name="connsiteY2" fmla="*/ 0 h 2893447"/>
              <a:gd name="connsiteX3" fmla="*/ 6540624 w 6540624"/>
              <a:gd name="connsiteY3" fmla="*/ 149268 h 2893447"/>
              <a:gd name="connsiteX4" fmla="*/ 6540624 w 6540624"/>
              <a:gd name="connsiteY4" fmla="*/ 2587582 h 2893447"/>
              <a:gd name="connsiteX5" fmla="*/ 6263 w 6540624"/>
              <a:gd name="connsiteY5" fmla="*/ 2731631 h 2893447"/>
              <a:gd name="connsiteX6" fmla="*/ 0 w 6540624"/>
              <a:gd name="connsiteY6" fmla="*/ 149268 h 2893447"/>
              <a:gd name="connsiteX0" fmla="*/ 0 w 6540624"/>
              <a:gd name="connsiteY0" fmla="*/ 149268 h 2931246"/>
              <a:gd name="connsiteX1" fmla="*/ 149268 w 6540624"/>
              <a:gd name="connsiteY1" fmla="*/ 0 h 2931246"/>
              <a:gd name="connsiteX2" fmla="*/ 6391356 w 6540624"/>
              <a:gd name="connsiteY2" fmla="*/ 0 h 2931246"/>
              <a:gd name="connsiteX3" fmla="*/ 6540624 w 6540624"/>
              <a:gd name="connsiteY3" fmla="*/ 149268 h 2931246"/>
              <a:gd name="connsiteX4" fmla="*/ 6540624 w 6540624"/>
              <a:gd name="connsiteY4" fmla="*/ 2737894 h 2931246"/>
              <a:gd name="connsiteX5" fmla="*/ 6263 w 6540624"/>
              <a:gd name="connsiteY5" fmla="*/ 2731631 h 2931246"/>
              <a:gd name="connsiteX6" fmla="*/ 0 w 6540624"/>
              <a:gd name="connsiteY6" fmla="*/ 149268 h 2931246"/>
              <a:gd name="connsiteX0" fmla="*/ 0 w 6540624"/>
              <a:gd name="connsiteY0" fmla="*/ 149268 h 2769006"/>
              <a:gd name="connsiteX1" fmla="*/ 149268 w 6540624"/>
              <a:gd name="connsiteY1" fmla="*/ 0 h 2769006"/>
              <a:gd name="connsiteX2" fmla="*/ 6391356 w 6540624"/>
              <a:gd name="connsiteY2" fmla="*/ 0 h 2769006"/>
              <a:gd name="connsiteX3" fmla="*/ 6540624 w 6540624"/>
              <a:gd name="connsiteY3" fmla="*/ 149268 h 2769006"/>
              <a:gd name="connsiteX4" fmla="*/ 6540624 w 6540624"/>
              <a:gd name="connsiteY4" fmla="*/ 2737894 h 2769006"/>
              <a:gd name="connsiteX5" fmla="*/ 6263 w 6540624"/>
              <a:gd name="connsiteY5" fmla="*/ 2731631 h 2769006"/>
              <a:gd name="connsiteX6" fmla="*/ 0 w 6540624"/>
              <a:gd name="connsiteY6" fmla="*/ 149268 h 2769006"/>
              <a:gd name="connsiteX0" fmla="*/ 0 w 6540624"/>
              <a:gd name="connsiteY0" fmla="*/ 149268 h 2737894"/>
              <a:gd name="connsiteX1" fmla="*/ 149268 w 6540624"/>
              <a:gd name="connsiteY1" fmla="*/ 0 h 2737894"/>
              <a:gd name="connsiteX2" fmla="*/ 6391356 w 6540624"/>
              <a:gd name="connsiteY2" fmla="*/ 0 h 2737894"/>
              <a:gd name="connsiteX3" fmla="*/ 6540624 w 6540624"/>
              <a:gd name="connsiteY3" fmla="*/ 149268 h 2737894"/>
              <a:gd name="connsiteX4" fmla="*/ 6540624 w 6540624"/>
              <a:gd name="connsiteY4" fmla="*/ 2737894 h 2737894"/>
              <a:gd name="connsiteX5" fmla="*/ 6263 w 6540624"/>
              <a:gd name="connsiteY5" fmla="*/ 2731631 h 2737894"/>
              <a:gd name="connsiteX6" fmla="*/ 0 w 6540624"/>
              <a:gd name="connsiteY6" fmla="*/ 149268 h 2737894"/>
              <a:gd name="connsiteX0" fmla="*/ 0 w 7268401"/>
              <a:gd name="connsiteY0" fmla="*/ 149268 h 2737894"/>
              <a:gd name="connsiteX1" fmla="*/ 149268 w 7268401"/>
              <a:gd name="connsiteY1" fmla="*/ 0 h 2737894"/>
              <a:gd name="connsiteX2" fmla="*/ 6391356 w 7268401"/>
              <a:gd name="connsiteY2" fmla="*/ 0 h 2737894"/>
              <a:gd name="connsiteX3" fmla="*/ 6540624 w 7268401"/>
              <a:gd name="connsiteY3" fmla="*/ 2737894 h 2737894"/>
              <a:gd name="connsiteX4" fmla="*/ 6263 w 7268401"/>
              <a:gd name="connsiteY4" fmla="*/ 2731631 h 2737894"/>
              <a:gd name="connsiteX5" fmla="*/ 0 w 7268401"/>
              <a:gd name="connsiteY5" fmla="*/ 149268 h 2737894"/>
              <a:gd name="connsiteX0" fmla="*/ 0 w 6992617"/>
              <a:gd name="connsiteY0" fmla="*/ 149268 h 2737894"/>
              <a:gd name="connsiteX1" fmla="*/ 149268 w 6992617"/>
              <a:gd name="connsiteY1" fmla="*/ 0 h 2737894"/>
              <a:gd name="connsiteX2" fmla="*/ 6391356 w 6992617"/>
              <a:gd name="connsiteY2" fmla="*/ 0 h 2737894"/>
              <a:gd name="connsiteX3" fmla="*/ 6540624 w 6992617"/>
              <a:gd name="connsiteY3" fmla="*/ 2737894 h 2737894"/>
              <a:gd name="connsiteX4" fmla="*/ 6263 w 6992617"/>
              <a:gd name="connsiteY4" fmla="*/ 2731631 h 2737894"/>
              <a:gd name="connsiteX5" fmla="*/ 0 w 6992617"/>
              <a:gd name="connsiteY5" fmla="*/ 149268 h 2737894"/>
              <a:gd name="connsiteX0" fmla="*/ 0 w 7027479"/>
              <a:gd name="connsiteY0" fmla="*/ 149268 h 2737894"/>
              <a:gd name="connsiteX1" fmla="*/ 149268 w 7027479"/>
              <a:gd name="connsiteY1" fmla="*/ 0 h 2737894"/>
              <a:gd name="connsiteX2" fmla="*/ 6529142 w 7027479"/>
              <a:gd name="connsiteY2" fmla="*/ 6263 h 2737894"/>
              <a:gd name="connsiteX3" fmla="*/ 6540624 w 7027479"/>
              <a:gd name="connsiteY3" fmla="*/ 2737894 h 2737894"/>
              <a:gd name="connsiteX4" fmla="*/ 6263 w 7027479"/>
              <a:gd name="connsiteY4" fmla="*/ 2731631 h 2737894"/>
              <a:gd name="connsiteX5" fmla="*/ 0 w 7027479"/>
              <a:gd name="connsiteY5" fmla="*/ 149268 h 2737894"/>
              <a:gd name="connsiteX0" fmla="*/ 0 w 7011899"/>
              <a:gd name="connsiteY0" fmla="*/ 149268 h 2737894"/>
              <a:gd name="connsiteX1" fmla="*/ 149268 w 7011899"/>
              <a:gd name="connsiteY1" fmla="*/ 0 h 2737894"/>
              <a:gd name="connsiteX2" fmla="*/ 6529142 w 7011899"/>
              <a:gd name="connsiteY2" fmla="*/ 6263 h 2737894"/>
              <a:gd name="connsiteX3" fmla="*/ 6540624 w 7011899"/>
              <a:gd name="connsiteY3" fmla="*/ 2737894 h 2737894"/>
              <a:gd name="connsiteX4" fmla="*/ 6263 w 7011899"/>
              <a:gd name="connsiteY4" fmla="*/ 2731631 h 2737894"/>
              <a:gd name="connsiteX5" fmla="*/ 0 w 7011899"/>
              <a:gd name="connsiteY5" fmla="*/ 149268 h 2737894"/>
              <a:gd name="connsiteX0" fmla="*/ 0 w 7012732"/>
              <a:gd name="connsiteY0" fmla="*/ 149268 h 2737894"/>
              <a:gd name="connsiteX1" fmla="*/ 149268 w 7012732"/>
              <a:gd name="connsiteY1" fmla="*/ 0 h 2737894"/>
              <a:gd name="connsiteX2" fmla="*/ 6532373 w 7012732"/>
              <a:gd name="connsiteY2" fmla="*/ 9494 h 2737894"/>
              <a:gd name="connsiteX3" fmla="*/ 6540624 w 7012732"/>
              <a:gd name="connsiteY3" fmla="*/ 2737894 h 2737894"/>
              <a:gd name="connsiteX4" fmla="*/ 6263 w 7012732"/>
              <a:gd name="connsiteY4" fmla="*/ 2731631 h 2737894"/>
              <a:gd name="connsiteX5" fmla="*/ 0 w 7012732"/>
              <a:gd name="connsiteY5" fmla="*/ 149268 h 2737894"/>
              <a:gd name="connsiteX0" fmla="*/ 0 w 6540624"/>
              <a:gd name="connsiteY0" fmla="*/ 149268 h 2737894"/>
              <a:gd name="connsiteX1" fmla="*/ 149268 w 6540624"/>
              <a:gd name="connsiteY1" fmla="*/ 0 h 2737894"/>
              <a:gd name="connsiteX2" fmla="*/ 6532373 w 6540624"/>
              <a:gd name="connsiteY2" fmla="*/ 9494 h 2737894"/>
              <a:gd name="connsiteX3" fmla="*/ 6540624 w 6540624"/>
              <a:gd name="connsiteY3" fmla="*/ 2737894 h 2737894"/>
              <a:gd name="connsiteX4" fmla="*/ 6263 w 6540624"/>
              <a:gd name="connsiteY4" fmla="*/ 2731631 h 2737894"/>
              <a:gd name="connsiteX5" fmla="*/ 0 w 6540624"/>
              <a:gd name="connsiteY5" fmla="*/ 149268 h 2737894"/>
              <a:gd name="connsiteX0" fmla="*/ 0 w 6534516"/>
              <a:gd name="connsiteY0" fmla="*/ 149268 h 2734663"/>
              <a:gd name="connsiteX1" fmla="*/ 149268 w 6534516"/>
              <a:gd name="connsiteY1" fmla="*/ 0 h 2734663"/>
              <a:gd name="connsiteX2" fmla="*/ 6532373 w 6534516"/>
              <a:gd name="connsiteY2" fmla="*/ 9494 h 2734663"/>
              <a:gd name="connsiteX3" fmla="*/ 6534162 w 6534516"/>
              <a:gd name="connsiteY3" fmla="*/ 2734663 h 2734663"/>
              <a:gd name="connsiteX4" fmla="*/ 6263 w 6534516"/>
              <a:gd name="connsiteY4" fmla="*/ 2731631 h 2734663"/>
              <a:gd name="connsiteX5" fmla="*/ 0 w 6534516"/>
              <a:gd name="connsiteY5" fmla="*/ 149268 h 2734663"/>
              <a:gd name="connsiteX0" fmla="*/ 0 w 6534516"/>
              <a:gd name="connsiteY0" fmla="*/ 149268 h 2741324"/>
              <a:gd name="connsiteX1" fmla="*/ 149268 w 6534516"/>
              <a:gd name="connsiteY1" fmla="*/ 0 h 2741324"/>
              <a:gd name="connsiteX2" fmla="*/ 6532373 w 6534516"/>
              <a:gd name="connsiteY2" fmla="*/ 9494 h 2741324"/>
              <a:gd name="connsiteX3" fmla="*/ 6534162 w 6534516"/>
              <a:gd name="connsiteY3" fmla="*/ 2734663 h 2741324"/>
              <a:gd name="connsiteX4" fmla="*/ 9494 w 6534516"/>
              <a:gd name="connsiteY4" fmla="*/ 2741324 h 2741324"/>
              <a:gd name="connsiteX5" fmla="*/ 0 w 6534516"/>
              <a:gd name="connsiteY5" fmla="*/ 149268 h 2741324"/>
              <a:gd name="connsiteX0" fmla="*/ 0 w 6534516"/>
              <a:gd name="connsiteY0" fmla="*/ 149268 h 2744555"/>
              <a:gd name="connsiteX1" fmla="*/ 149268 w 6534516"/>
              <a:gd name="connsiteY1" fmla="*/ 0 h 2744555"/>
              <a:gd name="connsiteX2" fmla="*/ 6532373 w 6534516"/>
              <a:gd name="connsiteY2" fmla="*/ 9494 h 2744555"/>
              <a:gd name="connsiteX3" fmla="*/ 6534162 w 6534516"/>
              <a:gd name="connsiteY3" fmla="*/ 2734663 h 2744555"/>
              <a:gd name="connsiteX4" fmla="*/ 6263 w 6534516"/>
              <a:gd name="connsiteY4" fmla="*/ 2744555 h 2744555"/>
              <a:gd name="connsiteX5" fmla="*/ 0 w 6534516"/>
              <a:gd name="connsiteY5" fmla="*/ 149268 h 2744555"/>
              <a:gd name="connsiteX0" fmla="*/ 0 w 6534516"/>
              <a:gd name="connsiteY0" fmla="*/ 149268 h 2738093"/>
              <a:gd name="connsiteX1" fmla="*/ 149268 w 6534516"/>
              <a:gd name="connsiteY1" fmla="*/ 0 h 2738093"/>
              <a:gd name="connsiteX2" fmla="*/ 6532373 w 6534516"/>
              <a:gd name="connsiteY2" fmla="*/ 9494 h 2738093"/>
              <a:gd name="connsiteX3" fmla="*/ 6534162 w 6534516"/>
              <a:gd name="connsiteY3" fmla="*/ 2734663 h 2738093"/>
              <a:gd name="connsiteX4" fmla="*/ 9494 w 6534516"/>
              <a:gd name="connsiteY4" fmla="*/ 2738093 h 2738093"/>
              <a:gd name="connsiteX5" fmla="*/ 0 w 6534516"/>
              <a:gd name="connsiteY5" fmla="*/ 149268 h 2738093"/>
              <a:gd name="connsiteX0" fmla="*/ 0 w 6534516"/>
              <a:gd name="connsiteY0" fmla="*/ 149268 h 2738093"/>
              <a:gd name="connsiteX1" fmla="*/ 149268 w 6534516"/>
              <a:gd name="connsiteY1" fmla="*/ 0 h 2738093"/>
              <a:gd name="connsiteX2" fmla="*/ 6532373 w 6534516"/>
              <a:gd name="connsiteY2" fmla="*/ 9494 h 2738093"/>
              <a:gd name="connsiteX3" fmla="*/ 6534162 w 6534516"/>
              <a:gd name="connsiteY3" fmla="*/ 2734663 h 2738093"/>
              <a:gd name="connsiteX4" fmla="*/ 6263 w 6534516"/>
              <a:gd name="connsiteY4" fmla="*/ 2738093 h 2738093"/>
              <a:gd name="connsiteX5" fmla="*/ 0 w 6534516"/>
              <a:gd name="connsiteY5" fmla="*/ 149268 h 2738093"/>
              <a:gd name="connsiteX0" fmla="*/ 0 w 6534516"/>
              <a:gd name="connsiteY0" fmla="*/ 149467 h 2738292"/>
              <a:gd name="connsiteX1" fmla="*/ 149268 w 6534516"/>
              <a:gd name="connsiteY1" fmla="*/ 199 h 2738292"/>
              <a:gd name="connsiteX2" fmla="*/ 6532373 w 6534516"/>
              <a:gd name="connsiteY2" fmla="*/ 0 h 2738292"/>
              <a:gd name="connsiteX3" fmla="*/ 6534162 w 6534516"/>
              <a:gd name="connsiteY3" fmla="*/ 2734862 h 2738292"/>
              <a:gd name="connsiteX4" fmla="*/ 6263 w 6534516"/>
              <a:gd name="connsiteY4" fmla="*/ 2738292 h 2738292"/>
              <a:gd name="connsiteX5" fmla="*/ 0 w 6534516"/>
              <a:gd name="connsiteY5" fmla="*/ 149467 h 2738292"/>
              <a:gd name="connsiteX0" fmla="*/ 0 w 6534162"/>
              <a:gd name="connsiteY0" fmla="*/ 149268 h 2738093"/>
              <a:gd name="connsiteX1" fmla="*/ 149268 w 6534162"/>
              <a:gd name="connsiteY1" fmla="*/ 0 h 2738093"/>
              <a:gd name="connsiteX2" fmla="*/ 2169353 w 6534162"/>
              <a:gd name="connsiteY2" fmla="*/ 6064 h 2738093"/>
              <a:gd name="connsiteX3" fmla="*/ 6534162 w 6534162"/>
              <a:gd name="connsiteY3" fmla="*/ 2734663 h 2738093"/>
              <a:gd name="connsiteX4" fmla="*/ 6263 w 6534162"/>
              <a:gd name="connsiteY4" fmla="*/ 2738093 h 2738093"/>
              <a:gd name="connsiteX5" fmla="*/ 0 w 6534162"/>
              <a:gd name="connsiteY5" fmla="*/ 149268 h 2738093"/>
              <a:gd name="connsiteX0" fmla="*/ 0 w 2177401"/>
              <a:gd name="connsiteY0" fmla="*/ 149268 h 2740926"/>
              <a:gd name="connsiteX1" fmla="*/ 149268 w 2177401"/>
              <a:gd name="connsiteY1" fmla="*/ 0 h 2740926"/>
              <a:gd name="connsiteX2" fmla="*/ 2169353 w 2177401"/>
              <a:gd name="connsiteY2" fmla="*/ 6064 h 2740926"/>
              <a:gd name="connsiteX3" fmla="*/ 2177401 w 2177401"/>
              <a:gd name="connsiteY3" fmla="*/ 2740926 h 2740926"/>
              <a:gd name="connsiteX4" fmla="*/ 6263 w 2177401"/>
              <a:gd name="connsiteY4" fmla="*/ 2738093 h 2740926"/>
              <a:gd name="connsiteX5" fmla="*/ 0 w 2177401"/>
              <a:gd name="connsiteY5" fmla="*/ 149268 h 2740926"/>
              <a:gd name="connsiteX0" fmla="*/ 0 w 2177826"/>
              <a:gd name="connsiteY0" fmla="*/ 149268 h 2740926"/>
              <a:gd name="connsiteX1" fmla="*/ 149268 w 2177826"/>
              <a:gd name="connsiteY1" fmla="*/ 0 h 2740926"/>
              <a:gd name="connsiteX2" fmla="*/ 2175700 w 2177826"/>
              <a:gd name="connsiteY2" fmla="*/ 9239 h 2740926"/>
              <a:gd name="connsiteX3" fmla="*/ 2177401 w 2177826"/>
              <a:gd name="connsiteY3" fmla="*/ 2740926 h 2740926"/>
              <a:gd name="connsiteX4" fmla="*/ 6263 w 2177826"/>
              <a:gd name="connsiteY4" fmla="*/ 2738093 h 2740926"/>
              <a:gd name="connsiteX5" fmla="*/ 0 w 2177826"/>
              <a:gd name="connsiteY5" fmla="*/ 149268 h 2740926"/>
              <a:gd name="connsiteX0" fmla="*/ 0 w 2177826"/>
              <a:gd name="connsiteY0" fmla="*/ 149554 h 2741212"/>
              <a:gd name="connsiteX1" fmla="*/ 149268 w 2177826"/>
              <a:gd name="connsiteY1" fmla="*/ 286 h 2741212"/>
              <a:gd name="connsiteX2" fmla="*/ 2175700 w 2177826"/>
              <a:gd name="connsiteY2" fmla="*/ 0 h 2741212"/>
              <a:gd name="connsiteX3" fmla="*/ 2177401 w 2177826"/>
              <a:gd name="connsiteY3" fmla="*/ 2741212 h 2741212"/>
              <a:gd name="connsiteX4" fmla="*/ 6263 w 2177826"/>
              <a:gd name="connsiteY4" fmla="*/ 2738379 h 2741212"/>
              <a:gd name="connsiteX5" fmla="*/ 0 w 2177826"/>
              <a:gd name="connsiteY5" fmla="*/ 149554 h 2741212"/>
              <a:gd name="connsiteX0" fmla="*/ 0 w 2177826"/>
              <a:gd name="connsiteY0" fmla="*/ 149268 h 2740926"/>
              <a:gd name="connsiteX1" fmla="*/ 149268 w 2177826"/>
              <a:gd name="connsiteY1" fmla="*/ 0 h 2740926"/>
              <a:gd name="connsiteX2" fmla="*/ 2175700 w 2177826"/>
              <a:gd name="connsiteY2" fmla="*/ 2889 h 2740926"/>
              <a:gd name="connsiteX3" fmla="*/ 2177401 w 2177826"/>
              <a:gd name="connsiteY3" fmla="*/ 2740926 h 2740926"/>
              <a:gd name="connsiteX4" fmla="*/ 6263 w 2177826"/>
              <a:gd name="connsiteY4" fmla="*/ 2738093 h 2740926"/>
              <a:gd name="connsiteX5" fmla="*/ 0 w 2177826"/>
              <a:gd name="connsiteY5" fmla="*/ 149268 h 2740926"/>
              <a:gd name="connsiteX0" fmla="*/ 0 w 2177358"/>
              <a:gd name="connsiteY0" fmla="*/ 149268 h 2740926"/>
              <a:gd name="connsiteX1" fmla="*/ 149268 w 2177358"/>
              <a:gd name="connsiteY1" fmla="*/ 0 h 2740926"/>
              <a:gd name="connsiteX2" fmla="*/ 2175700 w 2177358"/>
              <a:gd name="connsiteY2" fmla="*/ 2889 h 2740926"/>
              <a:gd name="connsiteX3" fmla="*/ 2174228 w 2177358"/>
              <a:gd name="connsiteY3" fmla="*/ 2740926 h 2740926"/>
              <a:gd name="connsiteX4" fmla="*/ 6263 w 2177358"/>
              <a:gd name="connsiteY4" fmla="*/ 2738093 h 2740926"/>
              <a:gd name="connsiteX5" fmla="*/ 0 w 2177358"/>
              <a:gd name="connsiteY5" fmla="*/ 149268 h 2740926"/>
              <a:gd name="connsiteX0" fmla="*/ 0 w 2178053"/>
              <a:gd name="connsiteY0" fmla="*/ 149268 h 2740926"/>
              <a:gd name="connsiteX1" fmla="*/ 149268 w 2178053"/>
              <a:gd name="connsiteY1" fmla="*/ 0 h 2740926"/>
              <a:gd name="connsiteX2" fmla="*/ 2175700 w 2178053"/>
              <a:gd name="connsiteY2" fmla="*/ 2889 h 2740926"/>
              <a:gd name="connsiteX3" fmla="*/ 2174228 w 2178053"/>
              <a:gd name="connsiteY3" fmla="*/ 2740926 h 2740926"/>
              <a:gd name="connsiteX4" fmla="*/ 6263 w 2178053"/>
              <a:gd name="connsiteY4" fmla="*/ 2738093 h 2740926"/>
              <a:gd name="connsiteX5" fmla="*/ 0 w 2178053"/>
              <a:gd name="connsiteY5" fmla="*/ 149268 h 2740926"/>
              <a:gd name="connsiteX0" fmla="*/ 0 w 2175700"/>
              <a:gd name="connsiteY0" fmla="*/ 149268 h 2740926"/>
              <a:gd name="connsiteX1" fmla="*/ 149268 w 2175700"/>
              <a:gd name="connsiteY1" fmla="*/ 0 h 2740926"/>
              <a:gd name="connsiteX2" fmla="*/ 2175700 w 2175700"/>
              <a:gd name="connsiteY2" fmla="*/ 2889 h 2740926"/>
              <a:gd name="connsiteX3" fmla="*/ 2174228 w 2175700"/>
              <a:gd name="connsiteY3" fmla="*/ 2740926 h 2740926"/>
              <a:gd name="connsiteX4" fmla="*/ 6263 w 2175700"/>
              <a:gd name="connsiteY4" fmla="*/ 2738093 h 2740926"/>
              <a:gd name="connsiteX5" fmla="*/ 0 w 2175700"/>
              <a:gd name="connsiteY5" fmla="*/ 149268 h 2740926"/>
              <a:gd name="connsiteX0" fmla="*/ 0 w 2182047"/>
              <a:gd name="connsiteY0" fmla="*/ 149268 h 2740926"/>
              <a:gd name="connsiteX1" fmla="*/ 149268 w 2182047"/>
              <a:gd name="connsiteY1" fmla="*/ 0 h 2740926"/>
              <a:gd name="connsiteX2" fmla="*/ 2182047 w 2182047"/>
              <a:gd name="connsiteY2" fmla="*/ 2889 h 2740926"/>
              <a:gd name="connsiteX3" fmla="*/ 2174228 w 2182047"/>
              <a:gd name="connsiteY3" fmla="*/ 2740926 h 2740926"/>
              <a:gd name="connsiteX4" fmla="*/ 6263 w 2182047"/>
              <a:gd name="connsiteY4" fmla="*/ 2738093 h 2740926"/>
              <a:gd name="connsiteX5" fmla="*/ 0 w 2182047"/>
              <a:gd name="connsiteY5" fmla="*/ 149268 h 2740926"/>
              <a:gd name="connsiteX0" fmla="*/ 0 w 2182047"/>
              <a:gd name="connsiteY0" fmla="*/ 149268 h 2740926"/>
              <a:gd name="connsiteX1" fmla="*/ 149268 w 2182047"/>
              <a:gd name="connsiteY1" fmla="*/ 0 h 2740926"/>
              <a:gd name="connsiteX2" fmla="*/ 2182047 w 2182047"/>
              <a:gd name="connsiteY2" fmla="*/ 2889 h 2740926"/>
              <a:gd name="connsiteX3" fmla="*/ 2180575 w 2182047"/>
              <a:gd name="connsiteY3" fmla="*/ 2740926 h 2740926"/>
              <a:gd name="connsiteX4" fmla="*/ 6263 w 2182047"/>
              <a:gd name="connsiteY4" fmla="*/ 2738093 h 2740926"/>
              <a:gd name="connsiteX5" fmla="*/ 0 w 2182047"/>
              <a:gd name="connsiteY5" fmla="*/ 149268 h 2740926"/>
              <a:gd name="connsiteX0" fmla="*/ 0 w 2182047"/>
              <a:gd name="connsiteY0" fmla="*/ 149268 h 2740926"/>
              <a:gd name="connsiteX1" fmla="*/ 149268 w 2182047"/>
              <a:gd name="connsiteY1" fmla="*/ 0 h 2740926"/>
              <a:gd name="connsiteX2" fmla="*/ 2182047 w 2182047"/>
              <a:gd name="connsiteY2" fmla="*/ 2889 h 2740926"/>
              <a:gd name="connsiteX3" fmla="*/ 2180575 w 2182047"/>
              <a:gd name="connsiteY3" fmla="*/ 2740926 h 2740926"/>
              <a:gd name="connsiteX4" fmla="*/ 6263 w 2182047"/>
              <a:gd name="connsiteY4" fmla="*/ 2738093 h 2740926"/>
              <a:gd name="connsiteX5" fmla="*/ 0 w 2182047"/>
              <a:gd name="connsiteY5" fmla="*/ 149268 h 274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2047" h="2740926">
                <a:moveTo>
                  <a:pt x="0" y="149268"/>
                </a:moveTo>
                <a:cubicBezTo>
                  <a:pt x="0" y="66830"/>
                  <a:pt x="66830" y="0"/>
                  <a:pt x="149268" y="0"/>
                </a:cubicBezTo>
                <a:lnTo>
                  <a:pt x="2182047" y="2889"/>
                </a:lnTo>
                <a:cubicBezTo>
                  <a:pt x="2179441" y="915568"/>
                  <a:pt x="2183181" y="1828247"/>
                  <a:pt x="2180575" y="2740926"/>
                </a:cubicBezTo>
                <a:lnTo>
                  <a:pt x="6263" y="2738093"/>
                </a:lnTo>
                <a:cubicBezTo>
                  <a:pt x="4175" y="1877305"/>
                  <a:pt x="2088" y="1010056"/>
                  <a:pt x="0" y="149268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731520" anchor="ctr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2632076" y="3657600"/>
            <a:ext cx="2184400" cy="27432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2632076" y="914397"/>
            <a:ext cx="2182427" cy="27432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4816474" y="3657600"/>
            <a:ext cx="2185416" cy="27432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4816474" y="914397"/>
            <a:ext cx="2185416" cy="27432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89224" y="914397"/>
            <a:ext cx="4739352" cy="5489746"/>
          </a:xfrm>
          <a:custGeom>
            <a:avLst/>
            <a:gdLst>
              <a:gd name="connsiteX0" fmla="*/ 0 w 4727448"/>
              <a:gd name="connsiteY0" fmla="*/ 178745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8" fmla="*/ 0 w 4727448"/>
              <a:gd name="connsiteY8" fmla="*/ 178745 h 5486383"/>
              <a:gd name="connsiteX0" fmla="*/ 0 w 4727448"/>
              <a:gd name="connsiteY0" fmla="*/ 5307638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0" fmla="*/ 546244 w 5094947"/>
              <a:gd name="connsiteY0" fmla="*/ 5486383 h 5486383"/>
              <a:gd name="connsiteX1" fmla="*/ 546244 w 5094947"/>
              <a:gd name="connsiteY1" fmla="*/ 0 h 5486383"/>
              <a:gd name="connsiteX2" fmla="*/ 4916202 w 5094947"/>
              <a:gd name="connsiteY2" fmla="*/ 0 h 5486383"/>
              <a:gd name="connsiteX3" fmla="*/ 5094947 w 5094947"/>
              <a:gd name="connsiteY3" fmla="*/ 178745 h 5486383"/>
              <a:gd name="connsiteX4" fmla="*/ 5094947 w 5094947"/>
              <a:gd name="connsiteY4" fmla="*/ 5307638 h 5486383"/>
              <a:gd name="connsiteX5" fmla="*/ 4916202 w 5094947"/>
              <a:gd name="connsiteY5" fmla="*/ 5486383 h 5486383"/>
              <a:gd name="connsiteX6" fmla="*/ 546244 w 5094947"/>
              <a:gd name="connsiteY6" fmla="*/ 5486383 h 5486383"/>
              <a:gd name="connsiteX0" fmla="*/ 323701 w 4872404"/>
              <a:gd name="connsiteY0" fmla="*/ 5486383 h 5486383"/>
              <a:gd name="connsiteX1" fmla="*/ 323701 w 4872404"/>
              <a:gd name="connsiteY1" fmla="*/ 0 h 5486383"/>
              <a:gd name="connsiteX2" fmla="*/ 4693659 w 4872404"/>
              <a:gd name="connsiteY2" fmla="*/ 0 h 5486383"/>
              <a:gd name="connsiteX3" fmla="*/ 4872404 w 4872404"/>
              <a:gd name="connsiteY3" fmla="*/ 178745 h 5486383"/>
              <a:gd name="connsiteX4" fmla="*/ 4872404 w 4872404"/>
              <a:gd name="connsiteY4" fmla="*/ 5307638 h 5486383"/>
              <a:gd name="connsiteX5" fmla="*/ 4693659 w 4872404"/>
              <a:gd name="connsiteY5" fmla="*/ 5486383 h 5486383"/>
              <a:gd name="connsiteX6" fmla="*/ 323701 w 4872404"/>
              <a:gd name="connsiteY6" fmla="*/ 5486383 h 5486383"/>
              <a:gd name="connsiteX0" fmla="*/ 0 w 4548703"/>
              <a:gd name="connsiteY0" fmla="*/ 5486383 h 5486383"/>
              <a:gd name="connsiteX1" fmla="*/ 0 w 4548703"/>
              <a:gd name="connsiteY1" fmla="*/ 0 h 5486383"/>
              <a:gd name="connsiteX2" fmla="*/ 4369958 w 4548703"/>
              <a:gd name="connsiteY2" fmla="*/ 0 h 5486383"/>
              <a:gd name="connsiteX3" fmla="*/ 4548703 w 4548703"/>
              <a:gd name="connsiteY3" fmla="*/ 178745 h 5486383"/>
              <a:gd name="connsiteX4" fmla="*/ 4548703 w 4548703"/>
              <a:gd name="connsiteY4" fmla="*/ 5307638 h 5486383"/>
              <a:gd name="connsiteX5" fmla="*/ 4369958 w 4548703"/>
              <a:gd name="connsiteY5" fmla="*/ 5486383 h 5486383"/>
              <a:gd name="connsiteX6" fmla="*/ 0 w 4548703"/>
              <a:gd name="connsiteY6" fmla="*/ 5486383 h 5486383"/>
              <a:gd name="connsiteX0" fmla="*/ 187287 w 4735990"/>
              <a:gd name="connsiteY0" fmla="*/ 5497399 h 5497399"/>
              <a:gd name="connsiteX1" fmla="*/ 0 w 4735990"/>
              <a:gd name="connsiteY1" fmla="*/ 0 h 5497399"/>
              <a:gd name="connsiteX2" fmla="*/ 4557245 w 4735990"/>
              <a:gd name="connsiteY2" fmla="*/ 11016 h 5497399"/>
              <a:gd name="connsiteX3" fmla="*/ 4735990 w 4735990"/>
              <a:gd name="connsiteY3" fmla="*/ 189761 h 5497399"/>
              <a:gd name="connsiteX4" fmla="*/ 4735990 w 4735990"/>
              <a:gd name="connsiteY4" fmla="*/ 5318654 h 5497399"/>
              <a:gd name="connsiteX5" fmla="*/ 4557245 w 4735990"/>
              <a:gd name="connsiteY5" fmla="*/ 5497399 h 5497399"/>
              <a:gd name="connsiteX6" fmla="*/ 187287 w 4735990"/>
              <a:gd name="connsiteY6" fmla="*/ 5497399 h 5497399"/>
              <a:gd name="connsiteX0" fmla="*/ 183926 w 4732629"/>
              <a:gd name="connsiteY0" fmla="*/ 5486383 h 5486383"/>
              <a:gd name="connsiteX1" fmla="*/ 0 w 4732629"/>
              <a:gd name="connsiteY1" fmla="*/ 2432 h 5486383"/>
              <a:gd name="connsiteX2" fmla="*/ 4553884 w 4732629"/>
              <a:gd name="connsiteY2" fmla="*/ 0 h 5486383"/>
              <a:gd name="connsiteX3" fmla="*/ 4732629 w 4732629"/>
              <a:gd name="connsiteY3" fmla="*/ 178745 h 5486383"/>
              <a:gd name="connsiteX4" fmla="*/ 4732629 w 4732629"/>
              <a:gd name="connsiteY4" fmla="*/ 5307638 h 5486383"/>
              <a:gd name="connsiteX5" fmla="*/ 4553884 w 4732629"/>
              <a:gd name="connsiteY5" fmla="*/ 5486383 h 5486383"/>
              <a:gd name="connsiteX6" fmla="*/ 183926 w 4732629"/>
              <a:gd name="connsiteY6" fmla="*/ 5486383 h 5486383"/>
              <a:gd name="connsiteX0" fmla="*/ 190649 w 4739352"/>
              <a:gd name="connsiteY0" fmla="*/ 5486383 h 5486383"/>
              <a:gd name="connsiteX1" fmla="*/ 0 w 4739352"/>
              <a:gd name="connsiteY1" fmla="*/ 2432 h 5486383"/>
              <a:gd name="connsiteX2" fmla="*/ 4560607 w 4739352"/>
              <a:gd name="connsiteY2" fmla="*/ 0 h 5486383"/>
              <a:gd name="connsiteX3" fmla="*/ 4739352 w 4739352"/>
              <a:gd name="connsiteY3" fmla="*/ 178745 h 5486383"/>
              <a:gd name="connsiteX4" fmla="*/ 4739352 w 4739352"/>
              <a:gd name="connsiteY4" fmla="*/ 5307638 h 5486383"/>
              <a:gd name="connsiteX5" fmla="*/ 4560607 w 4739352"/>
              <a:gd name="connsiteY5" fmla="*/ 5486383 h 5486383"/>
              <a:gd name="connsiteX6" fmla="*/ 190649 w 4739352"/>
              <a:gd name="connsiteY6" fmla="*/ 5486383 h 5486383"/>
              <a:gd name="connsiteX0" fmla="*/ 2390 w 4739352"/>
              <a:gd name="connsiteY0" fmla="*/ 5489745 h 5489745"/>
              <a:gd name="connsiteX1" fmla="*/ 0 w 4739352"/>
              <a:gd name="connsiteY1" fmla="*/ 2432 h 5489745"/>
              <a:gd name="connsiteX2" fmla="*/ 4560607 w 4739352"/>
              <a:gd name="connsiteY2" fmla="*/ 0 h 5489745"/>
              <a:gd name="connsiteX3" fmla="*/ 4739352 w 4739352"/>
              <a:gd name="connsiteY3" fmla="*/ 178745 h 5489745"/>
              <a:gd name="connsiteX4" fmla="*/ 4739352 w 4739352"/>
              <a:gd name="connsiteY4" fmla="*/ 5307638 h 5489745"/>
              <a:gd name="connsiteX5" fmla="*/ 4560607 w 4739352"/>
              <a:gd name="connsiteY5" fmla="*/ 5486383 h 5489745"/>
              <a:gd name="connsiteX6" fmla="*/ 2390 w 4739352"/>
              <a:gd name="connsiteY6" fmla="*/ 5489745 h 548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9352" h="5489745">
                <a:moveTo>
                  <a:pt x="2390" y="5489745"/>
                </a:moveTo>
                <a:cubicBezTo>
                  <a:pt x="1593" y="3660641"/>
                  <a:pt x="797" y="1831536"/>
                  <a:pt x="0" y="2432"/>
                </a:cubicBezTo>
                <a:lnTo>
                  <a:pt x="4560607" y="0"/>
                </a:lnTo>
                <a:cubicBezTo>
                  <a:pt x="4659325" y="0"/>
                  <a:pt x="4739352" y="80027"/>
                  <a:pt x="4739352" y="178745"/>
                </a:cubicBezTo>
                <a:lnTo>
                  <a:pt x="4739352" y="5307638"/>
                </a:lnTo>
                <a:cubicBezTo>
                  <a:pt x="4739352" y="5406356"/>
                  <a:pt x="4659325" y="5486383"/>
                  <a:pt x="4560607" y="5486383"/>
                </a:cubicBezTo>
                <a:lnTo>
                  <a:pt x="2390" y="5489745"/>
                </a:lnTo>
                <a:close/>
              </a:path>
            </a:pathLst>
          </a:custGeom>
          <a:noFill/>
          <a:effectLst/>
        </p:spPr>
        <p:txBody>
          <a:bodyPr lIns="228600" tIns="228600" rIns="228600" bIns="228600" anchor="ctr"/>
          <a:lstStyle>
            <a:lvl1pPr>
              <a:defRPr sz="1600" b="1" i="0">
                <a:latin typeface="Arial" panose="020B0604020202020204" pitchFamily="34" charset="0"/>
              </a:defRPr>
            </a:lvl1pPr>
            <a:lvl2pPr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5A77DC3-146F-E344-BE0B-C3F02E848AC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4C989A7-2F9C-224C-80E4-5E4702642F6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04E5577C-807D-044D-A9E8-FE42424B11A8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56247318"/>
      </p:ext>
    </p:extLst>
  </p:cSld>
  <p:clrMapOvr>
    <a:masterClrMapping/>
  </p:clrMapOvr>
  <p:transition spd="med"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-four-image-content-with-captions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A866E2E-8C5B-DE4D-B652-7A560CB8648B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456892" y="914400"/>
            <a:ext cx="3281627" cy="2740561"/>
          </a:xfrm>
          <a:custGeom>
            <a:avLst/>
            <a:gdLst>
              <a:gd name="connsiteX0" fmla="*/ 0 w 6525801"/>
              <a:gd name="connsiteY0" fmla="*/ 150163 h 5486396"/>
              <a:gd name="connsiteX1" fmla="*/ 150163 w 6525801"/>
              <a:gd name="connsiteY1" fmla="*/ 0 h 5486396"/>
              <a:gd name="connsiteX2" fmla="*/ 6375638 w 6525801"/>
              <a:gd name="connsiteY2" fmla="*/ 0 h 5486396"/>
              <a:gd name="connsiteX3" fmla="*/ 6525801 w 6525801"/>
              <a:gd name="connsiteY3" fmla="*/ 150163 h 5486396"/>
              <a:gd name="connsiteX4" fmla="*/ 6525801 w 6525801"/>
              <a:gd name="connsiteY4" fmla="*/ 5336233 h 5486396"/>
              <a:gd name="connsiteX5" fmla="*/ 6375638 w 6525801"/>
              <a:gd name="connsiteY5" fmla="*/ 5486396 h 5486396"/>
              <a:gd name="connsiteX6" fmla="*/ 150163 w 6525801"/>
              <a:gd name="connsiteY6" fmla="*/ 5486396 h 5486396"/>
              <a:gd name="connsiteX7" fmla="*/ 0 w 6525801"/>
              <a:gd name="connsiteY7" fmla="*/ 5336233 h 5486396"/>
              <a:gd name="connsiteX8" fmla="*/ 0 w 6525801"/>
              <a:gd name="connsiteY8" fmla="*/ 150163 h 5486396"/>
              <a:gd name="connsiteX0" fmla="*/ 0 w 6890249"/>
              <a:gd name="connsiteY0" fmla="*/ 150163 h 5486396"/>
              <a:gd name="connsiteX1" fmla="*/ 150163 w 6890249"/>
              <a:gd name="connsiteY1" fmla="*/ 0 h 5486396"/>
              <a:gd name="connsiteX2" fmla="*/ 6375638 w 6890249"/>
              <a:gd name="connsiteY2" fmla="*/ 0 h 5486396"/>
              <a:gd name="connsiteX3" fmla="*/ 6525801 w 6890249"/>
              <a:gd name="connsiteY3" fmla="*/ 5336233 h 5486396"/>
              <a:gd name="connsiteX4" fmla="*/ 6375638 w 6890249"/>
              <a:gd name="connsiteY4" fmla="*/ 5486396 h 5486396"/>
              <a:gd name="connsiteX5" fmla="*/ 150163 w 6890249"/>
              <a:gd name="connsiteY5" fmla="*/ 5486396 h 5486396"/>
              <a:gd name="connsiteX6" fmla="*/ 0 w 6890249"/>
              <a:gd name="connsiteY6" fmla="*/ 5336233 h 5486396"/>
              <a:gd name="connsiteX7" fmla="*/ 0 w 6890249"/>
              <a:gd name="connsiteY7" fmla="*/ 150163 h 5486396"/>
              <a:gd name="connsiteX0" fmla="*/ 0 w 7153822"/>
              <a:gd name="connsiteY0" fmla="*/ 150163 h 5486396"/>
              <a:gd name="connsiteX1" fmla="*/ 150163 w 7153822"/>
              <a:gd name="connsiteY1" fmla="*/ 0 h 5486396"/>
              <a:gd name="connsiteX2" fmla="*/ 6375638 w 7153822"/>
              <a:gd name="connsiteY2" fmla="*/ 0 h 5486396"/>
              <a:gd name="connsiteX3" fmla="*/ 6375638 w 7153822"/>
              <a:gd name="connsiteY3" fmla="*/ 5486396 h 5486396"/>
              <a:gd name="connsiteX4" fmla="*/ 150163 w 7153822"/>
              <a:gd name="connsiteY4" fmla="*/ 5486396 h 5486396"/>
              <a:gd name="connsiteX5" fmla="*/ 0 w 7153822"/>
              <a:gd name="connsiteY5" fmla="*/ 5336233 h 5486396"/>
              <a:gd name="connsiteX6" fmla="*/ 0 w 7153822"/>
              <a:gd name="connsiteY6" fmla="*/ 150163 h 5486396"/>
              <a:gd name="connsiteX0" fmla="*/ 0 w 6836784"/>
              <a:gd name="connsiteY0" fmla="*/ 150163 h 5486396"/>
              <a:gd name="connsiteX1" fmla="*/ 150163 w 6836784"/>
              <a:gd name="connsiteY1" fmla="*/ 0 h 5486396"/>
              <a:gd name="connsiteX2" fmla="*/ 6375638 w 6836784"/>
              <a:gd name="connsiteY2" fmla="*/ 0 h 5486396"/>
              <a:gd name="connsiteX3" fmla="*/ 6375638 w 6836784"/>
              <a:gd name="connsiteY3" fmla="*/ 5486396 h 5486396"/>
              <a:gd name="connsiteX4" fmla="*/ 150163 w 6836784"/>
              <a:gd name="connsiteY4" fmla="*/ 5486396 h 5486396"/>
              <a:gd name="connsiteX5" fmla="*/ 0 w 6836784"/>
              <a:gd name="connsiteY5" fmla="*/ 5336233 h 5486396"/>
              <a:gd name="connsiteX6" fmla="*/ 0 w 6836784"/>
              <a:gd name="connsiteY6" fmla="*/ 150163 h 5486396"/>
              <a:gd name="connsiteX0" fmla="*/ 0 w 6881906"/>
              <a:gd name="connsiteY0" fmla="*/ 150163 h 5486396"/>
              <a:gd name="connsiteX1" fmla="*/ 150163 w 6881906"/>
              <a:gd name="connsiteY1" fmla="*/ 0 h 5486396"/>
              <a:gd name="connsiteX2" fmla="*/ 6375638 w 6881906"/>
              <a:gd name="connsiteY2" fmla="*/ 0 h 5486396"/>
              <a:gd name="connsiteX3" fmla="*/ 6534495 w 6881906"/>
              <a:gd name="connsiteY3" fmla="*/ 5486396 h 5486396"/>
              <a:gd name="connsiteX4" fmla="*/ 150163 w 6881906"/>
              <a:gd name="connsiteY4" fmla="*/ 5486396 h 5486396"/>
              <a:gd name="connsiteX5" fmla="*/ 0 w 6881906"/>
              <a:gd name="connsiteY5" fmla="*/ 5336233 h 5486396"/>
              <a:gd name="connsiteX6" fmla="*/ 0 w 6881906"/>
              <a:gd name="connsiteY6" fmla="*/ 150163 h 5486396"/>
              <a:gd name="connsiteX0" fmla="*/ 0 w 6995641"/>
              <a:gd name="connsiteY0" fmla="*/ 150163 h 5486396"/>
              <a:gd name="connsiteX1" fmla="*/ 150163 w 6995641"/>
              <a:gd name="connsiteY1" fmla="*/ 0 h 5486396"/>
              <a:gd name="connsiteX2" fmla="*/ 6534496 w 6995641"/>
              <a:gd name="connsiteY2" fmla="*/ 0 h 5486396"/>
              <a:gd name="connsiteX3" fmla="*/ 6534495 w 6995641"/>
              <a:gd name="connsiteY3" fmla="*/ 5486396 h 5486396"/>
              <a:gd name="connsiteX4" fmla="*/ 150163 w 6995641"/>
              <a:gd name="connsiteY4" fmla="*/ 5486396 h 5486396"/>
              <a:gd name="connsiteX5" fmla="*/ 0 w 6995641"/>
              <a:gd name="connsiteY5" fmla="*/ 5336233 h 5486396"/>
              <a:gd name="connsiteX6" fmla="*/ 0 w 6995641"/>
              <a:gd name="connsiteY6" fmla="*/ 150163 h 5486396"/>
              <a:gd name="connsiteX0" fmla="*/ 0 w 6534496"/>
              <a:gd name="connsiteY0" fmla="*/ 150163 h 5486396"/>
              <a:gd name="connsiteX1" fmla="*/ 150163 w 6534496"/>
              <a:gd name="connsiteY1" fmla="*/ 0 h 5486396"/>
              <a:gd name="connsiteX2" fmla="*/ 6534496 w 6534496"/>
              <a:gd name="connsiteY2" fmla="*/ 0 h 5486396"/>
              <a:gd name="connsiteX3" fmla="*/ 6534495 w 6534496"/>
              <a:gd name="connsiteY3" fmla="*/ 5486396 h 5486396"/>
              <a:gd name="connsiteX4" fmla="*/ 150163 w 6534496"/>
              <a:gd name="connsiteY4" fmla="*/ 5486396 h 5486396"/>
              <a:gd name="connsiteX5" fmla="*/ 0 w 6534496"/>
              <a:gd name="connsiteY5" fmla="*/ 5336233 h 5486396"/>
              <a:gd name="connsiteX6" fmla="*/ 0 w 6534496"/>
              <a:gd name="connsiteY6" fmla="*/ 150163 h 5486396"/>
              <a:gd name="connsiteX0" fmla="*/ 0 w 7006756"/>
              <a:gd name="connsiteY0" fmla="*/ 150163 h 5486396"/>
              <a:gd name="connsiteX1" fmla="*/ 150163 w 7006756"/>
              <a:gd name="connsiteY1" fmla="*/ 0 h 5486396"/>
              <a:gd name="connsiteX2" fmla="*/ 6534496 w 7006756"/>
              <a:gd name="connsiteY2" fmla="*/ 0 h 5486396"/>
              <a:gd name="connsiteX3" fmla="*/ 6532536 w 7006756"/>
              <a:gd name="connsiteY3" fmla="*/ 2738034 h 5486396"/>
              <a:gd name="connsiteX4" fmla="*/ 6534495 w 7006756"/>
              <a:gd name="connsiteY4" fmla="*/ 5486396 h 5486396"/>
              <a:gd name="connsiteX5" fmla="*/ 150163 w 7006756"/>
              <a:gd name="connsiteY5" fmla="*/ 5486396 h 5486396"/>
              <a:gd name="connsiteX6" fmla="*/ 0 w 7006756"/>
              <a:gd name="connsiteY6" fmla="*/ 5336233 h 5486396"/>
              <a:gd name="connsiteX7" fmla="*/ 0 w 7006756"/>
              <a:gd name="connsiteY7" fmla="*/ 150163 h 5486396"/>
              <a:gd name="connsiteX0" fmla="*/ 0 w 7331435"/>
              <a:gd name="connsiteY0" fmla="*/ 150163 h 5486396"/>
              <a:gd name="connsiteX1" fmla="*/ 150163 w 7331435"/>
              <a:gd name="connsiteY1" fmla="*/ 0 h 5486396"/>
              <a:gd name="connsiteX2" fmla="*/ 6534496 w 7331435"/>
              <a:gd name="connsiteY2" fmla="*/ 0 h 5486396"/>
              <a:gd name="connsiteX3" fmla="*/ 6532536 w 7331435"/>
              <a:gd name="connsiteY3" fmla="*/ 2738034 h 5486396"/>
              <a:gd name="connsiteX4" fmla="*/ 150163 w 7331435"/>
              <a:gd name="connsiteY4" fmla="*/ 5486396 h 5486396"/>
              <a:gd name="connsiteX5" fmla="*/ 0 w 7331435"/>
              <a:gd name="connsiteY5" fmla="*/ 5336233 h 5486396"/>
              <a:gd name="connsiteX6" fmla="*/ 0 w 7331435"/>
              <a:gd name="connsiteY6" fmla="*/ 150163 h 5486396"/>
              <a:gd name="connsiteX0" fmla="*/ 0 w 7340840"/>
              <a:gd name="connsiteY0" fmla="*/ 150163 h 5392987"/>
              <a:gd name="connsiteX1" fmla="*/ 150163 w 7340840"/>
              <a:gd name="connsiteY1" fmla="*/ 0 h 5392987"/>
              <a:gd name="connsiteX2" fmla="*/ 6534496 w 7340840"/>
              <a:gd name="connsiteY2" fmla="*/ 0 h 5392987"/>
              <a:gd name="connsiteX3" fmla="*/ 6532536 w 7340840"/>
              <a:gd name="connsiteY3" fmla="*/ 2738034 h 5392987"/>
              <a:gd name="connsiteX4" fmla="*/ 0 w 7340840"/>
              <a:gd name="connsiteY4" fmla="*/ 5336233 h 5392987"/>
              <a:gd name="connsiteX5" fmla="*/ 0 w 7340840"/>
              <a:gd name="connsiteY5" fmla="*/ 150163 h 5392987"/>
              <a:gd name="connsiteX0" fmla="*/ 0 w 7340840"/>
              <a:gd name="connsiteY0" fmla="*/ 150163 h 3598031"/>
              <a:gd name="connsiteX1" fmla="*/ 150163 w 7340840"/>
              <a:gd name="connsiteY1" fmla="*/ 0 h 3598031"/>
              <a:gd name="connsiteX2" fmla="*/ 6534496 w 7340840"/>
              <a:gd name="connsiteY2" fmla="*/ 0 h 3598031"/>
              <a:gd name="connsiteX3" fmla="*/ 6532536 w 7340840"/>
              <a:gd name="connsiteY3" fmla="*/ 2738034 h 3598031"/>
              <a:gd name="connsiteX4" fmla="*/ 0 w 7340840"/>
              <a:gd name="connsiteY4" fmla="*/ 3373115 h 3598031"/>
              <a:gd name="connsiteX5" fmla="*/ 0 w 7340840"/>
              <a:gd name="connsiteY5" fmla="*/ 150163 h 3598031"/>
              <a:gd name="connsiteX0" fmla="*/ 0 w 7340840"/>
              <a:gd name="connsiteY0" fmla="*/ 150163 h 3247259"/>
              <a:gd name="connsiteX1" fmla="*/ 150163 w 7340840"/>
              <a:gd name="connsiteY1" fmla="*/ 0 h 3247259"/>
              <a:gd name="connsiteX2" fmla="*/ 6534496 w 7340840"/>
              <a:gd name="connsiteY2" fmla="*/ 0 h 3247259"/>
              <a:gd name="connsiteX3" fmla="*/ 6532536 w 7340840"/>
              <a:gd name="connsiteY3" fmla="*/ 2738034 h 3247259"/>
              <a:gd name="connsiteX4" fmla="*/ 0 w 7340840"/>
              <a:gd name="connsiteY4" fmla="*/ 2737685 h 3247259"/>
              <a:gd name="connsiteX5" fmla="*/ 0 w 7340840"/>
              <a:gd name="connsiteY5" fmla="*/ 150163 h 3247259"/>
              <a:gd name="connsiteX0" fmla="*/ 0 w 7006974"/>
              <a:gd name="connsiteY0" fmla="*/ 150163 h 3247259"/>
              <a:gd name="connsiteX1" fmla="*/ 150163 w 7006974"/>
              <a:gd name="connsiteY1" fmla="*/ 0 h 3247259"/>
              <a:gd name="connsiteX2" fmla="*/ 6534496 w 7006974"/>
              <a:gd name="connsiteY2" fmla="*/ 0 h 3247259"/>
              <a:gd name="connsiteX3" fmla="*/ 6532536 w 7006974"/>
              <a:gd name="connsiteY3" fmla="*/ 2738034 h 3247259"/>
              <a:gd name="connsiteX4" fmla="*/ 0 w 7006974"/>
              <a:gd name="connsiteY4" fmla="*/ 2737685 h 3247259"/>
              <a:gd name="connsiteX5" fmla="*/ 0 w 7006974"/>
              <a:gd name="connsiteY5" fmla="*/ 150163 h 3247259"/>
              <a:gd name="connsiteX0" fmla="*/ 0 w 6534496"/>
              <a:gd name="connsiteY0" fmla="*/ 150163 h 3247259"/>
              <a:gd name="connsiteX1" fmla="*/ 150163 w 6534496"/>
              <a:gd name="connsiteY1" fmla="*/ 0 h 3247259"/>
              <a:gd name="connsiteX2" fmla="*/ 6534496 w 6534496"/>
              <a:gd name="connsiteY2" fmla="*/ 0 h 3247259"/>
              <a:gd name="connsiteX3" fmla="*/ 6532536 w 6534496"/>
              <a:gd name="connsiteY3" fmla="*/ 2738034 h 3247259"/>
              <a:gd name="connsiteX4" fmla="*/ 0 w 6534496"/>
              <a:gd name="connsiteY4" fmla="*/ 2737685 h 3247259"/>
              <a:gd name="connsiteX5" fmla="*/ 0 w 6534496"/>
              <a:gd name="connsiteY5" fmla="*/ 150163 h 3247259"/>
              <a:gd name="connsiteX0" fmla="*/ 0 w 6534496"/>
              <a:gd name="connsiteY0" fmla="*/ 150163 h 3133258"/>
              <a:gd name="connsiteX1" fmla="*/ 150163 w 6534496"/>
              <a:gd name="connsiteY1" fmla="*/ 0 h 3133258"/>
              <a:gd name="connsiteX2" fmla="*/ 6534496 w 6534496"/>
              <a:gd name="connsiteY2" fmla="*/ 0 h 3133258"/>
              <a:gd name="connsiteX3" fmla="*/ 6532536 w 6534496"/>
              <a:gd name="connsiteY3" fmla="*/ 2738034 h 3133258"/>
              <a:gd name="connsiteX4" fmla="*/ 0 w 6534496"/>
              <a:gd name="connsiteY4" fmla="*/ 2737685 h 3133258"/>
              <a:gd name="connsiteX5" fmla="*/ 0 w 6534496"/>
              <a:gd name="connsiteY5" fmla="*/ 150163 h 3133258"/>
              <a:gd name="connsiteX0" fmla="*/ 0 w 6534496"/>
              <a:gd name="connsiteY0" fmla="*/ 150163 h 3133258"/>
              <a:gd name="connsiteX1" fmla="*/ 150163 w 6534496"/>
              <a:gd name="connsiteY1" fmla="*/ 0 h 3133258"/>
              <a:gd name="connsiteX2" fmla="*/ 6534496 w 6534496"/>
              <a:gd name="connsiteY2" fmla="*/ 0 h 3133258"/>
              <a:gd name="connsiteX3" fmla="*/ 6532536 w 6534496"/>
              <a:gd name="connsiteY3" fmla="*/ 2738034 h 3133258"/>
              <a:gd name="connsiteX4" fmla="*/ 0 w 6534496"/>
              <a:gd name="connsiteY4" fmla="*/ 2737685 h 3133258"/>
              <a:gd name="connsiteX5" fmla="*/ 0 w 6534496"/>
              <a:gd name="connsiteY5" fmla="*/ 150163 h 3133258"/>
              <a:gd name="connsiteX0" fmla="*/ 0 w 6534496"/>
              <a:gd name="connsiteY0" fmla="*/ 150163 h 2738034"/>
              <a:gd name="connsiteX1" fmla="*/ 150163 w 6534496"/>
              <a:gd name="connsiteY1" fmla="*/ 0 h 2738034"/>
              <a:gd name="connsiteX2" fmla="*/ 6534496 w 6534496"/>
              <a:gd name="connsiteY2" fmla="*/ 0 h 2738034"/>
              <a:gd name="connsiteX3" fmla="*/ 6532536 w 6534496"/>
              <a:gd name="connsiteY3" fmla="*/ 2738034 h 2738034"/>
              <a:gd name="connsiteX4" fmla="*/ 0 w 6534496"/>
              <a:gd name="connsiteY4" fmla="*/ 2737685 h 2738034"/>
              <a:gd name="connsiteX5" fmla="*/ 0 w 6534496"/>
              <a:gd name="connsiteY5" fmla="*/ 150163 h 2738034"/>
              <a:gd name="connsiteX0" fmla="*/ 0 w 6534496"/>
              <a:gd name="connsiteY0" fmla="*/ 150163 h 2738034"/>
              <a:gd name="connsiteX1" fmla="*/ 150163 w 6534496"/>
              <a:gd name="connsiteY1" fmla="*/ 0 h 2738034"/>
              <a:gd name="connsiteX2" fmla="*/ 6534496 w 6534496"/>
              <a:gd name="connsiteY2" fmla="*/ 0 h 2738034"/>
              <a:gd name="connsiteX3" fmla="*/ 3043612 w 6534496"/>
              <a:gd name="connsiteY3" fmla="*/ 2738034 h 2738034"/>
              <a:gd name="connsiteX4" fmla="*/ 0 w 6534496"/>
              <a:gd name="connsiteY4" fmla="*/ 2737685 h 2738034"/>
              <a:gd name="connsiteX5" fmla="*/ 0 w 6534496"/>
              <a:gd name="connsiteY5" fmla="*/ 150163 h 2738034"/>
              <a:gd name="connsiteX0" fmla="*/ 0 w 6534496"/>
              <a:gd name="connsiteY0" fmla="*/ 150163 h 2738034"/>
              <a:gd name="connsiteX1" fmla="*/ 150163 w 6534496"/>
              <a:gd name="connsiteY1" fmla="*/ 0 h 2738034"/>
              <a:gd name="connsiteX2" fmla="*/ 6534496 w 6534496"/>
              <a:gd name="connsiteY2" fmla="*/ 0 h 2738034"/>
              <a:gd name="connsiteX3" fmla="*/ 3046787 w 6534496"/>
              <a:gd name="connsiteY3" fmla="*/ 2738034 h 2738034"/>
              <a:gd name="connsiteX4" fmla="*/ 0 w 6534496"/>
              <a:gd name="connsiteY4" fmla="*/ 2737685 h 2738034"/>
              <a:gd name="connsiteX5" fmla="*/ 0 w 6534496"/>
              <a:gd name="connsiteY5" fmla="*/ 150163 h 2738034"/>
              <a:gd name="connsiteX0" fmla="*/ 0 w 4969221"/>
              <a:gd name="connsiteY0" fmla="*/ 150163 h 2738034"/>
              <a:gd name="connsiteX1" fmla="*/ 150163 w 4969221"/>
              <a:gd name="connsiteY1" fmla="*/ 0 h 2738034"/>
              <a:gd name="connsiteX2" fmla="*/ 4969221 w 4969221"/>
              <a:gd name="connsiteY2" fmla="*/ 0 h 2738034"/>
              <a:gd name="connsiteX3" fmla="*/ 3046787 w 4969221"/>
              <a:gd name="connsiteY3" fmla="*/ 2738034 h 2738034"/>
              <a:gd name="connsiteX4" fmla="*/ 0 w 4969221"/>
              <a:gd name="connsiteY4" fmla="*/ 2737685 h 2738034"/>
              <a:gd name="connsiteX5" fmla="*/ 0 w 4969221"/>
              <a:gd name="connsiteY5" fmla="*/ 150163 h 2738034"/>
              <a:gd name="connsiteX0" fmla="*/ 0 w 3362671"/>
              <a:gd name="connsiteY0" fmla="*/ 150163 h 2738034"/>
              <a:gd name="connsiteX1" fmla="*/ 150163 w 3362671"/>
              <a:gd name="connsiteY1" fmla="*/ 0 h 2738034"/>
              <a:gd name="connsiteX2" fmla="*/ 3362671 w 3362671"/>
              <a:gd name="connsiteY2" fmla="*/ 0 h 2738034"/>
              <a:gd name="connsiteX3" fmla="*/ 3046787 w 3362671"/>
              <a:gd name="connsiteY3" fmla="*/ 2738034 h 2738034"/>
              <a:gd name="connsiteX4" fmla="*/ 0 w 3362671"/>
              <a:gd name="connsiteY4" fmla="*/ 2737685 h 2738034"/>
              <a:gd name="connsiteX5" fmla="*/ 0 w 3362671"/>
              <a:gd name="connsiteY5" fmla="*/ 150163 h 2738034"/>
              <a:gd name="connsiteX0" fmla="*/ 0 w 3099146"/>
              <a:gd name="connsiteY0" fmla="*/ 150163 h 2738034"/>
              <a:gd name="connsiteX1" fmla="*/ 150163 w 3099146"/>
              <a:gd name="connsiteY1" fmla="*/ 0 h 2738034"/>
              <a:gd name="connsiteX2" fmla="*/ 3099146 w 3099146"/>
              <a:gd name="connsiteY2" fmla="*/ 3169 h 2738034"/>
              <a:gd name="connsiteX3" fmla="*/ 3046787 w 3099146"/>
              <a:gd name="connsiteY3" fmla="*/ 2738034 h 2738034"/>
              <a:gd name="connsiteX4" fmla="*/ 0 w 3099146"/>
              <a:gd name="connsiteY4" fmla="*/ 2737685 h 2738034"/>
              <a:gd name="connsiteX5" fmla="*/ 0 w 3099146"/>
              <a:gd name="connsiteY5" fmla="*/ 150163 h 2738034"/>
              <a:gd name="connsiteX0" fmla="*/ 0 w 3046798"/>
              <a:gd name="connsiteY0" fmla="*/ 150163 h 2738034"/>
              <a:gd name="connsiteX1" fmla="*/ 150163 w 3046798"/>
              <a:gd name="connsiteY1" fmla="*/ 0 h 2738034"/>
              <a:gd name="connsiteX2" fmla="*/ 2988021 w 3046798"/>
              <a:gd name="connsiteY2" fmla="*/ 6338 h 2738034"/>
              <a:gd name="connsiteX3" fmla="*/ 3046787 w 3046798"/>
              <a:gd name="connsiteY3" fmla="*/ 2738034 h 2738034"/>
              <a:gd name="connsiteX4" fmla="*/ 0 w 3046798"/>
              <a:gd name="connsiteY4" fmla="*/ 2737685 h 2738034"/>
              <a:gd name="connsiteX5" fmla="*/ 0 w 3046798"/>
              <a:gd name="connsiteY5" fmla="*/ 150163 h 2738034"/>
              <a:gd name="connsiteX0" fmla="*/ 0 w 3048346"/>
              <a:gd name="connsiteY0" fmla="*/ 150163 h 2738034"/>
              <a:gd name="connsiteX1" fmla="*/ 150163 w 3048346"/>
              <a:gd name="connsiteY1" fmla="*/ 0 h 2738034"/>
              <a:gd name="connsiteX2" fmla="*/ 3048346 w 3048346"/>
              <a:gd name="connsiteY2" fmla="*/ 0 h 2738034"/>
              <a:gd name="connsiteX3" fmla="*/ 3046787 w 3048346"/>
              <a:gd name="connsiteY3" fmla="*/ 2738034 h 2738034"/>
              <a:gd name="connsiteX4" fmla="*/ 0 w 3048346"/>
              <a:gd name="connsiteY4" fmla="*/ 2737685 h 2738034"/>
              <a:gd name="connsiteX5" fmla="*/ 0 w 3048346"/>
              <a:gd name="connsiteY5" fmla="*/ 150163 h 2738034"/>
              <a:gd name="connsiteX0" fmla="*/ 0 w 3053238"/>
              <a:gd name="connsiteY0" fmla="*/ 150163 h 2737685"/>
              <a:gd name="connsiteX1" fmla="*/ 150163 w 3053238"/>
              <a:gd name="connsiteY1" fmla="*/ 0 h 2737685"/>
              <a:gd name="connsiteX2" fmla="*/ 3048346 w 3053238"/>
              <a:gd name="connsiteY2" fmla="*/ 0 h 2737685"/>
              <a:gd name="connsiteX3" fmla="*/ 3053137 w 3053238"/>
              <a:gd name="connsiteY3" fmla="*/ 2506695 h 2737685"/>
              <a:gd name="connsiteX4" fmla="*/ 0 w 3053238"/>
              <a:gd name="connsiteY4" fmla="*/ 2737685 h 2737685"/>
              <a:gd name="connsiteX5" fmla="*/ 0 w 3053238"/>
              <a:gd name="connsiteY5" fmla="*/ 150163 h 2737685"/>
              <a:gd name="connsiteX0" fmla="*/ 3175 w 3056413"/>
              <a:gd name="connsiteY0" fmla="*/ 150163 h 2506695"/>
              <a:gd name="connsiteX1" fmla="*/ 153338 w 3056413"/>
              <a:gd name="connsiteY1" fmla="*/ 0 h 2506695"/>
              <a:gd name="connsiteX2" fmla="*/ 3051521 w 3056413"/>
              <a:gd name="connsiteY2" fmla="*/ 0 h 2506695"/>
              <a:gd name="connsiteX3" fmla="*/ 3056312 w 3056413"/>
              <a:gd name="connsiteY3" fmla="*/ 2506695 h 2506695"/>
              <a:gd name="connsiteX4" fmla="*/ 0 w 3056413"/>
              <a:gd name="connsiteY4" fmla="*/ 2224304 h 2506695"/>
              <a:gd name="connsiteX5" fmla="*/ 3175 w 3056413"/>
              <a:gd name="connsiteY5" fmla="*/ 150163 h 2506695"/>
              <a:gd name="connsiteX0" fmla="*/ 306 w 3053544"/>
              <a:gd name="connsiteY0" fmla="*/ 150163 h 2509516"/>
              <a:gd name="connsiteX1" fmla="*/ 150469 w 3053544"/>
              <a:gd name="connsiteY1" fmla="*/ 0 h 2509516"/>
              <a:gd name="connsiteX2" fmla="*/ 3048652 w 3053544"/>
              <a:gd name="connsiteY2" fmla="*/ 0 h 2509516"/>
              <a:gd name="connsiteX3" fmla="*/ 3053443 w 3053544"/>
              <a:gd name="connsiteY3" fmla="*/ 2506695 h 2509516"/>
              <a:gd name="connsiteX4" fmla="*/ 306 w 3053544"/>
              <a:gd name="connsiteY4" fmla="*/ 2509516 h 2509516"/>
              <a:gd name="connsiteX5" fmla="*/ 306 w 3053544"/>
              <a:gd name="connsiteY5" fmla="*/ 150163 h 2509516"/>
              <a:gd name="connsiteX0" fmla="*/ 306 w 3273452"/>
              <a:gd name="connsiteY0" fmla="*/ 150163 h 2719425"/>
              <a:gd name="connsiteX1" fmla="*/ 150469 w 3273452"/>
              <a:gd name="connsiteY1" fmla="*/ 0 h 2719425"/>
              <a:gd name="connsiteX2" fmla="*/ 3048652 w 3273452"/>
              <a:gd name="connsiteY2" fmla="*/ 0 h 2719425"/>
              <a:gd name="connsiteX3" fmla="*/ 3273449 w 3273452"/>
              <a:gd name="connsiteY3" fmla="*/ 2719425 h 2719425"/>
              <a:gd name="connsiteX4" fmla="*/ 306 w 3273452"/>
              <a:gd name="connsiteY4" fmla="*/ 2509516 h 2719425"/>
              <a:gd name="connsiteX5" fmla="*/ 306 w 3273452"/>
              <a:gd name="connsiteY5" fmla="*/ 150163 h 2719425"/>
              <a:gd name="connsiteX0" fmla="*/ 306 w 3275533"/>
              <a:gd name="connsiteY0" fmla="*/ 150163 h 2719425"/>
              <a:gd name="connsiteX1" fmla="*/ 150469 w 3275533"/>
              <a:gd name="connsiteY1" fmla="*/ 0 h 2719425"/>
              <a:gd name="connsiteX2" fmla="*/ 3275533 w 3275533"/>
              <a:gd name="connsiteY2" fmla="*/ 0 h 2719425"/>
              <a:gd name="connsiteX3" fmla="*/ 3273449 w 3275533"/>
              <a:gd name="connsiteY3" fmla="*/ 2719425 h 2719425"/>
              <a:gd name="connsiteX4" fmla="*/ 306 w 3275533"/>
              <a:gd name="connsiteY4" fmla="*/ 2509516 h 2719425"/>
              <a:gd name="connsiteX5" fmla="*/ 306 w 3275533"/>
              <a:gd name="connsiteY5" fmla="*/ 150163 h 2719425"/>
              <a:gd name="connsiteX0" fmla="*/ 306 w 3275533"/>
              <a:gd name="connsiteY0" fmla="*/ 150163 h 2731540"/>
              <a:gd name="connsiteX1" fmla="*/ 150469 w 3275533"/>
              <a:gd name="connsiteY1" fmla="*/ 0 h 2731540"/>
              <a:gd name="connsiteX2" fmla="*/ 3275533 w 3275533"/>
              <a:gd name="connsiteY2" fmla="*/ 0 h 2731540"/>
              <a:gd name="connsiteX3" fmla="*/ 3269403 w 3275533"/>
              <a:gd name="connsiteY3" fmla="*/ 2731540 h 2731540"/>
              <a:gd name="connsiteX4" fmla="*/ 306 w 3275533"/>
              <a:gd name="connsiteY4" fmla="*/ 2509516 h 2731540"/>
              <a:gd name="connsiteX5" fmla="*/ 306 w 3275533"/>
              <a:gd name="connsiteY5" fmla="*/ 150163 h 2731540"/>
              <a:gd name="connsiteX0" fmla="*/ 306 w 3275533"/>
              <a:gd name="connsiteY0" fmla="*/ 150163 h 2731540"/>
              <a:gd name="connsiteX1" fmla="*/ 150469 w 3275533"/>
              <a:gd name="connsiteY1" fmla="*/ 0 h 2731540"/>
              <a:gd name="connsiteX2" fmla="*/ 3275533 w 3275533"/>
              <a:gd name="connsiteY2" fmla="*/ 0 h 2731540"/>
              <a:gd name="connsiteX3" fmla="*/ 3269403 w 3275533"/>
              <a:gd name="connsiteY3" fmla="*/ 2731540 h 2731540"/>
              <a:gd name="connsiteX4" fmla="*/ 306 w 3275533"/>
              <a:gd name="connsiteY4" fmla="*/ 2723551 h 2731540"/>
              <a:gd name="connsiteX5" fmla="*/ 306 w 3275533"/>
              <a:gd name="connsiteY5" fmla="*/ 150163 h 2731540"/>
              <a:gd name="connsiteX0" fmla="*/ 306 w 3275533"/>
              <a:gd name="connsiteY0" fmla="*/ 150163 h 2731540"/>
              <a:gd name="connsiteX1" fmla="*/ 150469 w 3275533"/>
              <a:gd name="connsiteY1" fmla="*/ 0 h 2731540"/>
              <a:gd name="connsiteX2" fmla="*/ 3275533 w 3275533"/>
              <a:gd name="connsiteY2" fmla="*/ 0 h 2731540"/>
              <a:gd name="connsiteX3" fmla="*/ 3269403 w 3275533"/>
              <a:gd name="connsiteY3" fmla="*/ 2731540 h 2731540"/>
              <a:gd name="connsiteX4" fmla="*/ 306 w 3275533"/>
              <a:gd name="connsiteY4" fmla="*/ 2727589 h 2731540"/>
              <a:gd name="connsiteX5" fmla="*/ 306 w 3275533"/>
              <a:gd name="connsiteY5" fmla="*/ 150163 h 2731540"/>
              <a:gd name="connsiteX0" fmla="*/ 306 w 3281627"/>
              <a:gd name="connsiteY0" fmla="*/ 150163 h 2727589"/>
              <a:gd name="connsiteX1" fmla="*/ 150469 w 3281627"/>
              <a:gd name="connsiteY1" fmla="*/ 0 h 2727589"/>
              <a:gd name="connsiteX2" fmla="*/ 3275533 w 3281627"/>
              <a:gd name="connsiteY2" fmla="*/ 0 h 2727589"/>
              <a:gd name="connsiteX3" fmla="*/ 3281541 w 3281627"/>
              <a:gd name="connsiteY3" fmla="*/ 2727502 h 2727589"/>
              <a:gd name="connsiteX4" fmla="*/ 306 w 3281627"/>
              <a:gd name="connsiteY4" fmla="*/ 2727589 h 2727589"/>
              <a:gd name="connsiteX5" fmla="*/ 306 w 3281627"/>
              <a:gd name="connsiteY5" fmla="*/ 150163 h 2727589"/>
              <a:gd name="connsiteX0" fmla="*/ 306 w 3281627"/>
              <a:gd name="connsiteY0" fmla="*/ 150163 h 2730666"/>
              <a:gd name="connsiteX1" fmla="*/ 150469 w 3281627"/>
              <a:gd name="connsiteY1" fmla="*/ 0 h 2730666"/>
              <a:gd name="connsiteX2" fmla="*/ 3275533 w 3281627"/>
              <a:gd name="connsiteY2" fmla="*/ 0 h 2730666"/>
              <a:gd name="connsiteX3" fmla="*/ 3281541 w 3281627"/>
              <a:gd name="connsiteY3" fmla="*/ 2730666 h 2730666"/>
              <a:gd name="connsiteX4" fmla="*/ 306 w 3281627"/>
              <a:gd name="connsiteY4" fmla="*/ 2727589 h 2730666"/>
              <a:gd name="connsiteX5" fmla="*/ 306 w 3281627"/>
              <a:gd name="connsiteY5" fmla="*/ 150163 h 2730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1627" h="2730666">
                <a:moveTo>
                  <a:pt x="306" y="150163"/>
                </a:moveTo>
                <a:cubicBezTo>
                  <a:pt x="306" y="67230"/>
                  <a:pt x="67536" y="0"/>
                  <a:pt x="150469" y="0"/>
                </a:cubicBezTo>
                <a:lnTo>
                  <a:pt x="3275533" y="0"/>
                </a:lnTo>
                <a:cubicBezTo>
                  <a:pt x="3274880" y="912678"/>
                  <a:pt x="3282521" y="1361649"/>
                  <a:pt x="3281541" y="2730666"/>
                </a:cubicBezTo>
                <a:lnTo>
                  <a:pt x="306" y="2727589"/>
                </a:lnTo>
                <a:cubicBezTo>
                  <a:pt x="1364" y="2036209"/>
                  <a:pt x="-752" y="841543"/>
                  <a:pt x="306" y="1501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tIns="548640" bIns="822960" anchor="t" anchorCtr="0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16"/>
          <p:cNvSpPr>
            <a:spLocks noGrp="1"/>
          </p:cNvSpPr>
          <p:nvPr>
            <p:ph type="pic" sz="quarter" idx="51"/>
          </p:nvPr>
        </p:nvSpPr>
        <p:spPr>
          <a:xfrm>
            <a:off x="3729988" y="914400"/>
            <a:ext cx="3252936" cy="273845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tIns="548640" anchor="t" anchorCtr="0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56481" y="3645134"/>
            <a:ext cx="3279792" cy="2755664"/>
          </a:xfrm>
          <a:custGeom>
            <a:avLst/>
            <a:gdLst>
              <a:gd name="connsiteX0" fmla="*/ 0 w 6519450"/>
              <a:gd name="connsiteY0" fmla="*/ 143240 h 2738292"/>
              <a:gd name="connsiteX1" fmla="*/ 143240 w 6519450"/>
              <a:gd name="connsiteY1" fmla="*/ 0 h 2738292"/>
              <a:gd name="connsiteX2" fmla="*/ 6376210 w 6519450"/>
              <a:gd name="connsiteY2" fmla="*/ 0 h 2738292"/>
              <a:gd name="connsiteX3" fmla="*/ 6519450 w 6519450"/>
              <a:gd name="connsiteY3" fmla="*/ 143240 h 2738292"/>
              <a:gd name="connsiteX4" fmla="*/ 6519450 w 6519450"/>
              <a:gd name="connsiteY4" fmla="*/ 2595052 h 2738292"/>
              <a:gd name="connsiteX5" fmla="*/ 6376210 w 6519450"/>
              <a:gd name="connsiteY5" fmla="*/ 2738292 h 2738292"/>
              <a:gd name="connsiteX6" fmla="*/ 143240 w 6519450"/>
              <a:gd name="connsiteY6" fmla="*/ 2738292 h 2738292"/>
              <a:gd name="connsiteX7" fmla="*/ 0 w 6519450"/>
              <a:gd name="connsiteY7" fmla="*/ 2595052 h 2738292"/>
              <a:gd name="connsiteX8" fmla="*/ 0 w 6519450"/>
              <a:gd name="connsiteY8" fmla="*/ 143240 h 2738292"/>
              <a:gd name="connsiteX0" fmla="*/ 0 w 6519450"/>
              <a:gd name="connsiteY0" fmla="*/ 237955 h 2833007"/>
              <a:gd name="connsiteX1" fmla="*/ 6376210 w 6519450"/>
              <a:gd name="connsiteY1" fmla="*/ 94715 h 2833007"/>
              <a:gd name="connsiteX2" fmla="*/ 6519450 w 6519450"/>
              <a:gd name="connsiteY2" fmla="*/ 237955 h 2833007"/>
              <a:gd name="connsiteX3" fmla="*/ 6519450 w 6519450"/>
              <a:gd name="connsiteY3" fmla="*/ 2689767 h 2833007"/>
              <a:gd name="connsiteX4" fmla="*/ 6376210 w 6519450"/>
              <a:gd name="connsiteY4" fmla="*/ 2833007 h 2833007"/>
              <a:gd name="connsiteX5" fmla="*/ 143240 w 6519450"/>
              <a:gd name="connsiteY5" fmla="*/ 2833007 h 2833007"/>
              <a:gd name="connsiteX6" fmla="*/ 0 w 6519450"/>
              <a:gd name="connsiteY6" fmla="*/ 2689767 h 2833007"/>
              <a:gd name="connsiteX7" fmla="*/ 0 w 6519450"/>
              <a:gd name="connsiteY7" fmla="*/ 237955 h 2833007"/>
              <a:gd name="connsiteX0" fmla="*/ 3925 w 6519450"/>
              <a:gd name="connsiteY0" fmla="*/ 188727 h 2940758"/>
              <a:gd name="connsiteX1" fmla="*/ 6376210 w 6519450"/>
              <a:gd name="connsiteY1" fmla="*/ 202466 h 2940758"/>
              <a:gd name="connsiteX2" fmla="*/ 6519450 w 6519450"/>
              <a:gd name="connsiteY2" fmla="*/ 345706 h 2940758"/>
              <a:gd name="connsiteX3" fmla="*/ 6519450 w 6519450"/>
              <a:gd name="connsiteY3" fmla="*/ 2797518 h 2940758"/>
              <a:gd name="connsiteX4" fmla="*/ 6376210 w 6519450"/>
              <a:gd name="connsiteY4" fmla="*/ 2940758 h 2940758"/>
              <a:gd name="connsiteX5" fmla="*/ 143240 w 6519450"/>
              <a:gd name="connsiteY5" fmla="*/ 2940758 h 2940758"/>
              <a:gd name="connsiteX6" fmla="*/ 0 w 6519450"/>
              <a:gd name="connsiteY6" fmla="*/ 2797518 h 2940758"/>
              <a:gd name="connsiteX7" fmla="*/ 3925 w 6519450"/>
              <a:gd name="connsiteY7" fmla="*/ 188727 h 2940758"/>
              <a:gd name="connsiteX0" fmla="*/ 3925 w 6519450"/>
              <a:gd name="connsiteY0" fmla="*/ 246863 h 2998894"/>
              <a:gd name="connsiteX1" fmla="*/ 6519450 w 6519450"/>
              <a:gd name="connsiteY1" fmla="*/ 403842 h 2998894"/>
              <a:gd name="connsiteX2" fmla="*/ 6519450 w 6519450"/>
              <a:gd name="connsiteY2" fmla="*/ 2855654 h 2998894"/>
              <a:gd name="connsiteX3" fmla="*/ 6376210 w 6519450"/>
              <a:gd name="connsiteY3" fmla="*/ 2998894 h 2998894"/>
              <a:gd name="connsiteX4" fmla="*/ 143240 w 6519450"/>
              <a:gd name="connsiteY4" fmla="*/ 2998894 h 2998894"/>
              <a:gd name="connsiteX5" fmla="*/ 0 w 6519450"/>
              <a:gd name="connsiteY5" fmla="*/ 2855654 h 2998894"/>
              <a:gd name="connsiteX6" fmla="*/ 3925 w 6519450"/>
              <a:gd name="connsiteY6" fmla="*/ 246863 h 2998894"/>
              <a:gd name="connsiteX0" fmla="*/ 3925 w 6527298"/>
              <a:gd name="connsiteY0" fmla="*/ 316362 h 3068393"/>
              <a:gd name="connsiteX1" fmla="*/ 6527298 w 6527298"/>
              <a:gd name="connsiteY1" fmla="*/ 316363 h 3068393"/>
              <a:gd name="connsiteX2" fmla="*/ 6519450 w 6527298"/>
              <a:gd name="connsiteY2" fmla="*/ 2925153 h 3068393"/>
              <a:gd name="connsiteX3" fmla="*/ 6376210 w 6527298"/>
              <a:gd name="connsiteY3" fmla="*/ 3068393 h 3068393"/>
              <a:gd name="connsiteX4" fmla="*/ 143240 w 6527298"/>
              <a:gd name="connsiteY4" fmla="*/ 3068393 h 3068393"/>
              <a:gd name="connsiteX5" fmla="*/ 0 w 6527298"/>
              <a:gd name="connsiteY5" fmla="*/ 2925153 h 3068393"/>
              <a:gd name="connsiteX6" fmla="*/ 3925 w 6527298"/>
              <a:gd name="connsiteY6" fmla="*/ 316362 h 3068393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19826 w 6527674"/>
              <a:gd name="connsiteY2" fmla="*/ 2923245 h 3066485"/>
              <a:gd name="connsiteX3" fmla="*/ 6376586 w 6527674"/>
              <a:gd name="connsiteY3" fmla="*/ 3066485 h 3066485"/>
              <a:gd name="connsiteX4" fmla="*/ 143616 w 6527674"/>
              <a:gd name="connsiteY4" fmla="*/ 3066485 h 3066485"/>
              <a:gd name="connsiteX5" fmla="*/ 376 w 6527674"/>
              <a:gd name="connsiteY5" fmla="*/ 2923245 h 3066485"/>
              <a:gd name="connsiteX6" fmla="*/ 377 w 6527674"/>
              <a:gd name="connsiteY6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376586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6528628"/>
              <a:gd name="connsiteY0" fmla="*/ 215050 h 2963157"/>
              <a:gd name="connsiteX1" fmla="*/ 6527674 w 6528628"/>
              <a:gd name="connsiteY1" fmla="*/ 211127 h 2963157"/>
              <a:gd name="connsiteX2" fmla="*/ 6525715 w 6528628"/>
              <a:gd name="connsiteY2" fmla="*/ 2963157 h 2963157"/>
              <a:gd name="connsiteX3" fmla="*/ 143616 w 6528628"/>
              <a:gd name="connsiteY3" fmla="*/ 2963157 h 2963157"/>
              <a:gd name="connsiteX4" fmla="*/ 376 w 6528628"/>
              <a:gd name="connsiteY4" fmla="*/ 2819917 h 2963157"/>
              <a:gd name="connsiteX5" fmla="*/ 377 w 6528628"/>
              <a:gd name="connsiteY5" fmla="*/ 215050 h 2963157"/>
              <a:gd name="connsiteX0" fmla="*/ 377 w 6528628"/>
              <a:gd name="connsiteY0" fmla="*/ 181579 h 2929686"/>
              <a:gd name="connsiteX1" fmla="*/ 6527674 w 6528628"/>
              <a:gd name="connsiteY1" fmla="*/ 177656 h 2929686"/>
              <a:gd name="connsiteX2" fmla="*/ 6525715 w 6528628"/>
              <a:gd name="connsiteY2" fmla="*/ 2929686 h 2929686"/>
              <a:gd name="connsiteX3" fmla="*/ 143616 w 6528628"/>
              <a:gd name="connsiteY3" fmla="*/ 2929686 h 2929686"/>
              <a:gd name="connsiteX4" fmla="*/ 376 w 6528628"/>
              <a:gd name="connsiteY4" fmla="*/ 2786446 h 2929686"/>
              <a:gd name="connsiteX5" fmla="*/ 377 w 6528628"/>
              <a:gd name="connsiteY5" fmla="*/ 181579 h 2929686"/>
              <a:gd name="connsiteX0" fmla="*/ 377 w 6528628"/>
              <a:gd name="connsiteY0" fmla="*/ 181579 h 2929686"/>
              <a:gd name="connsiteX1" fmla="*/ 6527674 w 6528628"/>
              <a:gd name="connsiteY1" fmla="*/ 177656 h 2929686"/>
              <a:gd name="connsiteX2" fmla="*/ 6525715 w 6528628"/>
              <a:gd name="connsiteY2" fmla="*/ 2929686 h 2929686"/>
              <a:gd name="connsiteX3" fmla="*/ 143616 w 6528628"/>
              <a:gd name="connsiteY3" fmla="*/ 2929686 h 2929686"/>
              <a:gd name="connsiteX4" fmla="*/ 376 w 6528628"/>
              <a:gd name="connsiteY4" fmla="*/ 2786446 h 2929686"/>
              <a:gd name="connsiteX5" fmla="*/ 377 w 6528628"/>
              <a:gd name="connsiteY5" fmla="*/ 181579 h 2929686"/>
              <a:gd name="connsiteX0" fmla="*/ 377 w 6528628"/>
              <a:gd name="connsiteY0" fmla="*/ 3923 h 2752030"/>
              <a:gd name="connsiteX1" fmla="*/ 6527674 w 6528628"/>
              <a:gd name="connsiteY1" fmla="*/ 0 h 2752030"/>
              <a:gd name="connsiteX2" fmla="*/ 6525715 w 6528628"/>
              <a:gd name="connsiteY2" fmla="*/ 2752030 h 2752030"/>
              <a:gd name="connsiteX3" fmla="*/ 143616 w 6528628"/>
              <a:gd name="connsiteY3" fmla="*/ 2752030 h 2752030"/>
              <a:gd name="connsiteX4" fmla="*/ 376 w 6528628"/>
              <a:gd name="connsiteY4" fmla="*/ 2608790 h 2752030"/>
              <a:gd name="connsiteX5" fmla="*/ 377 w 6528628"/>
              <a:gd name="connsiteY5" fmla="*/ 3923 h 2752030"/>
              <a:gd name="connsiteX0" fmla="*/ 377 w 6528628"/>
              <a:gd name="connsiteY0" fmla="*/ 0 h 2748107"/>
              <a:gd name="connsiteX1" fmla="*/ 6527674 w 6528628"/>
              <a:gd name="connsiteY1" fmla="*/ 1 h 2748107"/>
              <a:gd name="connsiteX2" fmla="*/ 6525715 w 6528628"/>
              <a:gd name="connsiteY2" fmla="*/ 2748107 h 2748107"/>
              <a:gd name="connsiteX3" fmla="*/ 143616 w 6528628"/>
              <a:gd name="connsiteY3" fmla="*/ 2748107 h 2748107"/>
              <a:gd name="connsiteX4" fmla="*/ 376 w 6528628"/>
              <a:gd name="connsiteY4" fmla="*/ 2604867 h 2748107"/>
              <a:gd name="connsiteX5" fmla="*/ 377 w 6528628"/>
              <a:gd name="connsiteY5" fmla="*/ 0 h 2748107"/>
              <a:gd name="connsiteX0" fmla="*/ 377 w 6525715"/>
              <a:gd name="connsiteY0" fmla="*/ 0 h 2748107"/>
              <a:gd name="connsiteX1" fmla="*/ 3258381 w 6525715"/>
              <a:gd name="connsiteY1" fmla="*/ 1 h 2748107"/>
              <a:gd name="connsiteX2" fmla="*/ 6525715 w 6525715"/>
              <a:gd name="connsiteY2" fmla="*/ 2748107 h 2748107"/>
              <a:gd name="connsiteX3" fmla="*/ 143616 w 6525715"/>
              <a:gd name="connsiteY3" fmla="*/ 2748107 h 2748107"/>
              <a:gd name="connsiteX4" fmla="*/ 376 w 6525715"/>
              <a:gd name="connsiteY4" fmla="*/ 2604867 h 2748107"/>
              <a:gd name="connsiteX5" fmla="*/ 377 w 6525715"/>
              <a:gd name="connsiteY5" fmla="*/ 0 h 2748107"/>
              <a:gd name="connsiteX0" fmla="*/ 377 w 3262801"/>
              <a:gd name="connsiteY0" fmla="*/ 0 h 2748107"/>
              <a:gd name="connsiteX1" fmla="*/ 3258381 w 3262801"/>
              <a:gd name="connsiteY1" fmla="*/ 1 h 2748107"/>
              <a:gd name="connsiteX2" fmla="*/ 3262685 w 3262801"/>
              <a:gd name="connsiteY2" fmla="*/ 2741844 h 2748107"/>
              <a:gd name="connsiteX3" fmla="*/ 143616 w 3262801"/>
              <a:gd name="connsiteY3" fmla="*/ 2748107 h 2748107"/>
              <a:gd name="connsiteX4" fmla="*/ 376 w 3262801"/>
              <a:gd name="connsiteY4" fmla="*/ 2604867 h 2748107"/>
              <a:gd name="connsiteX5" fmla="*/ 377 w 3262801"/>
              <a:gd name="connsiteY5" fmla="*/ 0 h 2748107"/>
              <a:gd name="connsiteX0" fmla="*/ 193 w 3265790"/>
              <a:gd name="connsiteY0" fmla="*/ 3174 h 2748106"/>
              <a:gd name="connsiteX1" fmla="*/ 3261370 w 3265790"/>
              <a:gd name="connsiteY1" fmla="*/ 0 h 2748106"/>
              <a:gd name="connsiteX2" fmla="*/ 3265674 w 3265790"/>
              <a:gd name="connsiteY2" fmla="*/ 2741843 h 2748106"/>
              <a:gd name="connsiteX3" fmla="*/ 146605 w 3265790"/>
              <a:gd name="connsiteY3" fmla="*/ 2748106 h 2748106"/>
              <a:gd name="connsiteX4" fmla="*/ 3365 w 3265790"/>
              <a:gd name="connsiteY4" fmla="*/ 2604866 h 2748106"/>
              <a:gd name="connsiteX5" fmla="*/ 193 w 3265790"/>
              <a:gd name="connsiteY5" fmla="*/ 3174 h 2748106"/>
              <a:gd name="connsiteX0" fmla="*/ 193 w 3265790"/>
              <a:gd name="connsiteY0" fmla="*/ 3174 h 2748193"/>
              <a:gd name="connsiteX1" fmla="*/ 3261370 w 3265790"/>
              <a:gd name="connsiteY1" fmla="*/ 0 h 2748193"/>
              <a:gd name="connsiteX2" fmla="*/ 3265674 w 3265790"/>
              <a:gd name="connsiteY2" fmla="*/ 2748193 h 2748193"/>
              <a:gd name="connsiteX3" fmla="*/ 146605 w 3265790"/>
              <a:gd name="connsiteY3" fmla="*/ 2748106 h 2748193"/>
              <a:gd name="connsiteX4" fmla="*/ 3365 w 3265790"/>
              <a:gd name="connsiteY4" fmla="*/ 2604866 h 2748193"/>
              <a:gd name="connsiteX5" fmla="*/ 193 w 3265790"/>
              <a:gd name="connsiteY5" fmla="*/ 3174 h 2748193"/>
              <a:gd name="connsiteX0" fmla="*/ 193 w 3265790"/>
              <a:gd name="connsiteY0" fmla="*/ 0 h 2745019"/>
              <a:gd name="connsiteX1" fmla="*/ 3261370 w 3265790"/>
              <a:gd name="connsiteY1" fmla="*/ 1 h 2745019"/>
              <a:gd name="connsiteX2" fmla="*/ 3265674 w 3265790"/>
              <a:gd name="connsiteY2" fmla="*/ 2745019 h 2745019"/>
              <a:gd name="connsiteX3" fmla="*/ 146605 w 3265790"/>
              <a:gd name="connsiteY3" fmla="*/ 2744932 h 2745019"/>
              <a:gd name="connsiteX4" fmla="*/ 3365 w 3265790"/>
              <a:gd name="connsiteY4" fmla="*/ 2601692 h 2745019"/>
              <a:gd name="connsiteX5" fmla="*/ 193 w 3265790"/>
              <a:gd name="connsiteY5" fmla="*/ 0 h 2745019"/>
              <a:gd name="connsiteX0" fmla="*/ 193 w 3261396"/>
              <a:gd name="connsiteY0" fmla="*/ 0 h 2745019"/>
              <a:gd name="connsiteX1" fmla="*/ 3261370 w 3261396"/>
              <a:gd name="connsiteY1" fmla="*/ 1 h 2745019"/>
              <a:gd name="connsiteX2" fmla="*/ 3048251 w 3261396"/>
              <a:gd name="connsiteY2" fmla="*/ 2745019 h 2745019"/>
              <a:gd name="connsiteX3" fmla="*/ 146605 w 3261396"/>
              <a:gd name="connsiteY3" fmla="*/ 2744932 h 2745019"/>
              <a:gd name="connsiteX4" fmla="*/ 3365 w 3261396"/>
              <a:gd name="connsiteY4" fmla="*/ 2601692 h 2745019"/>
              <a:gd name="connsiteX5" fmla="*/ 193 w 3261396"/>
              <a:gd name="connsiteY5" fmla="*/ 0 h 2745019"/>
              <a:gd name="connsiteX0" fmla="*/ 193 w 3049940"/>
              <a:gd name="connsiteY0" fmla="*/ 236890 h 2981909"/>
              <a:gd name="connsiteX1" fmla="*/ 3048674 w 3049940"/>
              <a:gd name="connsiteY1" fmla="*/ 0 h 2981909"/>
              <a:gd name="connsiteX2" fmla="*/ 3048251 w 3049940"/>
              <a:gd name="connsiteY2" fmla="*/ 2981909 h 2981909"/>
              <a:gd name="connsiteX3" fmla="*/ 146605 w 3049940"/>
              <a:gd name="connsiteY3" fmla="*/ 2981822 h 2981909"/>
              <a:gd name="connsiteX4" fmla="*/ 3365 w 3049940"/>
              <a:gd name="connsiteY4" fmla="*/ 2838582 h 2981909"/>
              <a:gd name="connsiteX5" fmla="*/ 193 w 3049940"/>
              <a:gd name="connsiteY5" fmla="*/ 236890 h 2981909"/>
              <a:gd name="connsiteX0" fmla="*/ 193 w 3049940"/>
              <a:gd name="connsiteY0" fmla="*/ 14213 h 2981909"/>
              <a:gd name="connsiteX1" fmla="*/ 3048674 w 3049940"/>
              <a:gd name="connsiteY1" fmla="*/ 0 h 2981909"/>
              <a:gd name="connsiteX2" fmla="*/ 3048251 w 3049940"/>
              <a:gd name="connsiteY2" fmla="*/ 2981909 h 2981909"/>
              <a:gd name="connsiteX3" fmla="*/ 146605 w 3049940"/>
              <a:gd name="connsiteY3" fmla="*/ 2981822 h 2981909"/>
              <a:gd name="connsiteX4" fmla="*/ 3365 w 3049940"/>
              <a:gd name="connsiteY4" fmla="*/ 2838582 h 2981909"/>
              <a:gd name="connsiteX5" fmla="*/ 193 w 3049940"/>
              <a:gd name="connsiteY5" fmla="*/ 14213 h 2981909"/>
              <a:gd name="connsiteX0" fmla="*/ 193 w 3271779"/>
              <a:gd name="connsiteY0" fmla="*/ 14213 h 2981909"/>
              <a:gd name="connsiteX1" fmla="*/ 3048674 w 3271779"/>
              <a:gd name="connsiteY1" fmla="*/ 0 h 2981909"/>
              <a:gd name="connsiteX2" fmla="*/ 3271778 w 3271779"/>
              <a:gd name="connsiteY2" fmla="*/ 2981909 h 2981909"/>
              <a:gd name="connsiteX3" fmla="*/ 146605 w 3271779"/>
              <a:gd name="connsiteY3" fmla="*/ 2981822 h 2981909"/>
              <a:gd name="connsiteX4" fmla="*/ 3365 w 3271779"/>
              <a:gd name="connsiteY4" fmla="*/ 2838582 h 2981909"/>
              <a:gd name="connsiteX5" fmla="*/ 193 w 3271779"/>
              <a:gd name="connsiteY5" fmla="*/ 14213 h 2981909"/>
              <a:gd name="connsiteX0" fmla="*/ 193 w 3273467"/>
              <a:gd name="connsiteY0" fmla="*/ 0 h 2967696"/>
              <a:gd name="connsiteX1" fmla="*/ 3272201 w 3273467"/>
              <a:gd name="connsiteY1" fmla="*/ 228012 h 2967696"/>
              <a:gd name="connsiteX2" fmla="*/ 3271778 w 3273467"/>
              <a:gd name="connsiteY2" fmla="*/ 2967696 h 2967696"/>
              <a:gd name="connsiteX3" fmla="*/ 146605 w 3273467"/>
              <a:gd name="connsiteY3" fmla="*/ 2967609 h 2967696"/>
              <a:gd name="connsiteX4" fmla="*/ 3365 w 3273467"/>
              <a:gd name="connsiteY4" fmla="*/ 2824369 h 2967696"/>
              <a:gd name="connsiteX5" fmla="*/ 193 w 3273467"/>
              <a:gd name="connsiteY5" fmla="*/ 0 h 2967696"/>
              <a:gd name="connsiteX0" fmla="*/ 193 w 3272015"/>
              <a:gd name="connsiteY0" fmla="*/ 0 h 2967696"/>
              <a:gd name="connsiteX1" fmla="*/ 3269034 w 3272015"/>
              <a:gd name="connsiteY1" fmla="*/ 218487 h 2967696"/>
              <a:gd name="connsiteX2" fmla="*/ 3271778 w 3272015"/>
              <a:gd name="connsiteY2" fmla="*/ 2967696 h 2967696"/>
              <a:gd name="connsiteX3" fmla="*/ 146605 w 3272015"/>
              <a:gd name="connsiteY3" fmla="*/ 2967609 h 2967696"/>
              <a:gd name="connsiteX4" fmla="*/ 3365 w 3272015"/>
              <a:gd name="connsiteY4" fmla="*/ 2824369 h 2967696"/>
              <a:gd name="connsiteX5" fmla="*/ 193 w 3272015"/>
              <a:gd name="connsiteY5" fmla="*/ 0 h 2967696"/>
              <a:gd name="connsiteX0" fmla="*/ 193 w 3272015"/>
              <a:gd name="connsiteY0" fmla="*/ 0 h 2754971"/>
              <a:gd name="connsiteX1" fmla="*/ 3269034 w 3272015"/>
              <a:gd name="connsiteY1" fmla="*/ 5762 h 2754971"/>
              <a:gd name="connsiteX2" fmla="*/ 3271778 w 3272015"/>
              <a:gd name="connsiteY2" fmla="*/ 2754971 h 2754971"/>
              <a:gd name="connsiteX3" fmla="*/ 146605 w 3272015"/>
              <a:gd name="connsiteY3" fmla="*/ 2754884 h 2754971"/>
              <a:gd name="connsiteX4" fmla="*/ 3365 w 3272015"/>
              <a:gd name="connsiteY4" fmla="*/ 2611644 h 2754971"/>
              <a:gd name="connsiteX5" fmla="*/ 193 w 3272015"/>
              <a:gd name="connsiteY5" fmla="*/ 0 h 275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2015" h="2754971">
                <a:moveTo>
                  <a:pt x="193" y="0"/>
                </a:moveTo>
                <a:lnTo>
                  <a:pt x="3269034" y="5762"/>
                </a:lnTo>
                <a:cubicBezTo>
                  <a:pt x="3271804" y="825158"/>
                  <a:pt x="3272431" y="1837628"/>
                  <a:pt x="3271778" y="2754971"/>
                </a:cubicBezTo>
                <a:lnTo>
                  <a:pt x="146605" y="2754884"/>
                </a:lnTo>
                <a:cubicBezTo>
                  <a:pt x="67496" y="2754884"/>
                  <a:pt x="3365" y="2690753"/>
                  <a:pt x="3365" y="2611644"/>
                </a:cubicBezTo>
                <a:cubicBezTo>
                  <a:pt x="4673" y="1742047"/>
                  <a:pt x="-1115" y="869597"/>
                  <a:pt x="193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tIns="548640" bIns="731520" anchor="t" anchorCtr="0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55"/>
          </p:nvPr>
        </p:nvSpPr>
        <p:spPr>
          <a:xfrm>
            <a:off x="3729987" y="3645134"/>
            <a:ext cx="3252937" cy="2755662"/>
          </a:xfrm>
          <a:custGeom>
            <a:avLst/>
            <a:gdLst>
              <a:gd name="connsiteX0" fmla="*/ 0 w 3282696"/>
              <a:gd name="connsiteY0" fmla="*/ 0 h 2743201"/>
              <a:gd name="connsiteX1" fmla="*/ 3282696 w 3282696"/>
              <a:gd name="connsiteY1" fmla="*/ 0 h 2743201"/>
              <a:gd name="connsiteX2" fmla="*/ 3282696 w 3282696"/>
              <a:gd name="connsiteY2" fmla="*/ 2743201 h 2743201"/>
              <a:gd name="connsiteX3" fmla="*/ 0 w 3282696"/>
              <a:gd name="connsiteY3" fmla="*/ 2743201 h 2743201"/>
              <a:gd name="connsiteX4" fmla="*/ 0 w 3282696"/>
              <a:gd name="connsiteY4" fmla="*/ 0 h 2743201"/>
              <a:gd name="connsiteX0" fmla="*/ 0 w 3289046"/>
              <a:gd name="connsiteY0" fmla="*/ 0 h 2746376"/>
              <a:gd name="connsiteX1" fmla="*/ 3289046 w 3289046"/>
              <a:gd name="connsiteY1" fmla="*/ 3175 h 2746376"/>
              <a:gd name="connsiteX2" fmla="*/ 3289046 w 3289046"/>
              <a:gd name="connsiteY2" fmla="*/ 2746376 h 2746376"/>
              <a:gd name="connsiteX3" fmla="*/ 6350 w 3289046"/>
              <a:gd name="connsiteY3" fmla="*/ 2746376 h 2746376"/>
              <a:gd name="connsiteX4" fmla="*/ 0 w 3289046"/>
              <a:gd name="connsiteY4" fmla="*/ 0 h 2746376"/>
              <a:gd name="connsiteX0" fmla="*/ 3559 w 3292605"/>
              <a:gd name="connsiteY0" fmla="*/ 0 h 2746376"/>
              <a:gd name="connsiteX1" fmla="*/ 3292605 w 3292605"/>
              <a:gd name="connsiteY1" fmla="*/ 3175 h 2746376"/>
              <a:gd name="connsiteX2" fmla="*/ 3292605 w 3292605"/>
              <a:gd name="connsiteY2" fmla="*/ 2746376 h 2746376"/>
              <a:gd name="connsiteX3" fmla="*/ 384 w 3292605"/>
              <a:gd name="connsiteY3" fmla="*/ 2746376 h 2746376"/>
              <a:gd name="connsiteX4" fmla="*/ 3559 w 3292605"/>
              <a:gd name="connsiteY4" fmla="*/ 0 h 27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2605" h="2746376">
                <a:moveTo>
                  <a:pt x="3559" y="0"/>
                </a:moveTo>
                <a:lnTo>
                  <a:pt x="3292605" y="3175"/>
                </a:lnTo>
                <a:lnTo>
                  <a:pt x="3292605" y="2746376"/>
                </a:lnTo>
                <a:lnTo>
                  <a:pt x="384" y="2746376"/>
                </a:lnTo>
                <a:cubicBezTo>
                  <a:pt x="-1733" y="1830917"/>
                  <a:pt x="5676" y="915459"/>
                  <a:pt x="3559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tIns="548640" anchor="t" anchorCtr="0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59"/>
          </p:nvPr>
        </p:nvSpPr>
        <p:spPr>
          <a:xfrm>
            <a:off x="457199" y="4888706"/>
            <a:ext cx="3284719" cy="1512785"/>
          </a:xfrm>
          <a:custGeom>
            <a:avLst/>
            <a:gdLst>
              <a:gd name="connsiteX0" fmla="*/ 0 w 3054096"/>
              <a:gd name="connsiteY0" fmla="*/ 145919 h 1813559"/>
              <a:gd name="connsiteX1" fmla="*/ 145919 w 3054096"/>
              <a:gd name="connsiteY1" fmla="*/ 0 h 1813559"/>
              <a:gd name="connsiteX2" fmla="*/ 2908177 w 3054096"/>
              <a:gd name="connsiteY2" fmla="*/ 0 h 1813559"/>
              <a:gd name="connsiteX3" fmla="*/ 3054096 w 3054096"/>
              <a:gd name="connsiteY3" fmla="*/ 145919 h 1813559"/>
              <a:gd name="connsiteX4" fmla="*/ 3054096 w 3054096"/>
              <a:gd name="connsiteY4" fmla="*/ 1667640 h 1813559"/>
              <a:gd name="connsiteX5" fmla="*/ 2908177 w 3054096"/>
              <a:gd name="connsiteY5" fmla="*/ 1813559 h 1813559"/>
              <a:gd name="connsiteX6" fmla="*/ 145919 w 3054096"/>
              <a:gd name="connsiteY6" fmla="*/ 1813559 h 1813559"/>
              <a:gd name="connsiteX7" fmla="*/ 0 w 3054096"/>
              <a:gd name="connsiteY7" fmla="*/ 1667640 h 1813559"/>
              <a:gd name="connsiteX8" fmla="*/ 0 w 3054096"/>
              <a:gd name="connsiteY8" fmla="*/ 145919 h 1813559"/>
              <a:gd name="connsiteX0" fmla="*/ 0 w 3054096"/>
              <a:gd name="connsiteY0" fmla="*/ 177253 h 1844893"/>
              <a:gd name="connsiteX1" fmla="*/ 2908177 w 3054096"/>
              <a:gd name="connsiteY1" fmla="*/ 31334 h 1844893"/>
              <a:gd name="connsiteX2" fmla="*/ 3054096 w 3054096"/>
              <a:gd name="connsiteY2" fmla="*/ 177253 h 1844893"/>
              <a:gd name="connsiteX3" fmla="*/ 3054096 w 3054096"/>
              <a:gd name="connsiteY3" fmla="*/ 1698974 h 1844893"/>
              <a:gd name="connsiteX4" fmla="*/ 2908177 w 3054096"/>
              <a:gd name="connsiteY4" fmla="*/ 1844893 h 1844893"/>
              <a:gd name="connsiteX5" fmla="*/ 145919 w 3054096"/>
              <a:gd name="connsiteY5" fmla="*/ 1844893 h 1844893"/>
              <a:gd name="connsiteX6" fmla="*/ 0 w 3054096"/>
              <a:gd name="connsiteY6" fmla="*/ 1698974 h 1844893"/>
              <a:gd name="connsiteX7" fmla="*/ 0 w 3054096"/>
              <a:gd name="connsiteY7" fmla="*/ 177253 h 1844893"/>
              <a:gd name="connsiteX0" fmla="*/ 0 w 3054096"/>
              <a:gd name="connsiteY0" fmla="*/ 190215 h 1857855"/>
              <a:gd name="connsiteX1" fmla="*/ 3054096 w 3054096"/>
              <a:gd name="connsiteY1" fmla="*/ 190215 h 1857855"/>
              <a:gd name="connsiteX2" fmla="*/ 3054096 w 3054096"/>
              <a:gd name="connsiteY2" fmla="*/ 1711936 h 1857855"/>
              <a:gd name="connsiteX3" fmla="*/ 2908177 w 3054096"/>
              <a:gd name="connsiteY3" fmla="*/ 1857855 h 1857855"/>
              <a:gd name="connsiteX4" fmla="*/ 145919 w 3054096"/>
              <a:gd name="connsiteY4" fmla="*/ 1857855 h 1857855"/>
              <a:gd name="connsiteX5" fmla="*/ 0 w 3054096"/>
              <a:gd name="connsiteY5" fmla="*/ 1711936 h 1857855"/>
              <a:gd name="connsiteX6" fmla="*/ 0 w 3054096"/>
              <a:gd name="connsiteY6" fmla="*/ 190215 h 1857855"/>
              <a:gd name="connsiteX0" fmla="*/ 0 w 3054096"/>
              <a:gd name="connsiteY0" fmla="*/ 190215 h 1857855"/>
              <a:gd name="connsiteX1" fmla="*/ 3054096 w 3054096"/>
              <a:gd name="connsiteY1" fmla="*/ 190215 h 1857855"/>
              <a:gd name="connsiteX2" fmla="*/ 2908177 w 3054096"/>
              <a:gd name="connsiteY2" fmla="*/ 1857855 h 1857855"/>
              <a:gd name="connsiteX3" fmla="*/ 145919 w 3054096"/>
              <a:gd name="connsiteY3" fmla="*/ 1857855 h 1857855"/>
              <a:gd name="connsiteX4" fmla="*/ 0 w 3054096"/>
              <a:gd name="connsiteY4" fmla="*/ 1711936 h 1857855"/>
              <a:gd name="connsiteX5" fmla="*/ 0 w 3054096"/>
              <a:gd name="connsiteY5" fmla="*/ 190215 h 1857855"/>
              <a:gd name="connsiteX0" fmla="*/ 0 w 3054096"/>
              <a:gd name="connsiteY0" fmla="*/ 190215 h 1862592"/>
              <a:gd name="connsiteX1" fmla="*/ 3054096 w 3054096"/>
              <a:gd name="connsiteY1" fmla="*/ 190215 h 1862592"/>
              <a:gd name="connsiteX2" fmla="*/ 3050312 w 3054096"/>
              <a:gd name="connsiteY2" fmla="*/ 1862592 h 1862592"/>
              <a:gd name="connsiteX3" fmla="*/ 145919 w 3054096"/>
              <a:gd name="connsiteY3" fmla="*/ 1857855 h 1862592"/>
              <a:gd name="connsiteX4" fmla="*/ 0 w 3054096"/>
              <a:gd name="connsiteY4" fmla="*/ 1711936 h 1862592"/>
              <a:gd name="connsiteX5" fmla="*/ 0 w 3054096"/>
              <a:gd name="connsiteY5" fmla="*/ 190215 h 1862592"/>
              <a:gd name="connsiteX0" fmla="*/ 0 w 3054096"/>
              <a:gd name="connsiteY0" fmla="*/ 288815 h 1961192"/>
              <a:gd name="connsiteX1" fmla="*/ 3054096 w 3054096"/>
              <a:gd name="connsiteY1" fmla="*/ 127729 h 1961192"/>
              <a:gd name="connsiteX2" fmla="*/ 3050312 w 3054096"/>
              <a:gd name="connsiteY2" fmla="*/ 1961192 h 1961192"/>
              <a:gd name="connsiteX3" fmla="*/ 145919 w 3054096"/>
              <a:gd name="connsiteY3" fmla="*/ 1956455 h 1961192"/>
              <a:gd name="connsiteX4" fmla="*/ 0 w 3054096"/>
              <a:gd name="connsiteY4" fmla="*/ 1810536 h 1961192"/>
              <a:gd name="connsiteX5" fmla="*/ 0 w 3054096"/>
              <a:gd name="connsiteY5" fmla="*/ 288815 h 1961192"/>
              <a:gd name="connsiteX0" fmla="*/ 0 w 3054096"/>
              <a:gd name="connsiteY0" fmla="*/ 288815 h 1961192"/>
              <a:gd name="connsiteX1" fmla="*/ 3054096 w 3054096"/>
              <a:gd name="connsiteY1" fmla="*/ 127729 h 1961192"/>
              <a:gd name="connsiteX2" fmla="*/ 3050312 w 3054096"/>
              <a:gd name="connsiteY2" fmla="*/ 1961192 h 1961192"/>
              <a:gd name="connsiteX3" fmla="*/ 145919 w 3054096"/>
              <a:gd name="connsiteY3" fmla="*/ 1956455 h 1961192"/>
              <a:gd name="connsiteX4" fmla="*/ 0 w 3054096"/>
              <a:gd name="connsiteY4" fmla="*/ 1810536 h 1961192"/>
              <a:gd name="connsiteX5" fmla="*/ 0 w 3054096"/>
              <a:gd name="connsiteY5" fmla="*/ 288815 h 1961192"/>
              <a:gd name="connsiteX0" fmla="*/ 0 w 3054096"/>
              <a:gd name="connsiteY0" fmla="*/ 161086 h 1833463"/>
              <a:gd name="connsiteX1" fmla="*/ 3054096 w 3054096"/>
              <a:gd name="connsiteY1" fmla="*/ 0 h 1833463"/>
              <a:gd name="connsiteX2" fmla="*/ 3050312 w 3054096"/>
              <a:gd name="connsiteY2" fmla="*/ 1833463 h 1833463"/>
              <a:gd name="connsiteX3" fmla="*/ 145919 w 3054096"/>
              <a:gd name="connsiteY3" fmla="*/ 1828726 h 1833463"/>
              <a:gd name="connsiteX4" fmla="*/ 0 w 3054096"/>
              <a:gd name="connsiteY4" fmla="*/ 1682807 h 1833463"/>
              <a:gd name="connsiteX5" fmla="*/ 0 w 3054096"/>
              <a:gd name="connsiteY5" fmla="*/ 161086 h 1833463"/>
              <a:gd name="connsiteX0" fmla="*/ 5109 w 3054096"/>
              <a:gd name="connsiteY0" fmla="*/ 95368 h 1936321"/>
              <a:gd name="connsiteX1" fmla="*/ 3054096 w 3054096"/>
              <a:gd name="connsiteY1" fmla="*/ 102858 h 1936321"/>
              <a:gd name="connsiteX2" fmla="*/ 3050312 w 3054096"/>
              <a:gd name="connsiteY2" fmla="*/ 1936321 h 1936321"/>
              <a:gd name="connsiteX3" fmla="*/ 145919 w 3054096"/>
              <a:gd name="connsiteY3" fmla="*/ 1931584 h 1936321"/>
              <a:gd name="connsiteX4" fmla="*/ 0 w 3054096"/>
              <a:gd name="connsiteY4" fmla="*/ 1785665 h 1936321"/>
              <a:gd name="connsiteX5" fmla="*/ 5109 w 3054096"/>
              <a:gd name="connsiteY5" fmla="*/ 95368 h 1936321"/>
              <a:gd name="connsiteX0" fmla="*/ 5109 w 3054096"/>
              <a:gd name="connsiteY0" fmla="*/ 95980 h 1933758"/>
              <a:gd name="connsiteX1" fmla="*/ 3054096 w 3054096"/>
              <a:gd name="connsiteY1" fmla="*/ 100295 h 1933758"/>
              <a:gd name="connsiteX2" fmla="*/ 3050312 w 3054096"/>
              <a:gd name="connsiteY2" fmla="*/ 1933758 h 1933758"/>
              <a:gd name="connsiteX3" fmla="*/ 145919 w 3054096"/>
              <a:gd name="connsiteY3" fmla="*/ 1929021 h 1933758"/>
              <a:gd name="connsiteX4" fmla="*/ 0 w 3054096"/>
              <a:gd name="connsiteY4" fmla="*/ 1783102 h 1933758"/>
              <a:gd name="connsiteX5" fmla="*/ 5109 w 3054096"/>
              <a:gd name="connsiteY5" fmla="*/ 95980 h 1933758"/>
              <a:gd name="connsiteX0" fmla="*/ 5109 w 3054096"/>
              <a:gd name="connsiteY0" fmla="*/ 0 h 1837778"/>
              <a:gd name="connsiteX1" fmla="*/ 3054096 w 3054096"/>
              <a:gd name="connsiteY1" fmla="*/ 4315 h 1837778"/>
              <a:gd name="connsiteX2" fmla="*/ 3050312 w 3054096"/>
              <a:gd name="connsiteY2" fmla="*/ 1837778 h 1837778"/>
              <a:gd name="connsiteX3" fmla="*/ 145919 w 3054096"/>
              <a:gd name="connsiteY3" fmla="*/ 1833041 h 1837778"/>
              <a:gd name="connsiteX4" fmla="*/ 0 w 3054096"/>
              <a:gd name="connsiteY4" fmla="*/ 1687122 h 1837778"/>
              <a:gd name="connsiteX5" fmla="*/ 5109 w 3054096"/>
              <a:gd name="connsiteY5" fmla="*/ 0 h 1837778"/>
              <a:gd name="connsiteX0" fmla="*/ 5109 w 3054096"/>
              <a:gd name="connsiteY0" fmla="*/ 0 h 1837778"/>
              <a:gd name="connsiteX1" fmla="*/ 3054096 w 3054096"/>
              <a:gd name="connsiteY1" fmla="*/ 4315 h 1837778"/>
              <a:gd name="connsiteX2" fmla="*/ 3050312 w 3054096"/>
              <a:gd name="connsiteY2" fmla="*/ 1837778 h 1837778"/>
              <a:gd name="connsiteX3" fmla="*/ 145919 w 3054096"/>
              <a:gd name="connsiteY3" fmla="*/ 1833041 h 1837778"/>
              <a:gd name="connsiteX4" fmla="*/ 0 w 3054096"/>
              <a:gd name="connsiteY4" fmla="*/ 1687122 h 1837778"/>
              <a:gd name="connsiteX5" fmla="*/ 5109 w 3054096"/>
              <a:gd name="connsiteY5" fmla="*/ 0 h 1837778"/>
              <a:gd name="connsiteX0" fmla="*/ 5109 w 3276894"/>
              <a:gd name="connsiteY0" fmla="*/ 0 h 1833732"/>
              <a:gd name="connsiteX1" fmla="*/ 3054096 w 3276894"/>
              <a:gd name="connsiteY1" fmla="*/ 4315 h 1833732"/>
              <a:gd name="connsiteX2" fmla="*/ 3276889 w 3276894"/>
              <a:gd name="connsiteY2" fmla="*/ 1833732 h 1833732"/>
              <a:gd name="connsiteX3" fmla="*/ 145919 w 3276894"/>
              <a:gd name="connsiteY3" fmla="*/ 1833041 h 1833732"/>
              <a:gd name="connsiteX4" fmla="*/ 0 w 3276894"/>
              <a:gd name="connsiteY4" fmla="*/ 1687122 h 1833732"/>
              <a:gd name="connsiteX5" fmla="*/ 5109 w 3276894"/>
              <a:gd name="connsiteY5" fmla="*/ 0 h 1833732"/>
              <a:gd name="connsiteX0" fmla="*/ 5109 w 3284719"/>
              <a:gd name="connsiteY0" fmla="*/ 0 h 1833732"/>
              <a:gd name="connsiteX1" fmla="*/ 3284719 w 3284719"/>
              <a:gd name="connsiteY1" fmla="*/ 8361 h 1833732"/>
              <a:gd name="connsiteX2" fmla="*/ 3276889 w 3284719"/>
              <a:gd name="connsiteY2" fmla="*/ 1833732 h 1833732"/>
              <a:gd name="connsiteX3" fmla="*/ 145919 w 3284719"/>
              <a:gd name="connsiteY3" fmla="*/ 1833041 h 1833732"/>
              <a:gd name="connsiteX4" fmla="*/ 0 w 3284719"/>
              <a:gd name="connsiteY4" fmla="*/ 1687122 h 1833732"/>
              <a:gd name="connsiteX5" fmla="*/ 5109 w 3284719"/>
              <a:gd name="connsiteY5" fmla="*/ 0 h 1833732"/>
              <a:gd name="connsiteX0" fmla="*/ 5109 w 3284719"/>
              <a:gd name="connsiteY0" fmla="*/ 7823 h 1825371"/>
              <a:gd name="connsiteX1" fmla="*/ 3284719 w 3284719"/>
              <a:gd name="connsiteY1" fmla="*/ 0 h 1825371"/>
              <a:gd name="connsiteX2" fmla="*/ 3276889 w 3284719"/>
              <a:gd name="connsiteY2" fmla="*/ 1825371 h 1825371"/>
              <a:gd name="connsiteX3" fmla="*/ 145919 w 3284719"/>
              <a:gd name="connsiteY3" fmla="*/ 1824680 h 1825371"/>
              <a:gd name="connsiteX4" fmla="*/ 0 w 3284719"/>
              <a:gd name="connsiteY4" fmla="*/ 1678761 h 1825371"/>
              <a:gd name="connsiteX5" fmla="*/ 5109 w 3284719"/>
              <a:gd name="connsiteY5" fmla="*/ 7823 h 1825371"/>
              <a:gd name="connsiteX0" fmla="*/ 5109 w 3284719"/>
              <a:gd name="connsiteY0" fmla="*/ 0 h 1817548"/>
              <a:gd name="connsiteX1" fmla="*/ 3284719 w 3284719"/>
              <a:gd name="connsiteY1" fmla="*/ 269 h 1817548"/>
              <a:gd name="connsiteX2" fmla="*/ 3276889 w 3284719"/>
              <a:gd name="connsiteY2" fmla="*/ 1817548 h 1817548"/>
              <a:gd name="connsiteX3" fmla="*/ 145919 w 3284719"/>
              <a:gd name="connsiteY3" fmla="*/ 1816857 h 1817548"/>
              <a:gd name="connsiteX4" fmla="*/ 0 w 3284719"/>
              <a:gd name="connsiteY4" fmla="*/ 1670938 h 1817548"/>
              <a:gd name="connsiteX5" fmla="*/ 5109 w 3284719"/>
              <a:gd name="connsiteY5" fmla="*/ 0 h 1817548"/>
              <a:gd name="connsiteX0" fmla="*/ 5109 w 3284719"/>
              <a:gd name="connsiteY0" fmla="*/ 3777 h 1817279"/>
              <a:gd name="connsiteX1" fmla="*/ 3284719 w 3284719"/>
              <a:gd name="connsiteY1" fmla="*/ 0 h 1817279"/>
              <a:gd name="connsiteX2" fmla="*/ 3276889 w 3284719"/>
              <a:gd name="connsiteY2" fmla="*/ 1817279 h 1817279"/>
              <a:gd name="connsiteX3" fmla="*/ 145919 w 3284719"/>
              <a:gd name="connsiteY3" fmla="*/ 1816588 h 1817279"/>
              <a:gd name="connsiteX4" fmla="*/ 0 w 3284719"/>
              <a:gd name="connsiteY4" fmla="*/ 1670669 h 1817279"/>
              <a:gd name="connsiteX5" fmla="*/ 5109 w 3284719"/>
              <a:gd name="connsiteY5" fmla="*/ 3777 h 1817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4719" h="1817279">
                <a:moveTo>
                  <a:pt x="5109" y="3777"/>
                </a:moveTo>
                <a:lnTo>
                  <a:pt x="3284719" y="0"/>
                </a:lnTo>
                <a:cubicBezTo>
                  <a:pt x="3283458" y="557459"/>
                  <a:pt x="3278150" y="1259820"/>
                  <a:pt x="3276889" y="1817279"/>
                </a:cubicBezTo>
                <a:lnTo>
                  <a:pt x="145919" y="1816588"/>
                </a:lnTo>
                <a:cubicBezTo>
                  <a:pt x="65330" y="1816588"/>
                  <a:pt x="0" y="1751258"/>
                  <a:pt x="0" y="1670669"/>
                </a:cubicBezTo>
                <a:lnTo>
                  <a:pt x="5109" y="3777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49000">
                <a:schemeClr val="tx1">
                  <a:alpha val="25000"/>
                </a:schemeClr>
              </a:gs>
              <a:gs pos="100000">
                <a:schemeClr val="tx1">
                  <a:alpha val="75000"/>
                </a:schemeClr>
              </a:gs>
            </a:gsLst>
            <a:lin ang="5400000" scaled="1"/>
            <a:tileRect/>
          </a:gradFill>
        </p:spPr>
        <p:txBody>
          <a:bodyPr lIns="274320" tIns="1005840" rIns="182880" bIns="18288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1400" b="1" i="0" spc="3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 i="0" spc="50" baseline="0">
                <a:solidFill>
                  <a:schemeClr val="bg1">
                    <a:lumMod val="75000"/>
                  </a:schemeClr>
                </a:solidFill>
                <a:latin typeface="Arial" panose="02000503000000020004" pitchFamily="2" charset="0"/>
              </a:defRPr>
            </a:lvl2pPr>
            <a:lvl3pPr marL="36576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45720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54864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3729987" y="4891110"/>
            <a:ext cx="3252937" cy="1509688"/>
          </a:xfrm>
          <a:gradFill flip="none" rotWithShape="1">
            <a:gsLst>
              <a:gs pos="0">
                <a:schemeClr val="tx1">
                  <a:alpha val="0"/>
                </a:schemeClr>
              </a:gs>
              <a:gs pos="49000">
                <a:schemeClr val="tx1">
                  <a:alpha val="25000"/>
                </a:schemeClr>
              </a:gs>
              <a:gs pos="100000">
                <a:schemeClr val="tx1">
                  <a:alpha val="75000"/>
                </a:schemeClr>
              </a:gs>
            </a:gsLst>
            <a:lin ang="5400000" scaled="1"/>
            <a:tileRect/>
          </a:gradFill>
        </p:spPr>
        <p:txBody>
          <a:bodyPr lIns="274320" tIns="1005840" rIns="182880" bIns="18288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1400" b="1" i="0" spc="3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 i="0" spc="50" baseline="0">
                <a:solidFill>
                  <a:schemeClr val="bg1">
                    <a:lumMod val="75000"/>
                  </a:schemeClr>
                </a:solidFill>
                <a:latin typeface="Arial" panose="02000503000000020004" pitchFamily="2" charset="0"/>
              </a:defRPr>
            </a:lvl2pPr>
            <a:lvl3pPr marL="36576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45720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54864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42"/>
          </p:nvPr>
        </p:nvSpPr>
        <p:spPr>
          <a:xfrm>
            <a:off x="457198" y="2149170"/>
            <a:ext cx="3282039" cy="1500338"/>
          </a:xfrm>
          <a:gradFill flip="none" rotWithShape="1">
            <a:gsLst>
              <a:gs pos="0">
                <a:schemeClr val="tx1">
                  <a:alpha val="0"/>
                </a:schemeClr>
              </a:gs>
              <a:gs pos="49000">
                <a:schemeClr val="tx1">
                  <a:alpha val="25000"/>
                </a:schemeClr>
              </a:gs>
              <a:gs pos="100000">
                <a:schemeClr val="tx1">
                  <a:alpha val="75000"/>
                </a:schemeClr>
              </a:gs>
            </a:gsLst>
            <a:lin ang="5400000" scaled="1"/>
            <a:tileRect/>
          </a:gradFill>
        </p:spPr>
        <p:txBody>
          <a:bodyPr lIns="274320" tIns="1005840" rIns="182880" bIns="18288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1400" b="1" i="0" spc="3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 i="0" spc="50" baseline="0">
                <a:solidFill>
                  <a:schemeClr val="bg1">
                    <a:lumMod val="75000"/>
                  </a:schemeClr>
                </a:solidFill>
                <a:latin typeface="Arial" panose="02000503000000020004" pitchFamily="2" charset="0"/>
              </a:defRPr>
            </a:lvl2pPr>
            <a:lvl3pPr marL="36576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45720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54864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58"/>
          </p:nvPr>
        </p:nvSpPr>
        <p:spPr>
          <a:xfrm>
            <a:off x="3736272" y="2149791"/>
            <a:ext cx="3246728" cy="1502082"/>
          </a:xfrm>
          <a:gradFill flip="none" rotWithShape="1">
            <a:gsLst>
              <a:gs pos="0">
                <a:schemeClr val="tx1">
                  <a:alpha val="0"/>
                </a:schemeClr>
              </a:gs>
              <a:gs pos="49000">
                <a:schemeClr val="tx1">
                  <a:alpha val="25000"/>
                </a:schemeClr>
              </a:gs>
              <a:gs pos="100000">
                <a:schemeClr val="tx1">
                  <a:alpha val="75000"/>
                </a:schemeClr>
              </a:gs>
            </a:gsLst>
            <a:lin ang="5400000" scaled="1"/>
            <a:tileRect/>
          </a:gradFill>
        </p:spPr>
        <p:txBody>
          <a:bodyPr lIns="274320" tIns="1005840" rIns="182880" bIns="18288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1400" b="1" i="0" spc="3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 i="0" spc="50" baseline="0">
                <a:solidFill>
                  <a:schemeClr val="bg1">
                    <a:lumMod val="75000"/>
                  </a:schemeClr>
                </a:solidFill>
                <a:latin typeface="Arial" panose="02000503000000020004" pitchFamily="2" charset="0"/>
              </a:defRPr>
            </a:lvl2pPr>
            <a:lvl3pPr marL="36576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45720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54864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50F1B2A-5FA4-C346-8551-6B735A69B9CB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667A045-DB6C-724B-9DE4-FD55E3CBA8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9AD5235-2299-4548-956E-C94F6834B9C6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063D3F16-4491-534C-8F53-53A289D217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89224" y="914397"/>
            <a:ext cx="4739352" cy="5489746"/>
          </a:xfrm>
          <a:custGeom>
            <a:avLst/>
            <a:gdLst>
              <a:gd name="connsiteX0" fmla="*/ 0 w 4727448"/>
              <a:gd name="connsiteY0" fmla="*/ 178745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8" fmla="*/ 0 w 4727448"/>
              <a:gd name="connsiteY8" fmla="*/ 178745 h 5486383"/>
              <a:gd name="connsiteX0" fmla="*/ 0 w 4727448"/>
              <a:gd name="connsiteY0" fmla="*/ 5307638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0" fmla="*/ 546244 w 5094947"/>
              <a:gd name="connsiteY0" fmla="*/ 5486383 h 5486383"/>
              <a:gd name="connsiteX1" fmla="*/ 546244 w 5094947"/>
              <a:gd name="connsiteY1" fmla="*/ 0 h 5486383"/>
              <a:gd name="connsiteX2" fmla="*/ 4916202 w 5094947"/>
              <a:gd name="connsiteY2" fmla="*/ 0 h 5486383"/>
              <a:gd name="connsiteX3" fmla="*/ 5094947 w 5094947"/>
              <a:gd name="connsiteY3" fmla="*/ 178745 h 5486383"/>
              <a:gd name="connsiteX4" fmla="*/ 5094947 w 5094947"/>
              <a:gd name="connsiteY4" fmla="*/ 5307638 h 5486383"/>
              <a:gd name="connsiteX5" fmla="*/ 4916202 w 5094947"/>
              <a:gd name="connsiteY5" fmla="*/ 5486383 h 5486383"/>
              <a:gd name="connsiteX6" fmla="*/ 546244 w 5094947"/>
              <a:gd name="connsiteY6" fmla="*/ 5486383 h 5486383"/>
              <a:gd name="connsiteX0" fmla="*/ 323701 w 4872404"/>
              <a:gd name="connsiteY0" fmla="*/ 5486383 h 5486383"/>
              <a:gd name="connsiteX1" fmla="*/ 323701 w 4872404"/>
              <a:gd name="connsiteY1" fmla="*/ 0 h 5486383"/>
              <a:gd name="connsiteX2" fmla="*/ 4693659 w 4872404"/>
              <a:gd name="connsiteY2" fmla="*/ 0 h 5486383"/>
              <a:gd name="connsiteX3" fmla="*/ 4872404 w 4872404"/>
              <a:gd name="connsiteY3" fmla="*/ 178745 h 5486383"/>
              <a:gd name="connsiteX4" fmla="*/ 4872404 w 4872404"/>
              <a:gd name="connsiteY4" fmla="*/ 5307638 h 5486383"/>
              <a:gd name="connsiteX5" fmla="*/ 4693659 w 4872404"/>
              <a:gd name="connsiteY5" fmla="*/ 5486383 h 5486383"/>
              <a:gd name="connsiteX6" fmla="*/ 323701 w 4872404"/>
              <a:gd name="connsiteY6" fmla="*/ 5486383 h 5486383"/>
              <a:gd name="connsiteX0" fmla="*/ 0 w 4548703"/>
              <a:gd name="connsiteY0" fmla="*/ 5486383 h 5486383"/>
              <a:gd name="connsiteX1" fmla="*/ 0 w 4548703"/>
              <a:gd name="connsiteY1" fmla="*/ 0 h 5486383"/>
              <a:gd name="connsiteX2" fmla="*/ 4369958 w 4548703"/>
              <a:gd name="connsiteY2" fmla="*/ 0 h 5486383"/>
              <a:gd name="connsiteX3" fmla="*/ 4548703 w 4548703"/>
              <a:gd name="connsiteY3" fmla="*/ 178745 h 5486383"/>
              <a:gd name="connsiteX4" fmla="*/ 4548703 w 4548703"/>
              <a:gd name="connsiteY4" fmla="*/ 5307638 h 5486383"/>
              <a:gd name="connsiteX5" fmla="*/ 4369958 w 4548703"/>
              <a:gd name="connsiteY5" fmla="*/ 5486383 h 5486383"/>
              <a:gd name="connsiteX6" fmla="*/ 0 w 4548703"/>
              <a:gd name="connsiteY6" fmla="*/ 5486383 h 5486383"/>
              <a:gd name="connsiteX0" fmla="*/ 187287 w 4735990"/>
              <a:gd name="connsiteY0" fmla="*/ 5497399 h 5497399"/>
              <a:gd name="connsiteX1" fmla="*/ 0 w 4735990"/>
              <a:gd name="connsiteY1" fmla="*/ 0 h 5497399"/>
              <a:gd name="connsiteX2" fmla="*/ 4557245 w 4735990"/>
              <a:gd name="connsiteY2" fmla="*/ 11016 h 5497399"/>
              <a:gd name="connsiteX3" fmla="*/ 4735990 w 4735990"/>
              <a:gd name="connsiteY3" fmla="*/ 189761 h 5497399"/>
              <a:gd name="connsiteX4" fmla="*/ 4735990 w 4735990"/>
              <a:gd name="connsiteY4" fmla="*/ 5318654 h 5497399"/>
              <a:gd name="connsiteX5" fmla="*/ 4557245 w 4735990"/>
              <a:gd name="connsiteY5" fmla="*/ 5497399 h 5497399"/>
              <a:gd name="connsiteX6" fmla="*/ 187287 w 4735990"/>
              <a:gd name="connsiteY6" fmla="*/ 5497399 h 5497399"/>
              <a:gd name="connsiteX0" fmla="*/ 183926 w 4732629"/>
              <a:gd name="connsiteY0" fmla="*/ 5486383 h 5486383"/>
              <a:gd name="connsiteX1" fmla="*/ 0 w 4732629"/>
              <a:gd name="connsiteY1" fmla="*/ 2432 h 5486383"/>
              <a:gd name="connsiteX2" fmla="*/ 4553884 w 4732629"/>
              <a:gd name="connsiteY2" fmla="*/ 0 h 5486383"/>
              <a:gd name="connsiteX3" fmla="*/ 4732629 w 4732629"/>
              <a:gd name="connsiteY3" fmla="*/ 178745 h 5486383"/>
              <a:gd name="connsiteX4" fmla="*/ 4732629 w 4732629"/>
              <a:gd name="connsiteY4" fmla="*/ 5307638 h 5486383"/>
              <a:gd name="connsiteX5" fmla="*/ 4553884 w 4732629"/>
              <a:gd name="connsiteY5" fmla="*/ 5486383 h 5486383"/>
              <a:gd name="connsiteX6" fmla="*/ 183926 w 4732629"/>
              <a:gd name="connsiteY6" fmla="*/ 5486383 h 5486383"/>
              <a:gd name="connsiteX0" fmla="*/ 190649 w 4739352"/>
              <a:gd name="connsiteY0" fmla="*/ 5486383 h 5486383"/>
              <a:gd name="connsiteX1" fmla="*/ 0 w 4739352"/>
              <a:gd name="connsiteY1" fmla="*/ 2432 h 5486383"/>
              <a:gd name="connsiteX2" fmla="*/ 4560607 w 4739352"/>
              <a:gd name="connsiteY2" fmla="*/ 0 h 5486383"/>
              <a:gd name="connsiteX3" fmla="*/ 4739352 w 4739352"/>
              <a:gd name="connsiteY3" fmla="*/ 178745 h 5486383"/>
              <a:gd name="connsiteX4" fmla="*/ 4739352 w 4739352"/>
              <a:gd name="connsiteY4" fmla="*/ 5307638 h 5486383"/>
              <a:gd name="connsiteX5" fmla="*/ 4560607 w 4739352"/>
              <a:gd name="connsiteY5" fmla="*/ 5486383 h 5486383"/>
              <a:gd name="connsiteX6" fmla="*/ 190649 w 4739352"/>
              <a:gd name="connsiteY6" fmla="*/ 5486383 h 5486383"/>
              <a:gd name="connsiteX0" fmla="*/ 2390 w 4739352"/>
              <a:gd name="connsiteY0" fmla="*/ 5489745 h 5489745"/>
              <a:gd name="connsiteX1" fmla="*/ 0 w 4739352"/>
              <a:gd name="connsiteY1" fmla="*/ 2432 h 5489745"/>
              <a:gd name="connsiteX2" fmla="*/ 4560607 w 4739352"/>
              <a:gd name="connsiteY2" fmla="*/ 0 h 5489745"/>
              <a:gd name="connsiteX3" fmla="*/ 4739352 w 4739352"/>
              <a:gd name="connsiteY3" fmla="*/ 178745 h 5489745"/>
              <a:gd name="connsiteX4" fmla="*/ 4739352 w 4739352"/>
              <a:gd name="connsiteY4" fmla="*/ 5307638 h 5489745"/>
              <a:gd name="connsiteX5" fmla="*/ 4560607 w 4739352"/>
              <a:gd name="connsiteY5" fmla="*/ 5486383 h 5489745"/>
              <a:gd name="connsiteX6" fmla="*/ 2390 w 4739352"/>
              <a:gd name="connsiteY6" fmla="*/ 5489745 h 548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9352" h="5489745">
                <a:moveTo>
                  <a:pt x="2390" y="5489745"/>
                </a:moveTo>
                <a:cubicBezTo>
                  <a:pt x="1593" y="3660641"/>
                  <a:pt x="797" y="1831536"/>
                  <a:pt x="0" y="2432"/>
                </a:cubicBezTo>
                <a:lnTo>
                  <a:pt x="4560607" y="0"/>
                </a:lnTo>
                <a:cubicBezTo>
                  <a:pt x="4659325" y="0"/>
                  <a:pt x="4739352" y="80027"/>
                  <a:pt x="4739352" y="178745"/>
                </a:cubicBezTo>
                <a:lnTo>
                  <a:pt x="4739352" y="5307638"/>
                </a:lnTo>
                <a:cubicBezTo>
                  <a:pt x="4739352" y="5406356"/>
                  <a:pt x="4659325" y="5486383"/>
                  <a:pt x="4560607" y="5486383"/>
                </a:cubicBezTo>
                <a:lnTo>
                  <a:pt x="2390" y="5489745"/>
                </a:lnTo>
                <a:close/>
              </a:path>
            </a:pathLst>
          </a:custGeom>
          <a:noFill/>
          <a:effectLst/>
        </p:spPr>
        <p:txBody>
          <a:bodyPr lIns="228600" tIns="228600" rIns="228600" bIns="228600" anchor="ctr"/>
          <a:lstStyle>
            <a:lvl1pPr>
              <a:defRPr sz="1600" b="1" i="0">
                <a:latin typeface="Arial" panose="020B0604020202020204" pitchFamily="34" charset="0"/>
              </a:defRPr>
            </a:lvl1pPr>
            <a:lvl2pPr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52805635"/>
      </p:ext>
    </p:extLst>
  </p:cSld>
  <p:clrMapOvr>
    <a:masterClrMapping/>
  </p:clrMapOvr>
  <p:transition spd="med">
    <p:wip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sho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8D2301E-C3BE-4D4F-A128-E5AF0ACF1BA8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B33A4027-E2D5-574F-A346-785181097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325" y="2295525"/>
            <a:ext cx="517525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48D3706-04AB-3F49-8685-A26302B62109}"/>
              </a:ext>
            </a:extLst>
          </p:cNvPr>
          <p:cNvSpPr/>
          <p:nvPr/>
        </p:nvSpPr>
        <p:spPr>
          <a:xfrm>
            <a:off x="914400" y="1371600"/>
            <a:ext cx="3429000" cy="3221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Arial" panose="020B0604020202020204" pitchFamily="34" charset="0"/>
            </a:endParaRPr>
          </a:p>
        </p:txBody>
      </p:sp>
      <p:pic>
        <p:nvPicPr>
          <p:cNvPr id="10" name="Graphic 19">
            <a:extLst>
              <a:ext uri="{FF2B5EF4-FFF2-40B4-BE49-F238E27FC236}">
                <a16:creationId xmlns:a16="http://schemas.microsoft.com/office/drawing/2014/main" id="{7DD39B18-169F-264C-8CF4-3044E9B766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7325" y="6553200"/>
            <a:ext cx="1265238" cy="1682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399591" y="2340733"/>
            <a:ext cx="3813048" cy="2514600"/>
          </a:xfrm>
          <a:prstGeom prst="round2SameRect">
            <a:avLst>
              <a:gd name="adj1" fmla="val 3539"/>
              <a:gd name="adj2" fmla="val 665"/>
            </a:avLst>
          </a:prstGeom>
          <a:solidFill>
            <a:schemeClr val="bg2">
              <a:lumMod val="25000"/>
            </a:schemeClr>
          </a:solidFill>
        </p:spPr>
        <p:txBody>
          <a:bodyPr bIns="822960" anchor="ctr"/>
          <a:lstStyle>
            <a:lvl1pPr algn="ctr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6324600" y="1371600"/>
            <a:ext cx="5175250" cy="4572000"/>
          </a:xfrm>
        </p:spPr>
        <p:txBody>
          <a:bodyPr anchor="ctr"/>
          <a:lstStyle>
            <a:lvl1pPr>
              <a:defRPr sz="1800" b="0" i="0">
                <a:latin typeface="Arial" panose="020B0604020202020204" pitchFamily="34" charset="0"/>
              </a:defRPr>
            </a:lvl1pPr>
            <a:lvl2pPr marL="365760">
              <a:defRPr sz="1600" b="0" i="0">
                <a:latin typeface="Arial" panose="020B0604020202020204" pitchFamily="34" charset="0"/>
              </a:defRPr>
            </a:lvl2pPr>
            <a:lvl3pPr>
              <a:defRPr sz="1400" b="0" i="0">
                <a:latin typeface="Arial" panose="020B0604020202020204" pitchFamily="34" charset="0"/>
              </a:defRPr>
            </a:lvl3pPr>
            <a:lvl4pPr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34A7B38-75E7-D34D-AE1F-9D56EA0477B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BDE46D6-1D87-0446-86FE-98DEC44C5B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1">
            <a:extLst>
              <a:ext uri="{FF2B5EF4-FFF2-40B4-BE49-F238E27FC236}">
                <a16:creationId xmlns:a16="http://schemas.microsoft.com/office/drawing/2014/main" id="{1302EFD1-9EFC-8942-998F-E3EE37F48692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8F7F9F-6C41-DB4D-B243-F48304940C7D}"/>
              </a:ext>
            </a:extLst>
          </p:cNvPr>
          <p:cNvCxnSpPr>
            <a:cxnSpLocks/>
          </p:cNvCxnSpPr>
          <p:nvPr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DE9CFF-FCE4-2347-A73A-802EDAFCA4D3}"/>
              </a:ext>
            </a:extLst>
          </p:cNvPr>
          <p:cNvCxnSpPr>
            <a:cxnSpLocks/>
          </p:cNvCxnSpPr>
          <p:nvPr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78A77E-9741-0847-B414-1A0FD39CF516}"/>
              </a:ext>
            </a:extLst>
          </p:cNvPr>
          <p:cNvCxnSpPr>
            <a:cxnSpLocks/>
          </p:cNvCxnSpPr>
          <p:nvPr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6B5065-DA81-FD4C-AFD1-A45B8C81D110}"/>
              </a:ext>
            </a:extLst>
          </p:cNvPr>
          <p:cNvCxnSpPr>
            <a:cxnSpLocks/>
          </p:cNvCxnSpPr>
          <p:nvPr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6DC695-7A46-5148-8625-4D81EBCE0201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900977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-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ounded Rectangle">
            <a:extLst>
              <a:ext uri="{FF2B5EF4-FFF2-40B4-BE49-F238E27FC236}">
                <a16:creationId xmlns:a16="http://schemas.microsoft.com/office/drawing/2014/main" id="{F93ECCD0-CC3C-9A43-AAAB-68B112B8B428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Content Placeholder 1"/>
          <p:cNvSpPr>
            <a:spLocks noGrp="1"/>
          </p:cNvSpPr>
          <p:nvPr>
            <p:ph sz="quarter" idx="14"/>
          </p:nvPr>
        </p:nvSpPr>
        <p:spPr>
          <a:xfrm>
            <a:off x="1059470" y="1142999"/>
            <a:ext cx="3201997" cy="5011538"/>
          </a:xfrm>
        </p:spPr>
        <p:txBody>
          <a:bodyPr anchor="t"/>
          <a:lstStyle>
            <a:lvl1pPr marL="182880">
              <a:defRPr sz="1400" b="1" i="0">
                <a:latin typeface="Arial" panose="020B0604020202020204" pitchFamily="34" charset="0"/>
              </a:defRPr>
            </a:lvl1pPr>
            <a:lvl2pPr marL="365760"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quarter" idx="23"/>
          </p:nvPr>
        </p:nvSpPr>
        <p:spPr>
          <a:xfrm>
            <a:off x="4527261" y="1142999"/>
            <a:ext cx="3169737" cy="5011538"/>
          </a:xfrm>
        </p:spPr>
        <p:txBody>
          <a:bodyPr anchor="t"/>
          <a:lstStyle>
            <a:lvl1pPr marL="182880">
              <a:defRPr sz="1400" b="1" i="0">
                <a:latin typeface="Arial" panose="020B0604020202020204" pitchFamily="34" charset="0"/>
              </a:defRPr>
            </a:lvl1pPr>
            <a:lvl2pPr marL="365760"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24"/>
          </p:nvPr>
        </p:nvSpPr>
        <p:spPr>
          <a:xfrm>
            <a:off x="7962793" y="1142999"/>
            <a:ext cx="3169737" cy="5011538"/>
          </a:xfrm>
        </p:spPr>
        <p:txBody>
          <a:bodyPr anchor="t"/>
          <a:lstStyle>
            <a:lvl1pPr marL="182880" marR="0" indent="-182880" algn="l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F61FE"/>
              </a:buClr>
              <a:buSzPct val="90000"/>
              <a:buFont typeface="Wingdings" pitchFamily="2" charset="2"/>
              <a:buChar char="§"/>
              <a:tabLst/>
              <a:defRPr sz="1400" b="1" i="0">
                <a:latin typeface="Arial" panose="020B0604020202020204" pitchFamily="34" charset="0"/>
              </a:defRPr>
            </a:lvl1pPr>
            <a:lvl2pPr marL="365760" marR="0" indent="-182880" algn="l" defTabSz="914377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61FE"/>
              </a:buClr>
              <a:buSzPct val="90000"/>
              <a:buFont typeface="Arial" panose="020B0604020202020204" pitchFamily="34" charset="0"/>
              <a:buChar char="•"/>
              <a:tabLst/>
              <a:defRPr sz="1400" b="0" i="0">
                <a:latin typeface="Arial" panose="020B0604020202020204" pitchFamily="34" charset="0"/>
              </a:defRPr>
            </a:lvl2pPr>
            <a:lvl3pPr marL="548640" marR="0" indent="-228600" algn="l" defTabSz="914377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61FE"/>
              </a:buClr>
              <a:buSzPct val="90000"/>
              <a:buFont typeface="Arial"/>
              <a:buChar char="▸"/>
              <a:tabLst/>
              <a:defRPr sz="1200" b="0" i="0">
                <a:latin typeface="Arial" panose="020B0604020202020204" pitchFamily="34" charset="0"/>
              </a:defRPr>
            </a:lvl3pPr>
            <a:lvl4pPr marL="731520" marR="0" indent="-182880" algn="l" defTabSz="914377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61FE"/>
              </a:buClr>
              <a:buSzPct val="90000"/>
              <a:buFont typeface="Arial"/>
              <a:buChar char="○"/>
              <a:tabLst/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D29D72BE-9C49-364B-90C4-5CEF8EFA3552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0B7442A-8717-4A4E-8D45-11D1065EE6FB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21" name="Footer Placeholder">
            <a:extLst>
              <a:ext uri="{FF2B5EF4-FFF2-40B4-BE49-F238E27FC236}">
                <a16:creationId xmlns:a16="http://schemas.microsoft.com/office/drawing/2014/main" id="{797C0B17-3203-1A46-A665-004364F87ACC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14" name="Straight Connector">
            <a:extLst>
              <a:ext uri="{FF2B5EF4-FFF2-40B4-BE49-F238E27FC236}">
                <a16:creationId xmlns:a16="http://schemas.microsoft.com/office/drawing/2014/main" id="{02DC38A8-D518-A142-9EDD-BF53CE911F21}"/>
              </a:ext>
            </a:extLst>
          </p:cNvPr>
          <p:cNvCxnSpPr>
            <a:cxnSpLocks/>
          </p:cNvCxnSpPr>
          <p:nvPr userDrawn="1"/>
        </p:nvCxnSpPr>
        <p:spPr>
          <a:xfrm>
            <a:off x="7829550" y="1142999"/>
            <a:ext cx="0" cy="50115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">
            <a:extLst>
              <a:ext uri="{FF2B5EF4-FFF2-40B4-BE49-F238E27FC236}">
                <a16:creationId xmlns:a16="http://schemas.microsoft.com/office/drawing/2014/main" id="{0F9AE325-9AA9-854E-AC5D-59E48989DBB1}"/>
              </a:ext>
            </a:extLst>
          </p:cNvPr>
          <p:cNvCxnSpPr>
            <a:cxnSpLocks/>
          </p:cNvCxnSpPr>
          <p:nvPr userDrawn="1"/>
        </p:nvCxnSpPr>
        <p:spPr>
          <a:xfrm>
            <a:off x="4394817" y="1142999"/>
            <a:ext cx="0" cy="50115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556469"/>
      </p:ext>
    </p:extLst>
  </p:cSld>
  <p:clrMapOvr>
    <a:masterClrMapping/>
  </p:clrMapOvr>
  <p:transition spd="med"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A8C7558-2553-FA48-8D1B-05129559873F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16" descr="Icon&#10;&#10;Description automatically generated">
            <a:extLst>
              <a:ext uri="{FF2B5EF4-FFF2-40B4-BE49-F238E27FC236}">
                <a16:creationId xmlns:a16="http://schemas.microsoft.com/office/drawing/2014/main" id="{40459BB0-905F-4446-83A5-A3DE0510A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3025" y="841375"/>
            <a:ext cx="3849688" cy="561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276410" y="1537252"/>
            <a:ext cx="1978090" cy="4253949"/>
          </a:xfrm>
          <a:prstGeom prst="roundRect">
            <a:avLst>
              <a:gd name="adj" fmla="val 11007"/>
            </a:avLst>
          </a:prstGeom>
          <a:solidFill>
            <a:schemeClr val="bg2">
              <a:lumMod val="25000"/>
            </a:schemeClr>
          </a:solidFill>
        </p:spPr>
        <p:txBody>
          <a:bodyPr tIns="0" bIns="822960" anchor="ctr"/>
          <a:lstStyle>
            <a:lvl1pPr algn="ctr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3"/>
          </p:nvPr>
        </p:nvSpPr>
        <p:spPr>
          <a:xfrm>
            <a:off x="6324600" y="1371600"/>
            <a:ext cx="5175250" cy="4572000"/>
          </a:xfrm>
        </p:spPr>
        <p:txBody>
          <a:bodyPr anchor="ctr"/>
          <a:lstStyle>
            <a:lvl1pPr>
              <a:defRPr sz="1800" b="0" i="0">
                <a:latin typeface="Arial" panose="020B0604020202020204" pitchFamily="34" charset="0"/>
              </a:defRPr>
            </a:lvl1pPr>
            <a:lvl2pPr marL="365760">
              <a:defRPr sz="1600" b="0" i="0">
                <a:latin typeface="Arial" panose="020B0604020202020204" pitchFamily="34" charset="0"/>
              </a:defRPr>
            </a:lvl2pPr>
            <a:lvl3pPr>
              <a:defRPr sz="1400" b="0" i="0">
                <a:latin typeface="Arial" panose="020B0604020202020204" pitchFamily="34" charset="0"/>
              </a:defRPr>
            </a:lvl3pPr>
            <a:lvl4pPr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Slide Number Placeholder 13">
            <a:extLst>
              <a:ext uri="{FF2B5EF4-FFF2-40B4-BE49-F238E27FC236}">
                <a16:creationId xmlns:a16="http://schemas.microsoft.com/office/drawing/2014/main" id="{479A7FB0-B167-F34C-8B62-980BE53AD78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97D69A4-96EF-594E-AF56-77E9CB6C37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05523E55-2E16-9B4D-828E-7F207D8E192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60866F-EDF1-E041-9A0C-EA2F1296A35F}"/>
              </a:ext>
            </a:extLst>
          </p:cNvPr>
          <p:cNvCxnSpPr>
            <a:cxnSpLocks/>
          </p:cNvCxnSpPr>
          <p:nvPr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778874-C0A9-9C4F-84D5-F12497276196}"/>
              </a:ext>
            </a:extLst>
          </p:cNvPr>
          <p:cNvCxnSpPr>
            <a:cxnSpLocks/>
          </p:cNvCxnSpPr>
          <p:nvPr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E11A6A-8F7C-5C41-930B-417B81D11477}"/>
              </a:ext>
            </a:extLst>
          </p:cNvPr>
          <p:cNvCxnSpPr>
            <a:cxnSpLocks/>
          </p:cNvCxnSpPr>
          <p:nvPr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E65E78-39AB-964A-95AE-FA46F5F1372E}"/>
              </a:ext>
            </a:extLst>
          </p:cNvPr>
          <p:cNvCxnSpPr>
            <a:cxnSpLocks/>
          </p:cNvCxnSpPr>
          <p:nvPr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022543-79EC-8F45-A763-84DE4B2DA3C2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431631"/>
      </p:ext>
    </p:extLst>
  </p:cSld>
  <p:clrMapOvr>
    <a:masterClrMapping/>
  </p:clrMapOvr>
  <p:transition spd="med">
    <p:wip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et_imag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effectLst/>
        </p:spPr>
        <p:txBody>
          <a:bodyPr bIns="822960" anchor="ctr"/>
          <a:lstStyle>
            <a:lvl1pPr algn="ctr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2D341-7925-F9DC-394B-24975C2F1F5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5718" y="4017724"/>
            <a:ext cx="2592952" cy="2011085"/>
          </a:xfrm>
          <a:prstGeom prst="roundRect">
            <a:avLst>
              <a:gd name="adj" fmla="val 6323"/>
            </a:avLst>
          </a:prstGeom>
          <a:solidFill>
            <a:schemeClr val="bg1"/>
          </a:solidFill>
          <a:effectLst>
            <a:outerShdw blurRad="2286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 tIns="548640">
            <a:spAutoFit/>
          </a:bodyPr>
          <a:lstStyle>
            <a:lvl1pPr marL="0" indent="0" algn="l">
              <a:buNone/>
              <a:defRPr sz="900" b="0" cap="all" spc="200" baseline="0"/>
            </a:lvl1pPr>
            <a:lvl2pPr marL="0" indent="0">
              <a:buNone/>
              <a:defRPr sz="1600" b="1"/>
            </a:lvl2pPr>
            <a:lvl3pPr marL="0" indent="0">
              <a:buNone/>
              <a:defRPr/>
            </a:lvl3pPr>
            <a:lvl4pPr marL="0" indent="-182563">
              <a:buFont typeface="Wingdings" pitchFamily="2" charset="2"/>
              <a:buChar char="§"/>
              <a:defRPr/>
            </a:lvl4pPr>
            <a:lvl5pPr marL="36576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F8CD4A-2B1D-0823-E948-E8C40C9E6C5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56912" y="4017724"/>
            <a:ext cx="2592952" cy="2011085"/>
          </a:xfrm>
          <a:prstGeom prst="roundRect">
            <a:avLst>
              <a:gd name="adj" fmla="val 6323"/>
            </a:avLst>
          </a:prstGeom>
          <a:solidFill>
            <a:schemeClr val="bg1"/>
          </a:solidFill>
          <a:effectLst>
            <a:outerShdw blurRad="2286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 tIns="548640">
            <a:spAutoFit/>
          </a:bodyPr>
          <a:lstStyle>
            <a:lvl1pPr marL="0" indent="0" algn="l">
              <a:buNone/>
              <a:defRPr sz="900" b="0" cap="all" spc="200" baseline="0"/>
            </a:lvl1pPr>
            <a:lvl2pPr marL="0" indent="0">
              <a:buNone/>
              <a:defRPr sz="1600" b="1"/>
            </a:lvl2pPr>
            <a:lvl3pPr marL="0" indent="0">
              <a:buNone/>
              <a:defRPr/>
            </a:lvl3pPr>
            <a:lvl4pPr marL="0" indent="-182563">
              <a:buFont typeface="Wingdings" pitchFamily="2" charset="2"/>
              <a:buChar char="§"/>
              <a:defRPr/>
            </a:lvl4pPr>
            <a:lvl5pPr marL="36576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91077F-2969-FC0E-9A60-9388B41106D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62951" y="4017724"/>
            <a:ext cx="2592952" cy="2011085"/>
          </a:xfrm>
          <a:prstGeom prst="roundRect">
            <a:avLst>
              <a:gd name="adj" fmla="val 6323"/>
            </a:avLst>
          </a:prstGeom>
          <a:solidFill>
            <a:schemeClr val="bg1"/>
          </a:solidFill>
          <a:effectLst>
            <a:outerShdw blurRad="2286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 tIns="548640">
            <a:spAutoFit/>
          </a:bodyPr>
          <a:lstStyle>
            <a:lvl1pPr marL="0" indent="0" algn="l">
              <a:buNone/>
              <a:defRPr sz="900" b="0" cap="all" spc="200" baseline="0"/>
            </a:lvl1pPr>
            <a:lvl2pPr marL="0" indent="0">
              <a:buNone/>
              <a:defRPr sz="1600" b="1"/>
            </a:lvl2pPr>
            <a:lvl3pPr marL="0" indent="0">
              <a:buNone/>
              <a:defRPr/>
            </a:lvl3pPr>
            <a:lvl4pPr marL="0" indent="-182563">
              <a:buFont typeface="Wingdings" pitchFamily="2" charset="2"/>
              <a:buChar char="§"/>
              <a:defRPr/>
            </a:lvl4pPr>
            <a:lvl5pPr marL="36576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491E127-D99F-E1FC-C590-937B9B1D003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244145" y="4017724"/>
            <a:ext cx="2592952" cy="2011085"/>
          </a:xfrm>
          <a:prstGeom prst="roundRect">
            <a:avLst>
              <a:gd name="adj" fmla="val 6323"/>
            </a:avLst>
          </a:prstGeom>
          <a:solidFill>
            <a:schemeClr val="bg1"/>
          </a:solidFill>
          <a:effectLst>
            <a:outerShdw blurRad="2286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 tIns="548640">
            <a:spAutoFit/>
          </a:bodyPr>
          <a:lstStyle>
            <a:lvl1pPr marL="0" indent="0" algn="l">
              <a:buNone/>
              <a:defRPr sz="900" b="0" cap="all" spc="200" baseline="0"/>
            </a:lvl1pPr>
            <a:lvl2pPr marL="0" indent="0">
              <a:buNone/>
              <a:defRPr sz="1600" b="1"/>
            </a:lvl2pPr>
            <a:lvl3pPr marL="0" indent="0">
              <a:buNone/>
              <a:defRPr/>
            </a:lvl3pPr>
            <a:lvl4pPr marL="0" indent="-182563">
              <a:buFont typeface="Wingdings" pitchFamily="2" charset="2"/>
              <a:buChar char="§"/>
              <a:defRPr/>
            </a:lvl4pPr>
            <a:lvl5pPr marL="36576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0725544"/>
      </p:ext>
    </p:extLst>
  </p:cSld>
  <p:clrMapOvr>
    <a:masterClrMapping/>
  </p:clrMapOvr>
  <p:transition spd="med">
    <p:wip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381471-9A09-204A-9A1D-3D67927ABE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74800"/>
            <a:ext cx="89408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94671"/>
      </p:ext>
    </p:extLst>
  </p:cSld>
  <p:clrMapOvr>
    <a:masterClrMapping/>
  </p:clrMapOvr>
  <p:transition spd="med">
    <p:wip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cu-specifications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5">
            <a:extLst>
              <a:ext uri="{FF2B5EF4-FFF2-40B4-BE49-F238E27FC236}">
                <a16:creationId xmlns:a16="http://schemas.microsoft.com/office/drawing/2014/main" id="{4C7E8104-BD8D-1E48-9F99-CB7F5811F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3963" y="1657350"/>
            <a:ext cx="3908425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2FD9AAE-FD17-A347-A4C7-A76CDA7BC073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8">
            <a:extLst>
              <a:ext uri="{FF2B5EF4-FFF2-40B4-BE49-F238E27FC236}">
                <a16:creationId xmlns:a16="http://schemas.microsoft.com/office/drawing/2014/main" id="{78567185-6528-3140-A568-A2F78550B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3963" y="1657350"/>
            <a:ext cx="3908425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1">
            <a:extLst>
              <a:ext uri="{FF2B5EF4-FFF2-40B4-BE49-F238E27FC236}">
                <a16:creationId xmlns:a16="http://schemas.microsoft.com/office/drawing/2014/main" id="{8BFDC1D9-F934-224C-8243-C098598CA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3963" y="1657350"/>
            <a:ext cx="3908425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7467601" y="2233649"/>
            <a:ext cx="1920240" cy="384048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80000"/>
              <a:buNone/>
              <a:defRPr sz="1100" b="1" i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5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/>
              <a:buNone/>
              <a:defRPr sz="9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defRPr sz="8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7"/>
          </p:nvPr>
        </p:nvSpPr>
        <p:spPr>
          <a:xfrm>
            <a:off x="9603315" y="2233649"/>
            <a:ext cx="1920240" cy="384048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SzPct val="80000"/>
              <a:buNone/>
              <a:defRPr sz="1100" b="1" i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5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/>
              <a:buNone/>
              <a:defRPr sz="9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defRPr sz="8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9"/>
          </p:nvPr>
        </p:nvSpPr>
        <p:spPr>
          <a:xfrm>
            <a:off x="457201" y="2581836"/>
            <a:ext cx="3831864" cy="2200624"/>
          </a:xfrm>
        </p:spPr>
        <p:txBody>
          <a:bodyPr rIns="0" anchor="ctr"/>
          <a:lstStyle>
            <a:lvl1pPr algn="r">
              <a:lnSpc>
                <a:spcPct val="90000"/>
              </a:lnSpc>
              <a:buNone/>
              <a:defRPr sz="4800" b="1" i="0" baseline="0">
                <a:latin typeface="+mn-lt"/>
                <a:ea typeface="Arial" panose="02000503000000020004" pitchFamily="2" charset="0"/>
                <a:cs typeface="Arial" panose="02000503000000020004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7467600" y="1417012"/>
            <a:ext cx="3565525" cy="608013"/>
          </a:xfrm>
        </p:spPr>
        <p:txBody>
          <a:bodyPr anchor="b" anchorCtr="0"/>
          <a:lstStyle>
            <a:lvl1pPr marL="0" indent="0">
              <a:buNone/>
              <a:defRPr sz="1800" b="1" i="0">
                <a:latin typeface="Arial" panose="020B0604020202020204" pitchFamily="34" charset="0"/>
              </a:defRPr>
            </a:lvl1pPr>
            <a:lvl2pPr marL="0" indent="0">
              <a:buNone/>
              <a:defRPr b="0" i="0">
                <a:latin typeface="Arial" panose="020B0604020202020204" pitchFamily="34" charset="0"/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491879" y="3773508"/>
            <a:ext cx="2429550" cy="737612"/>
          </a:xfrm>
        </p:spPr>
        <p:txBody>
          <a:bodyPr anchor="ctr"/>
          <a:lstStyle>
            <a:lvl1pPr marL="0" algn="ctr">
              <a:buNone/>
              <a:defRPr sz="2800" b="1" i="0" cap="all" baseline="0">
                <a:solidFill>
                  <a:srgbClr val="E7E5E4"/>
                </a:solidFill>
                <a:latin typeface="Arial" panose="020B0604020202020204" pitchFamily="34" charset="0"/>
                <a:ea typeface="Roboto" panose="02000000000000000000" pitchFamily="2" charset="0"/>
              </a:defRPr>
            </a:lvl1pPr>
            <a:lvl2pPr marL="0" algn="ctr">
              <a:buNone/>
              <a:defRPr sz="1600">
                <a:solidFill>
                  <a:srgbClr val="E7E5E4"/>
                </a:solidFill>
              </a:defRPr>
            </a:lvl2pPr>
            <a:lvl3pPr marL="0" algn="ctr">
              <a:buNone/>
              <a:defRPr sz="1600">
                <a:solidFill>
                  <a:srgbClr val="E7E5E4"/>
                </a:solidFill>
              </a:defRPr>
            </a:lvl3pPr>
            <a:lvl4pPr marL="0" algn="ctr">
              <a:buNone/>
              <a:defRPr sz="1600">
                <a:solidFill>
                  <a:srgbClr val="E7E5E4"/>
                </a:solidFill>
              </a:defRPr>
            </a:lvl4pPr>
            <a:lvl5pPr marL="0" algn="ctr">
              <a:buFont typeface="Arial" panose="020B0604020202020204" pitchFamily="34" charset="0"/>
              <a:buNone/>
              <a:defRPr sz="1600">
                <a:solidFill>
                  <a:srgbClr val="E7E5E4"/>
                </a:solidFill>
              </a:defRPr>
            </a:lvl5pPr>
          </a:lstStyle>
          <a:p>
            <a:pPr lvl="0"/>
            <a:r>
              <a:rPr lang="en-US" dirty="0"/>
              <a:t>PART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3D770EF-EB2E-6642-AF54-37F095EABEC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4E1FCA4-42AA-0841-BA7A-FAA0084A9B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E5F93A22-7A25-8944-8334-A40BBEAA0AF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6537D3-10F8-AD4E-B0A3-69DEF14FAAB5}"/>
              </a:ext>
            </a:extLst>
          </p:cNvPr>
          <p:cNvCxnSpPr>
            <a:cxnSpLocks/>
          </p:cNvCxnSpPr>
          <p:nvPr/>
        </p:nvCxnSpPr>
        <p:spPr>
          <a:xfrm>
            <a:off x="9517063" y="2214563"/>
            <a:ext cx="0" cy="385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BA77E5-0A60-6E4D-A82B-71FA39B29110}"/>
              </a:ext>
            </a:extLst>
          </p:cNvPr>
          <p:cNvCxnSpPr>
            <a:cxnSpLocks/>
          </p:cNvCxnSpPr>
          <p:nvPr/>
        </p:nvCxnSpPr>
        <p:spPr>
          <a:xfrm>
            <a:off x="9517063" y="2214563"/>
            <a:ext cx="0" cy="385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D38EEF5-0DB4-B44C-B6C0-89C5459DAAEA}"/>
              </a:ext>
            </a:extLst>
          </p:cNvPr>
          <p:cNvCxnSpPr>
            <a:cxnSpLocks/>
          </p:cNvCxnSpPr>
          <p:nvPr/>
        </p:nvCxnSpPr>
        <p:spPr>
          <a:xfrm>
            <a:off x="9517063" y="2214563"/>
            <a:ext cx="0" cy="385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58AA77-2ECC-4841-A67F-DA3F0BFCC760}"/>
              </a:ext>
            </a:extLst>
          </p:cNvPr>
          <p:cNvCxnSpPr>
            <a:cxnSpLocks/>
          </p:cNvCxnSpPr>
          <p:nvPr/>
        </p:nvCxnSpPr>
        <p:spPr>
          <a:xfrm>
            <a:off x="9517063" y="2214563"/>
            <a:ext cx="0" cy="385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2AA3A6-EDF4-B948-8BEF-F4833E0C21DA}"/>
              </a:ext>
            </a:extLst>
          </p:cNvPr>
          <p:cNvCxnSpPr>
            <a:cxnSpLocks/>
          </p:cNvCxnSpPr>
          <p:nvPr userDrawn="1"/>
        </p:nvCxnSpPr>
        <p:spPr>
          <a:xfrm>
            <a:off x="9517063" y="2214563"/>
            <a:ext cx="0" cy="385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086774"/>
      </p:ext>
    </p:extLst>
  </p:cSld>
  <p:clrMapOvr>
    <a:masterClrMapping/>
  </p:clrMapOvr>
  <p:transition spd="med">
    <p:wip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with-time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2BEBA01-5E16-0A45-9BD2-B89DF642A3EE}"/>
              </a:ext>
            </a:extLst>
          </p:cNvPr>
          <p:cNvSpPr/>
          <p:nvPr/>
        </p:nvSpPr>
        <p:spPr>
          <a:xfrm>
            <a:off x="457200" y="452482"/>
            <a:ext cx="11274552" cy="5948311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620C55CF-34F5-4087-9E3E-2F3C0AC74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-407705" y="1317389"/>
            <a:ext cx="5948310" cy="4218499"/>
          </a:xfrm>
          <a:prstGeom prst="round2SameRect">
            <a:avLst>
              <a:gd name="adj1" fmla="val 5318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126E6-D80E-1C4A-B9B8-D122A7E8C186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29A7BD92-6AE5-CF43-B276-274952F2BFB4}" type="slidenum">
              <a:rPr lang="en-US" smtClean="0"/>
              <a:pPr/>
              <a:t>‹#›</a:t>
            </a:fld>
            <a:endParaRPr lang="en-US" sz="900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0808FD9A-27FF-FC41-A844-A19BEB41D4B3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815840" y="968044"/>
            <a:ext cx="1280161" cy="519422"/>
          </a:xfrm>
        </p:spPr>
        <p:txBody>
          <a:bodyPr tIns="0" rIns="91440" anchor="ctr">
            <a:noAutofit/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0" indent="0" algn="r">
              <a:spcBef>
                <a:spcPts val="300"/>
              </a:spcBef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12:00am</a:t>
            </a:r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B751246F-B436-2848-84E6-9E4E5C3AC27F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6298424" y="968045"/>
            <a:ext cx="5027274" cy="519430"/>
          </a:xfrm>
        </p:spPr>
        <p:txBody>
          <a:bodyPr lIns="182880" tIns="0" bIns="0" anchor="ctr">
            <a:normAutofit/>
          </a:bodyPr>
          <a:lstStyle>
            <a:lvl1pPr marL="0" indent="0">
              <a:spcAft>
                <a:spcPts val="300"/>
              </a:spcAft>
              <a:buNone/>
              <a:defRPr sz="1600" b="1" spc="3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200" b="0" i="0" spc="3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defRPr>
            </a:lvl2pPr>
            <a:lvl5pPr marL="10858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24DB252-82E0-4C4D-AB90-5B773BBD1DAD}"/>
              </a:ext>
            </a:extLst>
          </p:cNvPr>
          <p:cNvCxnSpPr>
            <a:cxnSpLocks/>
          </p:cNvCxnSpPr>
          <p:nvPr/>
        </p:nvCxnSpPr>
        <p:spPr>
          <a:xfrm>
            <a:off x="6197212" y="809607"/>
            <a:ext cx="0" cy="529891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4EAF8D7-D246-9942-9B95-EA4A5F39D06A}"/>
              </a:ext>
            </a:extLst>
          </p:cNvPr>
          <p:cNvCxnSpPr>
            <a:cxnSpLocks/>
          </p:cNvCxnSpPr>
          <p:nvPr/>
        </p:nvCxnSpPr>
        <p:spPr>
          <a:xfrm flipH="1">
            <a:off x="4944746" y="1545132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Placeholder 7">
            <a:extLst>
              <a:ext uri="{FF2B5EF4-FFF2-40B4-BE49-F238E27FC236}">
                <a16:creationId xmlns:a16="http://schemas.microsoft.com/office/drawing/2014/main" id="{739234C7-E2BC-014D-9F96-88727CC8EB97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4815840" y="1605958"/>
            <a:ext cx="1280161" cy="519422"/>
          </a:xfrm>
        </p:spPr>
        <p:txBody>
          <a:bodyPr tIns="0" rIns="91440" anchor="ctr">
            <a:noAutofit/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0" indent="0" algn="r">
              <a:spcBef>
                <a:spcPts val="300"/>
              </a:spcBef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12:00am</a:t>
            </a:r>
          </a:p>
        </p:txBody>
      </p:sp>
      <p:sp>
        <p:nvSpPr>
          <p:cNvPr id="96" name="Text Placeholder 2">
            <a:extLst>
              <a:ext uri="{FF2B5EF4-FFF2-40B4-BE49-F238E27FC236}">
                <a16:creationId xmlns:a16="http://schemas.microsoft.com/office/drawing/2014/main" id="{42C9DDB2-46E5-3740-BEE6-0AA36368E1F5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6298424" y="1605959"/>
            <a:ext cx="5027274" cy="519430"/>
          </a:xfrm>
        </p:spPr>
        <p:txBody>
          <a:bodyPr lIns="182880" tIns="0" bIns="0" anchor="ctr">
            <a:normAutofit/>
          </a:bodyPr>
          <a:lstStyle>
            <a:lvl1pPr marL="0" indent="0">
              <a:spcAft>
                <a:spcPts val="300"/>
              </a:spcAft>
              <a:buNone/>
              <a:defRPr sz="1600" b="1" spc="3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200" b="0" i="0" spc="3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defRPr>
            </a:lvl2pPr>
            <a:lvl5pPr marL="10858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0" name="Text Placeholder 7">
            <a:extLst>
              <a:ext uri="{FF2B5EF4-FFF2-40B4-BE49-F238E27FC236}">
                <a16:creationId xmlns:a16="http://schemas.microsoft.com/office/drawing/2014/main" id="{DEAA314D-548D-044F-8A82-8EBC9D79E38C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4815840" y="2243872"/>
            <a:ext cx="1280161" cy="519422"/>
          </a:xfrm>
        </p:spPr>
        <p:txBody>
          <a:bodyPr tIns="0" rIns="91440" anchor="ctr">
            <a:noAutofit/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0" indent="0" algn="r">
              <a:spcBef>
                <a:spcPts val="300"/>
              </a:spcBef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12:00am</a:t>
            </a:r>
          </a:p>
        </p:txBody>
      </p:sp>
      <p:sp>
        <p:nvSpPr>
          <p:cNvPr id="101" name="Text Placeholder 2">
            <a:extLst>
              <a:ext uri="{FF2B5EF4-FFF2-40B4-BE49-F238E27FC236}">
                <a16:creationId xmlns:a16="http://schemas.microsoft.com/office/drawing/2014/main" id="{7CC43A61-E044-4D42-89F0-8B0788EB015E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6298424" y="2243873"/>
            <a:ext cx="5027274" cy="519430"/>
          </a:xfrm>
        </p:spPr>
        <p:txBody>
          <a:bodyPr lIns="182880" tIns="0" bIns="0" anchor="ctr">
            <a:normAutofit/>
          </a:bodyPr>
          <a:lstStyle>
            <a:lvl1pPr marL="0" indent="0">
              <a:spcAft>
                <a:spcPts val="300"/>
              </a:spcAft>
              <a:buNone/>
              <a:defRPr sz="1600" b="1" spc="3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200" b="0" i="0" spc="3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defRPr>
            </a:lvl2pPr>
            <a:lvl5pPr marL="10858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3" name="Text Placeholder 7">
            <a:extLst>
              <a:ext uri="{FF2B5EF4-FFF2-40B4-BE49-F238E27FC236}">
                <a16:creationId xmlns:a16="http://schemas.microsoft.com/office/drawing/2014/main" id="{4DCF384B-078D-B44F-9FF1-A3B4F6DDF1AA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4815840" y="2881786"/>
            <a:ext cx="1280161" cy="519422"/>
          </a:xfrm>
        </p:spPr>
        <p:txBody>
          <a:bodyPr tIns="0" rIns="91440" anchor="ctr">
            <a:noAutofit/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0" indent="0" algn="r">
              <a:spcBef>
                <a:spcPts val="300"/>
              </a:spcBef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12:00am</a:t>
            </a: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D7913E4B-3A62-BB47-866B-B7D8035C2437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6298424" y="2881787"/>
            <a:ext cx="5027274" cy="519430"/>
          </a:xfrm>
        </p:spPr>
        <p:txBody>
          <a:bodyPr lIns="182880" tIns="0" bIns="0" anchor="ctr">
            <a:normAutofit/>
          </a:bodyPr>
          <a:lstStyle>
            <a:lvl1pPr marL="0" indent="0">
              <a:spcAft>
                <a:spcPts val="300"/>
              </a:spcAft>
              <a:buNone/>
              <a:defRPr sz="1600" b="1" spc="3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200" b="0" i="0" spc="3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defRPr>
            </a:lvl2pPr>
            <a:lvl5pPr marL="10858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6" name="Text Placeholder 7">
            <a:extLst>
              <a:ext uri="{FF2B5EF4-FFF2-40B4-BE49-F238E27FC236}">
                <a16:creationId xmlns:a16="http://schemas.microsoft.com/office/drawing/2014/main" id="{7907C13D-8D9D-7546-BD15-DC7182176425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4815840" y="3519700"/>
            <a:ext cx="1280161" cy="519422"/>
          </a:xfrm>
        </p:spPr>
        <p:txBody>
          <a:bodyPr tIns="0" rIns="91440" anchor="ctr">
            <a:noAutofit/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0" indent="0" algn="r">
              <a:spcBef>
                <a:spcPts val="300"/>
              </a:spcBef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12:00am</a:t>
            </a:r>
          </a:p>
        </p:txBody>
      </p:sp>
      <p:sp>
        <p:nvSpPr>
          <p:cNvPr id="107" name="Text Placeholder 2">
            <a:extLst>
              <a:ext uri="{FF2B5EF4-FFF2-40B4-BE49-F238E27FC236}">
                <a16:creationId xmlns:a16="http://schemas.microsoft.com/office/drawing/2014/main" id="{E64D6DBC-8153-8D45-B891-78CD4CFDD6AE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6298424" y="3519701"/>
            <a:ext cx="5027274" cy="519430"/>
          </a:xfrm>
        </p:spPr>
        <p:txBody>
          <a:bodyPr lIns="182880" tIns="0" bIns="0" anchor="ctr">
            <a:normAutofit/>
          </a:bodyPr>
          <a:lstStyle>
            <a:lvl1pPr marL="0" indent="0">
              <a:spcAft>
                <a:spcPts val="300"/>
              </a:spcAft>
              <a:buNone/>
              <a:defRPr sz="1600" b="1" spc="3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200" b="0" i="0" spc="3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defRPr>
            </a:lvl2pPr>
            <a:lvl5pPr marL="10858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9" name="Text Placeholder 7">
            <a:extLst>
              <a:ext uri="{FF2B5EF4-FFF2-40B4-BE49-F238E27FC236}">
                <a16:creationId xmlns:a16="http://schemas.microsoft.com/office/drawing/2014/main" id="{51DF7827-CC75-304E-8FF7-5FAF658F5D20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4815840" y="4157614"/>
            <a:ext cx="1280161" cy="519422"/>
          </a:xfrm>
        </p:spPr>
        <p:txBody>
          <a:bodyPr tIns="0" rIns="91440" anchor="ctr">
            <a:noAutofit/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0" indent="0" algn="r">
              <a:spcBef>
                <a:spcPts val="300"/>
              </a:spcBef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12:00am</a:t>
            </a:r>
          </a:p>
        </p:txBody>
      </p:sp>
      <p:sp>
        <p:nvSpPr>
          <p:cNvPr id="110" name="Text Placeholder 2">
            <a:extLst>
              <a:ext uri="{FF2B5EF4-FFF2-40B4-BE49-F238E27FC236}">
                <a16:creationId xmlns:a16="http://schemas.microsoft.com/office/drawing/2014/main" id="{ADE75646-193E-B044-8B77-EBD6E2CCA628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6298424" y="4157615"/>
            <a:ext cx="5027274" cy="519430"/>
          </a:xfrm>
        </p:spPr>
        <p:txBody>
          <a:bodyPr lIns="182880" tIns="0" bIns="0" anchor="ctr">
            <a:normAutofit/>
          </a:bodyPr>
          <a:lstStyle>
            <a:lvl1pPr marL="0" indent="0">
              <a:spcAft>
                <a:spcPts val="300"/>
              </a:spcAft>
              <a:buNone/>
              <a:defRPr sz="1600" b="1" spc="3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200" b="0" i="0" spc="3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defRPr>
            </a:lvl2pPr>
            <a:lvl5pPr marL="10858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2" name="Text Placeholder 7">
            <a:extLst>
              <a:ext uri="{FF2B5EF4-FFF2-40B4-BE49-F238E27FC236}">
                <a16:creationId xmlns:a16="http://schemas.microsoft.com/office/drawing/2014/main" id="{451D5DF5-5B77-8D4D-9E08-9FD8B5CEDC0C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4815840" y="4795528"/>
            <a:ext cx="1280161" cy="519422"/>
          </a:xfrm>
        </p:spPr>
        <p:txBody>
          <a:bodyPr tIns="0" rIns="91440" anchor="ctr">
            <a:noAutofit/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0" indent="0" algn="r">
              <a:spcBef>
                <a:spcPts val="300"/>
              </a:spcBef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12:00am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A97DAC15-D089-4E48-9263-3E7D00CE206A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6298424" y="4795529"/>
            <a:ext cx="5027274" cy="519430"/>
          </a:xfrm>
        </p:spPr>
        <p:txBody>
          <a:bodyPr lIns="182880" tIns="0" bIns="0" anchor="ctr">
            <a:normAutofit/>
          </a:bodyPr>
          <a:lstStyle>
            <a:lvl1pPr marL="0" indent="0">
              <a:spcAft>
                <a:spcPts val="300"/>
              </a:spcAft>
              <a:buNone/>
              <a:defRPr sz="1600" b="1" spc="3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200" b="0" i="0" spc="3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defRPr>
            </a:lvl2pPr>
            <a:lvl5pPr marL="10858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33EF59C-5854-F342-80D2-76EF8AB504E9}"/>
              </a:ext>
            </a:extLst>
          </p:cNvPr>
          <p:cNvCxnSpPr>
            <a:cxnSpLocks/>
          </p:cNvCxnSpPr>
          <p:nvPr/>
        </p:nvCxnSpPr>
        <p:spPr>
          <a:xfrm flipH="1">
            <a:off x="4944746" y="5375788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 Placeholder 7">
            <a:extLst>
              <a:ext uri="{FF2B5EF4-FFF2-40B4-BE49-F238E27FC236}">
                <a16:creationId xmlns:a16="http://schemas.microsoft.com/office/drawing/2014/main" id="{6C7A1D74-410F-7F48-9C9F-B593FFD83DF0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4815840" y="5433444"/>
            <a:ext cx="1280161" cy="519422"/>
          </a:xfrm>
        </p:spPr>
        <p:txBody>
          <a:bodyPr tIns="0" rIns="91440" anchor="ctr">
            <a:noAutofit/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0" indent="0" algn="r">
              <a:spcBef>
                <a:spcPts val="300"/>
              </a:spcBef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12:00am</a:t>
            </a:r>
          </a:p>
        </p:txBody>
      </p:sp>
      <p:sp>
        <p:nvSpPr>
          <p:cNvPr id="116" name="Text Placeholder 2">
            <a:extLst>
              <a:ext uri="{FF2B5EF4-FFF2-40B4-BE49-F238E27FC236}">
                <a16:creationId xmlns:a16="http://schemas.microsoft.com/office/drawing/2014/main" id="{BDC84068-B300-8E49-89F5-CA6DA71D1ECA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6298424" y="5433445"/>
            <a:ext cx="5027274" cy="519430"/>
          </a:xfrm>
        </p:spPr>
        <p:txBody>
          <a:bodyPr lIns="182880" tIns="0" bIns="0" anchor="ctr">
            <a:normAutofit/>
          </a:bodyPr>
          <a:lstStyle>
            <a:lvl1pPr marL="0" indent="0">
              <a:spcAft>
                <a:spcPts val="300"/>
              </a:spcAft>
              <a:buNone/>
              <a:defRPr sz="1600" b="1" spc="3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200" b="0" i="0" spc="3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defRPr>
            </a:lvl2pPr>
            <a:lvl5pPr marL="10858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AD042F5-3CD9-9746-8EE1-CF0EFDF5FE14}"/>
              </a:ext>
            </a:extLst>
          </p:cNvPr>
          <p:cNvCxnSpPr>
            <a:cxnSpLocks/>
          </p:cNvCxnSpPr>
          <p:nvPr/>
        </p:nvCxnSpPr>
        <p:spPr>
          <a:xfrm flipH="1">
            <a:off x="4944746" y="2184697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5B6D998-7422-524E-8E4E-DB5CD7CAA9B8}"/>
              </a:ext>
            </a:extLst>
          </p:cNvPr>
          <p:cNvCxnSpPr>
            <a:cxnSpLocks/>
          </p:cNvCxnSpPr>
          <p:nvPr/>
        </p:nvCxnSpPr>
        <p:spPr>
          <a:xfrm flipH="1">
            <a:off x="4944746" y="2827249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2EEED3C-206E-F641-9083-05EF74F4DBBC}"/>
              </a:ext>
            </a:extLst>
          </p:cNvPr>
          <p:cNvCxnSpPr>
            <a:cxnSpLocks/>
          </p:cNvCxnSpPr>
          <p:nvPr/>
        </p:nvCxnSpPr>
        <p:spPr>
          <a:xfrm flipH="1">
            <a:off x="4944746" y="3461562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5253C26-1D94-4F49-89D3-EED45AE5A733}"/>
              </a:ext>
            </a:extLst>
          </p:cNvPr>
          <p:cNvCxnSpPr>
            <a:cxnSpLocks/>
          </p:cNvCxnSpPr>
          <p:nvPr/>
        </p:nvCxnSpPr>
        <p:spPr>
          <a:xfrm flipH="1">
            <a:off x="4944746" y="4095875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5F29AFA-CEFE-D743-8417-F7B354C1E272}"/>
              </a:ext>
            </a:extLst>
          </p:cNvPr>
          <p:cNvCxnSpPr>
            <a:cxnSpLocks/>
          </p:cNvCxnSpPr>
          <p:nvPr/>
        </p:nvCxnSpPr>
        <p:spPr>
          <a:xfrm flipH="1">
            <a:off x="4944746" y="4726464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E0D5C-0BBE-F74A-9A17-CCE2F39F3D30}"/>
              </a:ext>
            </a:extLst>
          </p:cNvPr>
          <p:cNvSpPr>
            <a:spLocks noGrp="1"/>
          </p:cNvSpPr>
          <p:nvPr>
            <p:ph type="ftr" sz="quarter" idx="10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©2022 Silicon Laboratories Inc. All rights reserved.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3C30F11-8C20-B442-B48A-5099ABA3C3FB}"/>
              </a:ext>
            </a:extLst>
          </p:cNvPr>
          <p:cNvCxnSpPr>
            <a:cxnSpLocks/>
          </p:cNvCxnSpPr>
          <p:nvPr userDrawn="1"/>
        </p:nvCxnSpPr>
        <p:spPr>
          <a:xfrm flipH="1">
            <a:off x="4944746" y="1545132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47E05A-2BDE-074A-8A8C-96C194030E9A}"/>
              </a:ext>
            </a:extLst>
          </p:cNvPr>
          <p:cNvCxnSpPr>
            <a:cxnSpLocks/>
          </p:cNvCxnSpPr>
          <p:nvPr userDrawn="1"/>
        </p:nvCxnSpPr>
        <p:spPr>
          <a:xfrm flipH="1">
            <a:off x="4944746" y="5375788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CDD61D-420E-974C-A0FA-AC0B66BE3582}"/>
              </a:ext>
            </a:extLst>
          </p:cNvPr>
          <p:cNvCxnSpPr>
            <a:cxnSpLocks/>
          </p:cNvCxnSpPr>
          <p:nvPr userDrawn="1"/>
        </p:nvCxnSpPr>
        <p:spPr>
          <a:xfrm flipH="1">
            <a:off x="4944746" y="2184697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501AE0E-940B-7645-AF29-C205E6FCA615}"/>
              </a:ext>
            </a:extLst>
          </p:cNvPr>
          <p:cNvCxnSpPr>
            <a:cxnSpLocks/>
          </p:cNvCxnSpPr>
          <p:nvPr userDrawn="1"/>
        </p:nvCxnSpPr>
        <p:spPr>
          <a:xfrm flipH="1">
            <a:off x="4944746" y="2827249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EDDA21F-F6C1-DD4F-BC2F-1F12D951CE6F}"/>
              </a:ext>
            </a:extLst>
          </p:cNvPr>
          <p:cNvCxnSpPr>
            <a:cxnSpLocks/>
          </p:cNvCxnSpPr>
          <p:nvPr userDrawn="1"/>
        </p:nvCxnSpPr>
        <p:spPr>
          <a:xfrm flipH="1">
            <a:off x="4944746" y="3461562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ED1503-5066-4F43-9A0F-2D6F0B8F7CBD}"/>
              </a:ext>
            </a:extLst>
          </p:cNvPr>
          <p:cNvCxnSpPr>
            <a:cxnSpLocks/>
          </p:cNvCxnSpPr>
          <p:nvPr userDrawn="1"/>
        </p:nvCxnSpPr>
        <p:spPr>
          <a:xfrm flipH="1">
            <a:off x="4944746" y="4095875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49AC44-A879-CE40-8C4E-075DD51172AB}"/>
              </a:ext>
            </a:extLst>
          </p:cNvPr>
          <p:cNvCxnSpPr>
            <a:cxnSpLocks/>
          </p:cNvCxnSpPr>
          <p:nvPr userDrawn="1"/>
        </p:nvCxnSpPr>
        <p:spPr>
          <a:xfrm flipH="1">
            <a:off x="4944746" y="4726464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71D6206B-DD5B-254B-B46F-B6D80BA8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74558"/>
            <a:ext cx="4218500" cy="2454442"/>
          </a:xfrm>
        </p:spPr>
        <p:txBody>
          <a:bodyPr lIns="457200" rIns="640080" anchor="b">
            <a:normAutofit/>
          </a:bodyPr>
          <a:lstStyle>
            <a:lvl1pPr>
              <a:lnSpc>
                <a:spcPct val="90000"/>
              </a:lnSpc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32562099-2F0A-D642-A8CC-F5A95F5E9C97}"/>
              </a:ext>
            </a:extLst>
          </p:cNvPr>
          <p:cNvSpPr>
            <a:spLocks noGrp="1"/>
          </p:cNvSpPr>
          <p:nvPr>
            <p:ph type="body" sz="quarter" idx="104"/>
          </p:nvPr>
        </p:nvSpPr>
        <p:spPr>
          <a:xfrm>
            <a:off x="457200" y="3425825"/>
            <a:ext cx="4217988" cy="2974975"/>
          </a:xfrm>
        </p:spPr>
        <p:txBody>
          <a:bodyPr lIns="457200" tIns="228600" rIns="457200">
            <a:normAutofit/>
          </a:bodyPr>
          <a:lstStyle>
            <a:lvl1pPr>
              <a:buClr>
                <a:schemeClr val="bg1"/>
              </a:buClr>
              <a:defRPr sz="1400" b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29216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numbered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2BEBA01-5E16-0A45-9BD2-B89DF642A3EE}"/>
              </a:ext>
            </a:extLst>
          </p:cNvPr>
          <p:cNvSpPr/>
          <p:nvPr/>
        </p:nvSpPr>
        <p:spPr>
          <a:xfrm>
            <a:off x="457200" y="452482"/>
            <a:ext cx="11274552" cy="5948311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620C55CF-34F5-4087-9E3E-2F3C0AC74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-407705" y="1317389"/>
            <a:ext cx="5948310" cy="4218499"/>
          </a:xfrm>
          <a:prstGeom prst="round2SameRect">
            <a:avLst>
              <a:gd name="adj1" fmla="val 5318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126E6-D80E-1C4A-B9B8-D122A7E8C186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29A7BD92-6AE5-CF43-B276-274952F2BFB4}" type="slidenum">
              <a:rPr lang="en-US" smtClean="0"/>
              <a:pPr/>
              <a:t>‹#›</a:t>
            </a:fld>
            <a:endParaRPr lang="en-US" sz="9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E0D5C-0BBE-F74A-9A17-CCE2F39F3D30}"/>
              </a:ext>
            </a:extLst>
          </p:cNvPr>
          <p:cNvSpPr>
            <a:spLocks noGrp="1"/>
          </p:cNvSpPr>
          <p:nvPr>
            <p:ph type="ftr" sz="quarter" idx="10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©2022 Silicon Laboratories Inc. All rights reserved.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71D6206B-DD5B-254B-B46F-B6D80BA8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74558"/>
            <a:ext cx="4218500" cy="2454442"/>
          </a:xfrm>
        </p:spPr>
        <p:txBody>
          <a:bodyPr lIns="457200" rIns="640080" anchor="b">
            <a:normAutofit/>
          </a:bodyPr>
          <a:lstStyle>
            <a:lvl1pPr>
              <a:lnSpc>
                <a:spcPct val="90000"/>
              </a:lnSpc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32562099-2F0A-D642-A8CC-F5A95F5E9C97}"/>
              </a:ext>
            </a:extLst>
          </p:cNvPr>
          <p:cNvSpPr>
            <a:spLocks noGrp="1"/>
          </p:cNvSpPr>
          <p:nvPr>
            <p:ph type="body" sz="quarter" idx="104"/>
          </p:nvPr>
        </p:nvSpPr>
        <p:spPr>
          <a:xfrm>
            <a:off x="457200" y="3425825"/>
            <a:ext cx="4217988" cy="2974975"/>
          </a:xfrm>
        </p:spPr>
        <p:txBody>
          <a:bodyPr lIns="457200" tIns="228600" rIns="457200">
            <a:normAutofit/>
          </a:bodyPr>
          <a:lstStyle>
            <a:lvl1pPr>
              <a:buClr>
                <a:schemeClr val="bg1"/>
              </a:buClr>
              <a:defRPr sz="1400" b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36851220-914F-884C-9D8C-DAAA65A226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9270" y="1448463"/>
            <a:ext cx="1328056" cy="609600"/>
          </a:xfrm>
        </p:spPr>
        <p:txBody>
          <a:bodyPr wrap="square" tIns="0" bIns="45720" anchor="b">
            <a:normAutofit/>
          </a:bodyPr>
          <a:lstStyle>
            <a:lvl1pPr marL="0" indent="0" algn="r">
              <a:spcAft>
                <a:spcPts val="0"/>
              </a:spcAft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405AF074-8DCA-B445-977B-C55B888FE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16184" y="1448463"/>
            <a:ext cx="4811485" cy="609600"/>
          </a:xfrm>
        </p:spPr>
        <p:txBody>
          <a:bodyPr tIns="0" bIns="91440"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 </a:t>
            </a: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BD6C7D2A-4B39-8941-832A-1A3268B02B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79270" y="2133600"/>
            <a:ext cx="1328056" cy="609600"/>
          </a:xfrm>
        </p:spPr>
        <p:txBody>
          <a:bodyPr wrap="square" tIns="0" bIns="45720" anchor="b">
            <a:noAutofit/>
          </a:bodyPr>
          <a:lstStyle>
            <a:lvl1pPr marL="0" indent="0" algn="r"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6F136DC6-96EF-804B-8282-6680B07CD1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79270" y="2818738"/>
            <a:ext cx="1328056" cy="609600"/>
          </a:xfrm>
        </p:spPr>
        <p:txBody>
          <a:bodyPr wrap="square" tIns="0" bIns="45720" anchor="b">
            <a:noAutofit/>
          </a:bodyPr>
          <a:lstStyle>
            <a:lvl1pPr marL="0" indent="0" algn="r"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51" name="Text Placeholder 6">
            <a:extLst>
              <a:ext uri="{FF2B5EF4-FFF2-40B4-BE49-F238E27FC236}">
                <a16:creationId xmlns:a16="http://schemas.microsoft.com/office/drawing/2014/main" id="{07BE38AC-DAD4-F94A-909E-A952F4167D7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79270" y="3503876"/>
            <a:ext cx="1328056" cy="609600"/>
          </a:xfrm>
        </p:spPr>
        <p:txBody>
          <a:bodyPr wrap="square" tIns="0" bIns="45720" anchor="b">
            <a:noAutofit/>
          </a:bodyPr>
          <a:lstStyle>
            <a:lvl1pPr marL="0" indent="0" algn="r"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9EB3E064-6802-C64E-8D17-7554B85F8E6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79270" y="4189014"/>
            <a:ext cx="1328056" cy="609600"/>
          </a:xfrm>
        </p:spPr>
        <p:txBody>
          <a:bodyPr wrap="square" tIns="0" bIns="45720" anchor="b">
            <a:noAutofit/>
          </a:bodyPr>
          <a:lstStyle>
            <a:lvl1pPr marL="0" indent="0" algn="r"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05</a:t>
            </a:r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23EF497-8A7D-8A47-8C17-6E1D978D81E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79270" y="4874985"/>
            <a:ext cx="1328056" cy="609600"/>
          </a:xfrm>
        </p:spPr>
        <p:txBody>
          <a:bodyPr wrap="square" tIns="0" bIns="45720" anchor="b">
            <a:noAutofit/>
          </a:bodyPr>
          <a:lstStyle>
            <a:lvl1pPr marL="0" indent="0" algn="r"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06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311177E7-6CCE-AF4A-A900-61740BE45860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6516184" y="2133600"/>
            <a:ext cx="4811485" cy="609600"/>
          </a:xfrm>
        </p:spPr>
        <p:txBody>
          <a:bodyPr tIns="0" bIns="91440"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 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46DDD812-A612-F046-AF58-CE8F69BE5B80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6516184" y="2818738"/>
            <a:ext cx="4811485" cy="609600"/>
          </a:xfrm>
        </p:spPr>
        <p:txBody>
          <a:bodyPr tIns="0" bIns="91440"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 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3998395C-E8E3-3442-B573-9047BEBFA212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6516184" y="3503876"/>
            <a:ext cx="4811485" cy="609600"/>
          </a:xfrm>
        </p:spPr>
        <p:txBody>
          <a:bodyPr tIns="0" bIns="91440"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 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15C91F5D-8D82-344A-835F-D858E38551E2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6516184" y="4189014"/>
            <a:ext cx="4811485" cy="609600"/>
          </a:xfrm>
        </p:spPr>
        <p:txBody>
          <a:bodyPr tIns="0" bIns="91440"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 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0F5CDAFD-820A-EB42-AF44-50B50342B793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6516184" y="4874985"/>
            <a:ext cx="4811485" cy="609600"/>
          </a:xfrm>
        </p:spPr>
        <p:txBody>
          <a:bodyPr tIns="0" bIns="91440"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 </a:t>
            </a:r>
          </a:p>
        </p:txBody>
      </p:sp>
    </p:spTree>
    <p:extLst>
      <p:ext uri="{BB962C8B-B14F-4D97-AF65-F5344CB8AC3E}">
        <p14:creationId xmlns:p14="http://schemas.microsoft.com/office/powerpoint/2010/main" val="371299516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text-onl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2BEBA01-5E16-0A45-9BD2-B89DF642A3EE}"/>
              </a:ext>
            </a:extLst>
          </p:cNvPr>
          <p:cNvSpPr/>
          <p:nvPr/>
        </p:nvSpPr>
        <p:spPr>
          <a:xfrm>
            <a:off x="457200" y="452482"/>
            <a:ext cx="11274552" cy="5948311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620C55CF-34F5-4087-9E3E-2F3C0AC74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-407705" y="1317389"/>
            <a:ext cx="5948310" cy="4218499"/>
          </a:xfrm>
          <a:prstGeom prst="round2SameRect">
            <a:avLst>
              <a:gd name="adj1" fmla="val 5318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126E6-D80E-1C4A-B9B8-D122A7E8C186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29A7BD92-6AE5-CF43-B276-274952F2BFB4}" type="slidenum">
              <a:rPr lang="en-US" smtClean="0"/>
              <a:pPr/>
              <a:t>‹#›</a:t>
            </a:fld>
            <a:endParaRPr lang="en-US" sz="900" dirty="0"/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6611C16D-FC9B-7F49-8499-FB3F1761B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74558"/>
            <a:ext cx="4218500" cy="2454442"/>
          </a:xfrm>
        </p:spPr>
        <p:txBody>
          <a:bodyPr lIns="457200" rIns="640080" anchor="b">
            <a:normAutofit/>
          </a:bodyPr>
          <a:lstStyle>
            <a:lvl1pPr>
              <a:lnSpc>
                <a:spcPct val="90000"/>
              </a:lnSpc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E0D5C-0BBE-F74A-9A17-CCE2F39F3D30}"/>
              </a:ext>
            </a:extLst>
          </p:cNvPr>
          <p:cNvSpPr>
            <a:spLocks noGrp="1"/>
          </p:cNvSpPr>
          <p:nvPr>
            <p:ph type="ftr" sz="quarter" idx="10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©2022 Silicon Laboratories Inc. All rights reserved.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9E4C7-C346-E341-BC78-1EFBA72CE452}"/>
              </a:ext>
            </a:extLst>
          </p:cNvPr>
          <p:cNvSpPr>
            <a:spLocks noGrp="1"/>
          </p:cNvSpPr>
          <p:nvPr>
            <p:ph type="body" sz="quarter" idx="103"/>
          </p:nvPr>
        </p:nvSpPr>
        <p:spPr>
          <a:xfrm>
            <a:off x="5024438" y="452439"/>
            <a:ext cx="6532562" cy="5948312"/>
          </a:xfrm>
        </p:spPr>
        <p:txBody>
          <a:bodyPr anchor="ctr">
            <a:normAutofit/>
          </a:bodyPr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200"/>
            </a:lvl4pPr>
            <a:lvl5pPr>
              <a:spcAft>
                <a:spcPts val="60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BCABE-FFF2-654B-BC2C-7358FB819DB1}"/>
              </a:ext>
            </a:extLst>
          </p:cNvPr>
          <p:cNvSpPr>
            <a:spLocks noGrp="1"/>
          </p:cNvSpPr>
          <p:nvPr>
            <p:ph type="body" sz="quarter" idx="104"/>
          </p:nvPr>
        </p:nvSpPr>
        <p:spPr>
          <a:xfrm>
            <a:off x="457200" y="3425825"/>
            <a:ext cx="4217988" cy="2974975"/>
          </a:xfrm>
        </p:spPr>
        <p:txBody>
          <a:bodyPr lIns="457200" tIns="228600" rIns="457200">
            <a:normAutofit/>
          </a:bodyPr>
          <a:lstStyle>
            <a:lvl1pPr>
              <a:buClr>
                <a:schemeClr val="bg1"/>
              </a:buClr>
              <a:defRPr sz="1400" b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64168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O NOT USE ANY SLIDE MASTERS AFTER THIS SLIDE">
    <p:bg>
      <p:bgPr>
        <a:solidFill>
          <a:srgbClr val="D91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2D2218-E700-DC45-A5CE-7A0FAF704FB6}"/>
              </a:ext>
            </a:extLst>
          </p:cNvPr>
          <p:cNvSpPr txBox="1"/>
          <p:nvPr/>
        </p:nvSpPr>
        <p:spPr>
          <a:xfrm>
            <a:off x="926123" y="1666022"/>
            <a:ext cx="9232485" cy="30839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00503000000020004" pitchFamily="2" charset="0"/>
                <a:cs typeface="Arial" panose="02000503000000020004" pitchFamily="2" charset="0"/>
              </a:rPr>
              <a:t>Don’t use any layouts that appear after this one</a:t>
            </a:r>
            <a:endParaRPr lang="en-US" sz="7200" b="0" i="0" dirty="0" err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E064D-B1F2-3843-BBC7-A1625810D8BA}"/>
              </a:ext>
            </a:extLst>
          </p:cNvPr>
          <p:cNvSpPr txBox="1"/>
          <p:nvPr/>
        </p:nvSpPr>
        <p:spPr>
          <a:xfrm>
            <a:off x="926123" y="4775004"/>
            <a:ext cx="8004935" cy="11663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>
                <a:solidFill>
                  <a:schemeClr val="bg1"/>
                </a:solidFill>
                <a:latin typeface="Arial" panose="020B0604020202020204" pitchFamily="34" charset="0"/>
              </a:rPr>
              <a:t>Select one of the preceding slide layouts. Older layouts may still be used modifications may be needed to match the 2022 PowerPoint Template style.</a:t>
            </a:r>
          </a:p>
        </p:txBody>
      </p:sp>
    </p:spTree>
    <p:extLst>
      <p:ext uri="{BB962C8B-B14F-4D97-AF65-F5344CB8AC3E}">
        <p14:creationId xmlns:p14="http://schemas.microsoft.com/office/powerpoint/2010/main" val="1497942071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dual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59152" y="914400"/>
            <a:ext cx="3657600" cy="5490468"/>
          </a:xfrm>
          <a:prstGeom prst="roundRect">
            <a:avLst>
              <a:gd name="adj" fmla="val 538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78156" y="1270856"/>
            <a:ext cx="3419592" cy="2963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 hasCustomPrompt="1"/>
          </p:nvPr>
        </p:nvSpPr>
        <p:spPr>
          <a:xfrm>
            <a:off x="2587752" y="4490476"/>
            <a:ext cx="32004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5098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2359152" y="4822956"/>
            <a:ext cx="3657600" cy="158191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72199" y="914400"/>
            <a:ext cx="3657600" cy="5490468"/>
          </a:xfrm>
          <a:prstGeom prst="roundRect">
            <a:avLst>
              <a:gd name="adj" fmla="val 472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391391" y="996256"/>
            <a:ext cx="3200400" cy="3347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9" y="4491791"/>
            <a:ext cx="32004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1808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14" hasCustomPrompt="1"/>
          </p:nvPr>
        </p:nvSpPr>
        <p:spPr>
          <a:xfrm>
            <a:off x="6172196" y="4822956"/>
            <a:ext cx="3657599" cy="158191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2359152" y="914400"/>
            <a:ext cx="3657600" cy="3429000"/>
          </a:xfrm>
          <a:prstGeom prst="round2SameRect">
            <a:avLst>
              <a:gd name="adj1" fmla="val 6260"/>
              <a:gd name="adj2" fmla="val 0"/>
            </a:avLst>
          </a:prstGeom>
          <a:solidFill>
            <a:schemeClr val="tx1"/>
          </a:solidFill>
        </p:spPr>
        <p:txBody>
          <a:bodyPr tIns="45720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2" name="Content Placeholder 60"/>
          <p:cNvSpPr>
            <a:spLocks noGrp="1"/>
          </p:cNvSpPr>
          <p:nvPr>
            <p:ph sz="quarter" idx="18" hasCustomPrompt="1"/>
          </p:nvPr>
        </p:nvSpPr>
        <p:spPr>
          <a:xfrm>
            <a:off x="6172199" y="914400"/>
            <a:ext cx="3657600" cy="3429000"/>
          </a:xfrm>
          <a:prstGeom prst="round2SameRect">
            <a:avLst>
              <a:gd name="adj1" fmla="val 5580"/>
              <a:gd name="adj2" fmla="val 0"/>
            </a:avLst>
          </a:prstGeom>
          <a:solidFill>
            <a:schemeClr val="tx1"/>
          </a:solidFill>
        </p:spPr>
        <p:txBody>
          <a:bodyPr tIns="45720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©2022 Silicon Laboratories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636697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dual-content-photo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069226C-D5CD-F44B-865C-043A6FE83B6B}"/>
              </a:ext>
            </a:extLst>
          </p:cNvPr>
          <p:cNvSpPr/>
          <p:nvPr/>
        </p:nvSpPr>
        <p:spPr>
          <a:xfrm>
            <a:off x="2362200" y="914400"/>
            <a:ext cx="3657600" cy="5491163"/>
          </a:xfrm>
          <a:prstGeom prst="roundRect">
            <a:avLst>
              <a:gd name="adj" fmla="val 447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74B371A-BA0E-F344-BC47-6DEA69655511}"/>
              </a:ext>
            </a:extLst>
          </p:cNvPr>
          <p:cNvSpPr/>
          <p:nvPr/>
        </p:nvSpPr>
        <p:spPr>
          <a:xfrm>
            <a:off x="6172200" y="914400"/>
            <a:ext cx="3657600" cy="5491163"/>
          </a:xfrm>
          <a:prstGeom prst="roundRect">
            <a:avLst>
              <a:gd name="adj" fmla="val 474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33"/>
          <p:cNvSpPr>
            <a:spLocks noGrp="1"/>
          </p:cNvSpPr>
          <p:nvPr>
            <p:ph type="body" sz="quarter" idx="14"/>
          </p:nvPr>
        </p:nvSpPr>
        <p:spPr>
          <a:xfrm>
            <a:off x="6172201" y="4822675"/>
            <a:ext cx="3657599" cy="1577719"/>
          </a:xfrm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0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0" y="4485073"/>
            <a:ext cx="3200400" cy="309446"/>
          </a:xfrm>
          <a:prstGeom prst="roundRect">
            <a:avLst/>
          </a:prstGeom>
          <a:solidFill>
            <a:schemeClr val="accent1"/>
          </a:solidFill>
        </p:spPr>
        <p:txBody>
          <a:bodyPr tIns="45720" bIns="45720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33" name="Picture Placeholder 5"/>
          <p:cNvSpPr>
            <a:spLocks noGrp="1"/>
          </p:cNvSpPr>
          <p:nvPr>
            <p:ph type="pic" sz="quarter" idx="23"/>
          </p:nvPr>
        </p:nvSpPr>
        <p:spPr>
          <a:xfrm>
            <a:off x="6172200" y="909641"/>
            <a:ext cx="3657600" cy="3428997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2362200" y="4826840"/>
            <a:ext cx="3657600" cy="1578028"/>
          </a:xfrm>
          <a:noFill/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0"/>
          <p:cNvSpPr>
            <a:spLocks noGrp="1"/>
          </p:cNvSpPr>
          <p:nvPr>
            <p:ph type="body" sz="quarter" idx="11" hasCustomPrompt="1"/>
          </p:nvPr>
        </p:nvSpPr>
        <p:spPr>
          <a:xfrm>
            <a:off x="2590800" y="4485073"/>
            <a:ext cx="3200400" cy="309446"/>
          </a:xfrm>
          <a:prstGeom prst="roundRect">
            <a:avLst/>
          </a:prstGeom>
          <a:solidFill>
            <a:schemeClr val="accent1"/>
          </a:solidFill>
        </p:spPr>
        <p:txBody>
          <a:bodyPr tIns="45720" bIns="45720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37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2362200" y="909641"/>
            <a:ext cx="3657600" cy="3428997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213C5A85-ACF4-8A43-AE09-F171A7D60654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D5209B-170C-1A42-80CA-BC8CD26C1B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3FF4FB2D-8034-DD4D-B42B-28360BFF7D7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40683747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trip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7987284" y="914806"/>
            <a:ext cx="3360419" cy="5485588"/>
          </a:xfrm>
          <a:prstGeom prst="roundRect">
            <a:avLst>
              <a:gd name="adj" fmla="val 438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96112" y="914400"/>
            <a:ext cx="3364992" cy="5490468"/>
          </a:xfrm>
          <a:prstGeom prst="roundRect">
            <a:avLst>
              <a:gd name="adj" fmla="val 457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413504" y="914400"/>
            <a:ext cx="3364992" cy="5490468"/>
          </a:xfrm>
          <a:prstGeom prst="roundRect">
            <a:avLst>
              <a:gd name="adj" fmla="val 408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04332" y="1584312"/>
            <a:ext cx="2915041" cy="3161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18972" y="4864447"/>
            <a:ext cx="3340607" cy="1535947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624187" y="1470496"/>
            <a:ext cx="2962285" cy="3275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381500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14"/>
          </p:nvPr>
        </p:nvSpPr>
        <p:spPr>
          <a:xfrm>
            <a:off x="4416171" y="4864447"/>
            <a:ext cx="3362326" cy="1535947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044042" y="1470496"/>
            <a:ext cx="3084875" cy="307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850504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 Placeholder 33"/>
          <p:cNvSpPr>
            <a:spLocks noGrp="1"/>
          </p:cNvSpPr>
          <p:nvPr>
            <p:ph type="body" sz="quarter" idx="16"/>
          </p:nvPr>
        </p:nvSpPr>
        <p:spPr>
          <a:xfrm>
            <a:off x="7985378" y="4864447"/>
            <a:ext cx="3358525" cy="1535947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4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901056" y="909926"/>
            <a:ext cx="3358524" cy="3429000"/>
          </a:xfrm>
          <a:prstGeom prst="round2SameRect">
            <a:avLst>
              <a:gd name="adj1" fmla="val 4748"/>
              <a:gd name="adj2" fmla="val 0"/>
            </a:avLst>
          </a:prstGeom>
          <a:solidFill>
            <a:schemeClr val="tx1"/>
          </a:solidFill>
        </p:spPr>
        <p:txBody>
          <a:bodyPr tIns="365760" bIns="1554480" anchor="ctr" anchorCtr="0">
            <a:noAutofit/>
          </a:bodyPr>
          <a:lstStyle>
            <a:lvl1pPr marL="0" indent="0" algn="ctr">
              <a:buFontTx/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2" name="Content Placeholder 60"/>
          <p:cNvSpPr>
            <a:spLocks noGrp="1"/>
          </p:cNvSpPr>
          <p:nvPr>
            <p:ph sz="quarter" idx="18" hasCustomPrompt="1"/>
          </p:nvPr>
        </p:nvSpPr>
        <p:spPr>
          <a:xfrm>
            <a:off x="4416171" y="914400"/>
            <a:ext cx="3362325" cy="3429000"/>
          </a:xfrm>
          <a:prstGeom prst="round2SameRect">
            <a:avLst>
              <a:gd name="adj1" fmla="val 4253"/>
              <a:gd name="adj2" fmla="val 0"/>
            </a:avLst>
          </a:prstGeom>
          <a:solidFill>
            <a:schemeClr val="tx1"/>
          </a:solidFill>
        </p:spPr>
        <p:txBody>
          <a:bodyPr tIns="365760" bIns="1554480" anchor="ctr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 b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63" name="Content Placeholder 60"/>
          <p:cNvSpPr>
            <a:spLocks noGrp="1"/>
          </p:cNvSpPr>
          <p:nvPr>
            <p:ph sz="quarter" idx="19" hasCustomPrompt="1"/>
          </p:nvPr>
        </p:nvSpPr>
        <p:spPr>
          <a:xfrm>
            <a:off x="7989178" y="914806"/>
            <a:ext cx="3358525" cy="3429000"/>
          </a:xfrm>
          <a:prstGeom prst="round2SameRect">
            <a:avLst>
              <a:gd name="adj1" fmla="val 4371"/>
              <a:gd name="adj2" fmla="val 0"/>
            </a:avLst>
          </a:prstGeom>
          <a:solidFill>
            <a:schemeClr val="tx1"/>
          </a:solidFill>
        </p:spPr>
        <p:txBody>
          <a:bodyPr tIns="365760" bIns="1554480" anchor="ctr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 b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©2022 Silicon Laboratories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 hasCustomPrompt="1"/>
          </p:nvPr>
        </p:nvSpPr>
        <p:spPr>
          <a:xfrm>
            <a:off x="1024128" y="4532986"/>
            <a:ext cx="310896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 hasCustomPrompt="1"/>
          </p:nvPr>
        </p:nvSpPr>
        <p:spPr>
          <a:xfrm>
            <a:off x="4550953" y="4532986"/>
            <a:ext cx="310896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15" hasCustomPrompt="1"/>
          </p:nvPr>
        </p:nvSpPr>
        <p:spPr>
          <a:xfrm>
            <a:off x="8113013" y="4532986"/>
            <a:ext cx="310896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</p:spTree>
    <p:extLst>
      <p:ext uri="{BB962C8B-B14F-4D97-AF65-F5344CB8AC3E}">
        <p14:creationId xmlns:p14="http://schemas.microsoft.com/office/powerpoint/2010/main" val="2190605555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-triple-content-photo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F745E4-7203-2C42-9DAF-8EA1283C1638}"/>
              </a:ext>
            </a:extLst>
          </p:cNvPr>
          <p:cNvSpPr/>
          <p:nvPr userDrawn="1"/>
        </p:nvSpPr>
        <p:spPr>
          <a:xfrm>
            <a:off x="896112" y="914400"/>
            <a:ext cx="3364992" cy="5490468"/>
          </a:xfrm>
          <a:prstGeom prst="roundRect">
            <a:avLst>
              <a:gd name="adj" fmla="val 490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D5530B0F-0B3F-E144-B15D-788E80AD94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4260" y="4532986"/>
            <a:ext cx="310896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8EFA027A-4C35-E245-96D1-F2A4AC9CA6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98146" y="4864447"/>
            <a:ext cx="3363659" cy="1535947"/>
          </a:xfrm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 baseline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B0F450A-884B-9C49-A32B-CD0DF2841511}"/>
              </a:ext>
            </a:extLst>
          </p:cNvPr>
          <p:cNvSpPr/>
          <p:nvPr userDrawn="1"/>
        </p:nvSpPr>
        <p:spPr>
          <a:xfrm>
            <a:off x="4413504" y="914400"/>
            <a:ext cx="3364992" cy="5490468"/>
          </a:xfrm>
          <a:prstGeom prst="roundRect">
            <a:avLst>
              <a:gd name="adj" fmla="val 420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Text Placeholder 30">
            <a:extLst>
              <a:ext uri="{FF2B5EF4-FFF2-40B4-BE49-F238E27FC236}">
                <a16:creationId xmlns:a16="http://schemas.microsoft.com/office/drawing/2014/main" id="{E71E9654-4AFF-8048-B407-301EDE9C0A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1520" y="4532986"/>
            <a:ext cx="310896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AC216408-EAAA-1C4A-8CD5-886484CC28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13504" y="4864447"/>
            <a:ext cx="3364992" cy="1535947"/>
          </a:xfrm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4FA8293-E3C7-1B48-8120-6EFFFBD68275}"/>
              </a:ext>
            </a:extLst>
          </p:cNvPr>
          <p:cNvSpPr/>
          <p:nvPr userDrawn="1"/>
        </p:nvSpPr>
        <p:spPr>
          <a:xfrm>
            <a:off x="7927848" y="914806"/>
            <a:ext cx="3367713" cy="5485588"/>
          </a:xfrm>
          <a:prstGeom prst="roundRect">
            <a:avLst>
              <a:gd name="adj" fmla="val 488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Text Placeholder 30">
            <a:extLst>
              <a:ext uri="{FF2B5EF4-FFF2-40B4-BE49-F238E27FC236}">
                <a16:creationId xmlns:a16="http://schemas.microsoft.com/office/drawing/2014/main" id="{7ACB52AE-2646-A64F-9FCB-2935AA585F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9707" y="4532986"/>
            <a:ext cx="310896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30" name="Text Placeholder 33">
            <a:extLst>
              <a:ext uri="{FF2B5EF4-FFF2-40B4-BE49-F238E27FC236}">
                <a16:creationId xmlns:a16="http://schemas.microsoft.com/office/drawing/2014/main" id="{BCA70C29-2E02-BB4B-8E79-584E48FCB4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30330" y="4864447"/>
            <a:ext cx="3364992" cy="1535947"/>
          </a:xfrm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5">
            <a:extLst>
              <a:ext uri="{FF2B5EF4-FFF2-40B4-BE49-F238E27FC236}">
                <a16:creationId xmlns:a16="http://schemas.microsoft.com/office/drawing/2014/main" id="{8D405ED4-F6AC-ED4C-9A67-37795D15A2A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98145" y="909641"/>
            <a:ext cx="3361191" cy="3428997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Picture 1</a:t>
            </a:r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2967C2B3-DAB6-914D-87CC-3E7EB86CF44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415405" y="909641"/>
            <a:ext cx="3361191" cy="3428997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Picture 2</a:t>
            </a:r>
          </a:p>
        </p:txBody>
      </p:sp>
      <p:sp>
        <p:nvSpPr>
          <p:cNvPr id="36" name="Picture Placeholder 5">
            <a:extLst>
              <a:ext uri="{FF2B5EF4-FFF2-40B4-BE49-F238E27FC236}">
                <a16:creationId xmlns:a16="http://schemas.microsoft.com/office/drawing/2014/main" id="{6CA3342F-5C90-7A49-965F-3CB2E4B2F78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930330" y="909641"/>
            <a:ext cx="3367714" cy="3428997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Picture 3</a:t>
            </a:r>
          </a:p>
        </p:txBody>
      </p:sp>
      <p:sp>
        <p:nvSpPr>
          <p:cNvPr id="37" name="Footer Placeholder 1">
            <a:extLst>
              <a:ext uri="{FF2B5EF4-FFF2-40B4-BE49-F238E27FC236}">
                <a16:creationId xmlns:a16="http://schemas.microsoft.com/office/drawing/2014/main" id="{E87BCE79-33C9-2D45-B76B-D982C132D43A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812746" y="6456363"/>
            <a:ext cx="8441012" cy="365125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02099655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quad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8955024" y="914400"/>
            <a:ext cx="2706624" cy="5486400"/>
          </a:xfrm>
          <a:prstGeom prst="roundRect">
            <a:avLst>
              <a:gd name="adj" fmla="val 51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122416" y="914400"/>
            <a:ext cx="2706624" cy="5486400"/>
          </a:xfrm>
          <a:prstGeom prst="roundRect">
            <a:avLst>
              <a:gd name="adj" fmla="val 544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285723" y="914400"/>
            <a:ext cx="2706624" cy="5486400"/>
          </a:xfrm>
          <a:prstGeom prst="roundRect">
            <a:avLst>
              <a:gd name="adj" fmla="val 471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" y="914400"/>
            <a:ext cx="2706624" cy="5486400"/>
          </a:xfrm>
          <a:prstGeom prst="roundRect">
            <a:avLst>
              <a:gd name="adj" fmla="val 51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50088" y="1326418"/>
            <a:ext cx="2301519" cy="3245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91878"/>
            <a:ext cx="2706624" cy="1508921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457200" y="914400"/>
            <a:ext cx="2706624" cy="3429000"/>
          </a:xfrm>
          <a:prstGeom prst="round2SameRect">
            <a:avLst>
              <a:gd name="adj1" fmla="val 5131"/>
              <a:gd name="adj2" fmla="val 0"/>
            </a:avLst>
          </a:prstGeom>
          <a:solidFill>
            <a:schemeClr val="tx1"/>
          </a:solidFill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3479179" y="1326418"/>
            <a:ext cx="2308303" cy="3245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 Placeholder 33"/>
          <p:cNvSpPr>
            <a:spLocks noGrp="1"/>
          </p:cNvSpPr>
          <p:nvPr>
            <p:ph type="body" sz="quarter" idx="25" hasCustomPrompt="1"/>
          </p:nvPr>
        </p:nvSpPr>
        <p:spPr>
          <a:xfrm>
            <a:off x="3285723" y="4891878"/>
            <a:ext cx="2706624" cy="15089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2" name="Content Placeholder 60"/>
          <p:cNvSpPr>
            <a:spLocks noGrp="1"/>
          </p:cNvSpPr>
          <p:nvPr>
            <p:ph sz="quarter" idx="26" hasCustomPrompt="1"/>
          </p:nvPr>
        </p:nvSpPr>
        <p:spPr>
          <a:xfrm>
            <a:off x="3285723" y="914400"/>
            <a:ext cx="2706624" cy="3429000"/>
          </a:xfrm>
          <a:prstGeom prst="round2SameRect">
            <a:avLst>
              <a:gd name="adj1" fmla="val 5131"/>
              <a:gd name="adj2" fmla="val 0"/>
            </a:avLst>
          </a:prstGeom>
          <a:solidFill>
            <a:schemeClr val="tx1"/>
          </a:solidFill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315730" y="1326418"/>
            <a:ext cx="2306607" cy="3245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Placeholder 33"/>
          <p:cNvSpPr>
            <a:spLocks noGrp="1"/>
          </p:cNvSpPr>
          <p:nvPr>
            <p:ph type="body" sz="quarter" idx="22" hasCustomPrompt="1"/>
          </p:nvPr>
        </p:nvSpPr>
        <p:spPr>
          <a:xfrm>
            <a:off x="6122416" y="4891878"/>
            <a:ext cx="2706624" cy="15089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marL="0" marR="0" lvl="0" indent="0" algn="ctr" defTabSz="914377" rtl="0" eaLnBrk="1" fontAlgn="base" latinLnBrk="0" hangingPunct="1">
              <a:lnSpc>
                <a:spcPct val="95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  <a:p>
            <a:pPr marL="0" marR="0" lvl="1" indent="0" algn="ctr" defTabSz="914377" rtl="0" eaLnBrk="1" fontAlgn="base" latinLnBrk="0" hangingPunct="1">
              <a:lnSpc>
                <a:spcPct val="95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 dirty="0"/>
              <a:t>Second level</a:t>
            </a:r>
          </a:p>
        </p:txBody>
      </p:sp>
      <p:sp>
        <p:nvSpPr>
          <p:cNvPr id="67" name="Content Placeholder 60"/>
          <p:cNvSpPr>
            <a:spLocks noGrp="1"/>
          </p:cNvSpPr>
          <p:nvPr>
            <p:ph sz="quarter" idx="23" hasCustomPrompt="1"/>
          </p:nvPr>
        </p:nvSpPr>
        <p:spPr>
          <a:xfrm>
            <a:off x="6122416" y="914400"/>
            <a:ext cx="2706624" cy="3429000"/>
          </a:xfrm>
          <a:prstGeom prst="round2SameRect">
            <a:avLst>
              <a:gd name="adj1" fmla="val 5543"/>
              <a:gd name="adj2" fmla="val 0"/>
            </a:avLst>
          </a:prstGeom>
          <a:solidFill>
            <a:schemeClr val="tx1"/>
          </a:solidFill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148480" y="1326418"/>
            <a:ext cx="2308303" cy="3245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8955024" y="4891878"/>
            <a:ext cx="2706624" cy="15089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9" name="Content Placeholder 60"/>
          <p:cNvSpPr>
            <a:spLocks noGrp="1"/>
          </p:cNvSpPr>
          <p:nvPr>
            <p:ph sz="quarter" idx="20" hasCustomPrompt="1"/>
          </p:nvPr>
        </p:nvSpPr>
        <p:spPr>
          <a:xfrm>
            <a:off x="8955024" y="914400"/>
            <a:ext cx="2706624" cy="3429000"/>
          </a:xfrm>
          <a:prstGeom prst="round2SameRect">
            <a:avLst>
              <a:gd name="adj1" fmla="val 5131"/>
              <a:gd name="adj2" fmla="val 0"/>
            </a:avLst>
          </a:prstGeom>
          <a:solidFill>
            <a:schemeClr val="tx1"/>
          </a:solidFill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dirty="0"/>
              <a:t>©2022 Silicon Laboratories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 hasCustomPrompt="1"/>
          </p:nvPr>
        </p:nvSpPr>
        <p:spPr>
          <a:xfrm>
            <a:off x="667512" y="4560418"/>
            <a:ext cx="22860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70" name="Text Placeholder 30"/>
          <p:cNvSpPr>
            <a:spLocks noGrp="1"/>
          </p:cNvSpPr>
          <p:nvPr>
            <p:ph type="body" sz="quarter" idx="24" hasCustomPrompt="1"/>
          </p:nvPr>
        </p:nvSpPr>
        <p:spPr>
          <a:xfrm>
            <a:off x="3496035" y="4560418"/>
            <a:ext cx="22860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65" name="Text Placeholder 30"/>
          <p:cNvSpPr>
            <a:spLocks noGrp="1"/>
          </p:cNvSpPr>
          <p:nvPr>
            <p:ph type="body" sz="quarter" idx="21" hasCustomPrompt="1"/>
          </p:nvPr>
        </p:nvSpPr>
        <p:spPr>
          <a:xfrm>
            <a:off x="6332728" y="4560418"/>
            <a:ext cx="22860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57" name="Text Placeholder 30"/>
          <p:cNvSpPr>
            <a:spLocks noGrp="1"/>
          </p:cNvSpPr>
          <p:nvPr>
            <p:ph type="body" sz="quarter" idx="18" hasCustomPrompt="1"/>
          </p:nvPr>
        </p:nvSpPr>
        <p:spPr>
          <a:xfrm>
            <a:off x="9165336" y="4560418"/>
            <a:ext cx="22860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</p:spTree>
    <p:extLst>
      <p:ext uri="{BB962C8B-B14F-4D97-AF65-F5344CB8AC3E}">
        <p14:creationId xmlns:p14="http://schemas.microsoft.com/office/powerpoint/2010/main" val="2575074703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969BDE2-EFAC-B646-9ACB-8F9257C5B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11277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788A02-2879-724B-B742-84295A31A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11277600" cy="5486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052262-9B0C-AB4F-85F6-B37A24D29553}"/>
              </a:ext>
            </a:extLst>
          </p:cNvPr>
          <p:cNvSpPr/>
          <p:nvPr/>
        </p:nvSpPr>
        <p:spPr>
          <a:xfrm>
            <a:off x="-173038" y="0"/>
            <a:ext cx="460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B87AB-8A32-D048-BD13-40139D171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62" y="6456363"/>
            <a:ext cx="187325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b="0" i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A8E825B1-905F-5A40-BA54-BEA6120191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5" name="Footer Placeholder 5">
            <a:extLst>
              <a:ext uri="{FF2B5EF4-FFF2-40B4-BE49-F238E27FC236}">
                <a16:creationId xmlns:a16="http://schemas.microsoft.com/office/drawing/2014/main" id="{9CEABD2E-8793-6A45-903D-61A778AFB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746" y="6456363"/>
            <a:ext cx="844101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700" b="0" i="0" cap="none" spc="30" baseline="0" dirty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7930E06-8012-6540-90D6-25D1A8B4D7A2}"/>
              </a:ext>
            </a:extLst>
          </p:cNvPr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7325" y="6553200"/>
            <a:ext cx="1265238" cy="16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1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8" r:id="rId1"/>
    <p:sldLayoutId id="2147484607" r:id="rId2"/>
    <p:sldLayoutId id="2147484609" r:id="rId3"/>
    <p:sldLayoutId id="2147484579" r:id="rId4"/>
    <p:sldLayoutId id="2147484632" r:id="rId5"/>
    <p:sldLayoutId id="2147484584" r:id="rId6"/>
    <p:sldLayoutId id="2147484633" r:id="rId7"/>
    <p:sldLayoutId id="2147484614" r:id="rId8"/>
    <p:sldLayoutId id="2147484635" r:id="rId9"/>
    <p:sldLayoutId id="2147484623" r:id="rId10"/>
    <p:sldLayoutId id="2147484587" r:id="rId11"/>
    <p:sldLayoutId id="2147484582" r:id="rId12"/>
    <p:sldLayoutId id="2147484581" r:id="rId13"/>
    <p:sldLayoutId id="2147484580" r:id="rId14"/>
    <p:sldLayoutId id="2147484620" r:id="rId15"/>
    <p:sldLayoutId id="2147484571" r:id="rId16"/>
    <p:sldLayoutId id="2147484572" r:id="rId17"/>
    <p:sldLayoutId id="2147484573" r:id="rId18"/>
    <p:sldLayoutId id="2147484628" r:id="rId19"/>
    <p:sldLayoutId id="2147484575" r:id="rId20"/>
    <p:sldLayoutId id="2147484576" r:id="rId21"/>
    <p:sldLayoutId id="2147484577" r:id="rId22"/>
    <p:sldLayoutId id="2147484578" r:id="rId23"/>
    <p:sldLayoutId id="2147484621" r:id="rId24"/>
    <p:sldLayoutId id="2147484619" r:id="rId25"/>
    <p:sldLayoutId id="2147484589" r:id="rId26"/>
    <p:sldLayoutId id="2147484590" r:id="rId27"/>
    <p:sldLayoutId id="2147484591" r:id="rId28"/>
    <p:sldLayoutId id="2147484592" r:id="rId29"/>
    <p:sldLayoutId id="2147484642" r:id="rId30"/>
    <p:sldLayoutId id="2147484622" r:id="rId31"/>
    <p:sldLayoutId id="2147484593" r:id="rId32"/>
    <p:sldLayoutId id="2147484594" r:id="rId33"/>
    <p:sldLayoutId id="2147484595" r:id="rId34"/>
    <p:sldLayoutId id="2147484596" r:id="rId35"/>
    <p:sldLayoutId id="2147484597" r:id="rId36"/>
    <p:sldLayoutId id="2147484598" r:id="rId37"/>
    <p:sldLayoutId id="2147484599" r:id="rId38"/>
    <p:sldLayoutId id="2147484601" r:id="rId39"/>
    <p:sldLayoutId id="2147484602" r:id="rId40"/>
    <p:sldLayoutId id="2147484646" r:id="rId41"/>
    <p:sldLayoutId id="2147484624" r:id="rId42"/>
    <p:sldLayoutId id="2147484603" r:id="rId43"/>
    <p:sldLayoutId id="2147484644" r:id="rId44"/>
    <p:sldLayoutId id="2147484645" r:id="rId45"/>
    <p:sldLayoutId id="2147484605" r:id="rId46"/>
    <p:sldLayoutId id="2147484606" r:id="rId47"/>
  </p:sldLayoutIdLst>
  <p:transition spd="med">
    <p:wipe/>
  </p:transition>
  <p:hf hdr="0" dt="0"/>
  <p:txStyles>
    <p:titleStyle>
      <a:lvl1pPr algn="l" defTabSz="912813" rtl="0" eaLnBrk="1" fontAlgn="base" hangingPunct="1">
        <a:spcBef>
          <a:spcPct val="0"/>
        </a:spcBef>
        <a:spcAft>
          <a:spcPct val="0"/>
        </a:spcAft>
        <a:defRPr sz="2400" b="1" i="0" kern="1200" spc="10" baseline="0">
          <a:solidFill>
            <a:schemeClr val="accent1"/>
          </a:solidFill>
          <a:latin typeface="+mj-lt"/>
          <a:ea typeface="Arial" panose="02000503000000020004" pitchFamily="2" charset="0"/>
          <a:cs typeface="Arial" panose="02000503000000020004" pitchFamily="2" charset="0"/>
        </a:defRPr>
      </a:lvl1pPr>
      <a:lvl2pPr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old" panose="020B0502030000000004" pitchFamily="34" charset="0"/>
          <a:ea typeface="Roboto" panose="02000000000000000000" pitchFamily="2" charset="0"/>
          <a:cs typeface="Segoe UI Semibold" panose="020B0502040204020203" pitchFamily="34" charset="0"/>
        </a:defRPr>
      </a:lvl2pPr>
      <a:lvl3pPr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old" panose="020B0502030000000004" pitchFamily="34" charset="0"/>
          <a:ea typeface="Roboto" panose="02000000000000000000" pitchFamily="2" charset="0"/>
          <a:cs typeface="Segoe UI Semibold" panose="020B0502040204020203" pitchFamily="34" charset="0"/>
        </a:defRPr>
      </a:lvl3pPr>
      <a:lvl4pPr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old" panose="020B0502030000000004" pitchFamily="34" charset="0"/>
          <a:ea typeface="Roboto" panose="02000000000000000000" pitchFamily="2" charset="0"/>
          <a:cs typeface="Segoe UI Semibold" panose="020B0502040204020203" pitchFamily="34" charset="0"/>
        </a:defRPr>
      </a:lvl4pPr>
      <a:lvl5pPr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old" panose="020B0502030000000004" pitchFamily="34" charset="0"/>
          <a:ea typeface="Roboto" panose="02000000000000000000" pitchFamily="2" charset="0"/>
          <a:cs typeface="Segoe UI Semibold" panose="020B0502040204020203" pitchFamily="34" charset="0"/>
        </a:defRPr>
      </a:lvl5pPr>
      <a:lvl6pPr marL="457200"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old" panose="020B0502030000000004" pitchFamily="34" charset="0"/>
          <a:ea typeface="Roboto" panose="02000000000000000000" pitchFamily="2" charset="0"/>
          <a:cs typeface="Segoe UI Semibold" panose="020B0502040204020203" pitchFamily="34" charset="0"/>
        </a:defRPr>
      </a:lvl6pPr>
      <a:lvl7pPr marL="914400"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old" panose="020B0502030000000004" pitchFamily="34" charset="0"/>
          <a:ea typeface="Roboto" panose="02000000000000000000" pitchFamily="2" charset="0"/>
          <a:cs typeface="Segoe UI Semibold" panose="020B0502040204020203" pitchFamily="34" charset="0"/>
        </a:defRPr>
      </a:lvl7pPr>
      <a:lvl8pPr marL="1371600"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old" panose="020B0502030000000004" pitchFamily="34" charset="0"/>
          <a:ea typeface="Roboto" panose="02000000000000000000" pitchFamily="2" charset="0"/>
          <a:cs typeface="Segoe UI Semibold" panose="020B0502040204020203" pitchFamily="34" charset="0"/>
        </a:defRPr>
      </a:lvl8pPr>
      <a:lvl9pPr marL="1828800"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old" panose="020B0502030000000004" pitchFamily="34" charset="0"/>
          <a:ea typeface="Roboto" panose="02000000000000000000" pitchFamily="2" charset="0"/>
          <a:cs typeface="Segoe UI Semibold" panose="020B0502040204020203" pitchFamily="34" charset="0"/>
        </a:defRPr>
      </a:lvl9pPr>
    </p:titleStyle>
    <p:bodyStyle>
      <a:lvl1pPr marL="182563" indent="-182563" algn="l" defTabSz="912813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pitchFamily="2" charset="2"/>
        <a:buChar char="§"/>
        <a:defRPr lang="en-US" sz="1600" b="1" i="0" kern="1200" spc="10" baseline="0" dirty="0">
          <a:solidFill>
            <a:srgbClr val="333333"/>
          </a:solidFill>
          <a:latin typeface="+mj-lt"/>
          <a:ea typeface="Roboto Medium" panose="02000000000000000000" pitchFamily="2" charset="0"/>
          <a:cs typeface="Segoe UI Semilight" panose="020B0402040204020203" pitchFamily="34" charset="0"/>
        </a:defRPr>
      </a:lvl1pPr>
      <a:lvl2pPr marL="365125" indent="-182563" algn="l" defTabSz="912813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lang="en-US" sz="1400" b="0" i="0" kern="1200" spc="20" baseline="0" dirty="0">
          <a:solidFill>
            <a:schemeClr val="tx1"/>
          </a:solidFill>
          <a:latin typeface="+mn-lt"/>
          <a:ea typeface="Roboto" panose="02000000000000000000" pitchFamily="2" charset="0"/>
          <a:cs typeface="Segoe UI Semilight" panose="020B0402040204020203" pitchFamily="34" charset="0"/>
        </a:defRPr>
      </a:lvl2pPr>
      <a:lvl3pPr marL="547688" indent="-182880" algn="l" defTabSz="912813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Arial"/>
        <a:buChar char="▸"/>
        <a:defRPr lang="en-US" sz="1200" b="0" i="0" kern="1200" spc="20" baseline="0" dirty="0">
          <a:solidFill>
            <a:schemeClr val="tx1"/>
          </a:solidFill>
          <a:latin typeface="+mn-lt"/>
          <a:ea typeface="Roboto" panose="02000000000000000000" pitchFamily="2" charset="0"/>
          <a:cs typeface="Segoe UI Semilight" panose="020B0402040204020203" pitchFamily="34" charset="0"/>
        </a:defRPr>
      </a:lvl3pPr>
      <a:lvl4pPr marL="730250" indent="-182563" algn="l" defTabSz="912813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Arial"/>
        <a:buChar char="○"/>
        <a:defRPr lang="en-US" sz="1100" b="0" i="0" kern="1200" spc="20" baseline="0" dirty="0">
          <a:solidFill>
            <a:schemeClr val="tx1"/>
          </a:solidFill>
          <a:latin typeface="+mn-lt"/>
          <a:ea typeface="Roboto" panose="02000000000000000000" pitchFamily="2" charset="0"/>
          <a:cs typeface="Segoe UI Semilight" panose="020B0402040204020203" pitchFamily="34" charset="0"/>
        </a:defRPr>
      </a:lvl4pPr>
      <a:lvl5pPr marL="731520" indent="0" algn="l" defTabSz="912813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defRPr lang="en-US" sz="1100" b="0" i="0" kern="1200" spc="20" baseline="0" dirty="0">
          <a:solidFill>
            <a:schemeClr val="tx1"/>
          </a:solidFill>
          <a:latin typeface="+mn-lt"/>
          <a:ea typeface="Roboto" panose="02000000000000000000" pitchFamily="2" charset="0"/>
          <a:cs typeface="Segoe UI Semilight" panose="020B0402040204020203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377" rtl="0" eaLnBrk="1" latinLnBrk="0" hangingPunct="1">
        <a:defRPr sz="1000" kern="10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377" rtl="0" eaLnBrk="1" latinLnBrk="0" hangingPunct="1">
        <a:defRPr sz="900" kern="9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91437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37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37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37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37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37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asbiro-silabs/cansat-bug-presenta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spberrypi/pico-examples/tree/master/pio/logic_analyser" TargetMode="External"/><Relationship Id="rId2" Type="http://schemas.openxmlformats.org/officeDocument/2006/relationships/hyperlink" Target="https://github.com/gusmanb/logicanalyz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90C8-E35A-F97E-3B5D-D5A0DF167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Bugkeresés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bug </a:t>
            </a:r>
            <a:r>
              <a:rPr lang="en-US" dirty="0" err="1"/>
              <a:t>elkerülés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723F2-A522-921A-EB06-DC006E2D5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Bíró András, 2025.01.03.</a:t>
            </a:r>
          </a:p>
        </p:txBody>
      </p:sp>
    </p:spTree>
    <p:extLst>
      <p:ext uri="{BB962C8B-B14F-4D97-AF65-F5344CB8AC3E}">
        <p14:creationId xmlns:p14="http://schemas.microsoft.com/office/powerpoint/2010/main" val="1056884639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7B00-60E7-A63B-B40F-E47AEFAE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Tipikus beágyazott hibák - timer compare + implicit 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17C67-2C41-5E16-EA8C-3F981EDCF8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HU" dirty="0"/>
              <a:t>timer_compare_</a:t>
            </a:r>
            <a:r>
              <a:rPr lang="en-HU"/>
              <a:t>bug project</a:t>
            </a:r>
            <a:endParaRPr lang="en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47FE1-8FBF-FBF2-5E9B-96DBD1E3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41B3B-7A96-5EB3-867B-27517AD706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©2022 Silicon Laboratories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89125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F50F395-112E-96CF-ED0D-D336103FB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CF77-4FB5-A3F7-D317-B7D54E7A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Tipikus beágyazott hibák – nem volatile változó interruptban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0321D-2985-815F-70E2-4E47E7E46AA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HU" dirty="0"/>
              <a:t>nterrupt_flag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70FCC-1440-5310-1D34-FC01F6FB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8EAF6-3233-D332-1A46-EA521955CCA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©2022 Silicon Laboratories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18487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5D2AEA7-AAEC-193E-6469-FD19D1F7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A6BE-EB79-B499-A9DF-5F14D832A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Tipikus beágyazott hibák – Interruptra várás hibakezelés nélkül + interrupt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568E4-567D-2706-C2BD-51D627F5BEC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HU" dirty="0"/>
              <a:t>nterrupt_wait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97E05-F3C6-41C1-048F-648A8A3A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D54A4-57D2-DEBC-BAFD-7AC0D2D6DF5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©2022 Silicon Laboratories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59886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EBCE7F3-6F36-E45F-B2A8-3CC2C3B65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C069-280E-9BAB-C736-5F980A27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Tipikus hiba felismerése: Memória korrupció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53A7C-AD9E-A33B-0CFE-BA036E56431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HU" dirty="0"/>
              <a:t>emory bug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D4970-0F51-60D3-04B6-43340F22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84281-BD5D-CC24-ED3E-6668A5931D6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©2022 Silicon Laboratories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25662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3B253-7E99-0EDA-6827-5F859A60F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468F03-450C-536D-08C5-C7593A67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AD455F-3B5D-A190-D76A-D2F107D520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Forráskódok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prezentáció</a:t>
            </a:r>
            <a:r>
              <a:rPr lang="en-GB" dirty="0"/>
              <a:t> </a:t>
            </a:r>
            <a:r>
              <a:rPr lang="en-GB" dirty="0" err="1"/>
              <a:t>letölthető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https://github.com/andrasbiro-silabs/cansat-bug-presentation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83D6F-1DCC-8490-B22D-8A2FE22FC01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56363"/>
            <a:ext cx="187325" cy="365125"/>
          </a:xfrm>
        </p:spPr>
        <p:txBody>
          <a:bodyPr/>
          <a:lstStyle/>
          <a:p>
            <a:fld id="{29A7BD92-6AE5-CF43-B276-274952F2BFB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2088B-0D19-5BDA-7C0B-841BCED505A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56363"/>
            <a:ext cx="8440738" cy="365125"/>
          </a:xfrm>
        </p:spPr>
        <p:txBody>
          <a:bodyPr/>
          <a:lstStyle/>
          <a:p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10915907"/>
      </p:ext>
    </p:extLst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F00D-9694-0C38-6003-41CE9DBC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Nem működik ez a @$$%^#!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1415D-F9F5-62C9-7D0D-B5D38E70B2A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HU" dirty="0"/>
              <a:t>“Lefagy”</a:t>
            </a:r>
          </a:p>
          <a:p>
            <a:pPr lvl="1"/>
            <a:r>
              <a:rPr lang="en-HU" dirty="0"/>
              <a:t>Valójában inkább egy végtelen ciklusba kerül valahol</a:t>
            </a:r>
          </a:p>
          <a:p>
            <a:r>
              <a:rPr lang="en-HU" dirty="0"/>
              <a:t>Hibásan működik</a:t>
            </a:r>
          </a:p>
          <a:p>
            <a:pPr lvl="1"/>
            <a:r>
              <a:rPr lang="en-HU" dirty="0"/>
              <a:t>Ugyan él az eszköz, de nem azt csinálja, amit kéne neki, pl irreális hőmérsékleti adatok jönnek</a:t>
            </a:r>
          </a:p>
          <a:p>
            <a:r>
              <a:rPr lang="en-HU" dirty="0"/>
              <a:t>Nem megy át az üzenet</a:t>
            </a:r>
          </a:p>
          <a:p>
            <a:pPr lvl="1"/>
            <a:r>
              <a:rPr lang="en-HU" dirty="0"/>
              <a:t>Néha elvész egy-egy üzenet – akár RF, akár valamilyen busz, pl I2C</a:t>
            </a:r>
          </a:p>
          <a:p>
            <a:pPr lvl="1"/>
            <a:endParaRPr lang="en-HU" dirty="0"/>
          </a:p>
          <a:p>
            <a:endParaRPr lang="en-HU" dirty="0"/>
          </a:p>
          <a:p>
            <a:r>
              <a:rPr lang="en-HU" dirty="0"/>
              <a:t>Reprodukció</a:t>
            </a:r>
          </a:p>
          <a:p>
            <a:r>
              <a:rPr lang="en-HU" dirty="0"/>
              <a:t>Lokalizáció</a:t>
            </a:r>
          </a:p>
          <a:p>
            <a:r>
              <a:rPr lang="en-HU" dirty="0"/>
              <a:t>Javítás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21645-3EAA-8A86-6390-CC85745B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B50F3-690D-88FD-F1F6-E0AF319F6EF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©2025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42704562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7E16-5668-C802-D5AF-ADD19168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Hiba reprodukálás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2AFCF-F816-3272-7BC6-CEA04E240FE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HU" dirty="0"/>
              <a:t>Ritkán előforduló bug</a:t>
            </a:r>
          </a:p>
          <a:p>
            <a:pPr lvl="1"/>
            <a:r>
              <a:rPr lang="en-HU" dirty="0"/>
              <a:t>Gyorsítsuk fel a futást</a:t>
            </a:r>
          </a:p>
          <a:p>
            <a:pPr lvl="1"/>
            <a:r>
              <a:rPr lang="en-HU" dirty="0"/>
              <a:t>Párhuzamosan több eszközt figyeljünk</a:t>
            </a:r>
          </a:p>
          <a:p>
            <a:r>
              <a:rPr lang="en-HU" dirty="0"/>
              <a:t>In-circuit debug</a:t>
            </a:r>
          </a:p>
          <a:p>
            <a:pPr lvl="1"/>
            <a:r>
              <a:rPr lang="en-HU" dirty="0"/>
              <a:t>Másodlagos számítógépen nyitott debug porttal hagyni az eszközt futni</a:t>
            </a:r>
          </a:p>
          <a:p>
            <a:r>
              <a:rPr lang="en-HU" dirty="0"/>
              <a:t>Logolás</a:t>
            </a:r>
          </a:p>
          <a:p>
            <a:pPr lvl="1"/>
            <a:r>
              <a:rPr lang="en-HU" dirty="0"/>
              <a:t>Pl minden állapotgép váltásra kiírunk valamit</a:t>
            </a:r>
          </a:p>
          <a:p>
            <a:pPr lvl="1"/>
            <a:r>
              <a:rPr lang="en-HU" dirty="0"/>
              <a:t>Ha a logból nem látszik semmi: több logolás</a:t>
            </a:r>
          </a:p>
          <a:p>
            <a:pPr lvl="1"/>
            <a:r>
              <a:rPr lang="en-HU" dirty="0"/>
              <a:t>Ha látszódik valami: mesterségesen abba az állapotba vinni az eszközt</a:t>
            </a:r>
          </a:p>
          <a:p>
            <a:pPr lvl="2"/>
            <a:r>
              <a:rPr lang="en-GB" dirty="0"/>
              <a:t>P</a:t>
            </a:r>
            <a:r>
              <a:rPr lang="en-HU" dirty="0"/>
              <a:t>l timer túlcsordulás körüli hiba esetén timert túlcsordulás előtti állapotban indítani</a:t>
            </a:r>
          </a:p>
          <a:p>
            <a:r>
              <a:rPr lang="en-HU" dirty="0"/>
              <a:t>GPIO toggle, debug jelek</a:t>
            </a:r>
          </a:p>
          <a:p>
            <a:pPr lvl="1"/>
            <a:r>
              <a:rPr lang="en-HU" dirty="0"/>
              <a:t>Logic analyzer kell hozzá</a:t>
            </a:r>
          </a:p>
          <a:p>
            <a:pPr lvl="2"/>
            <a:r>
              <a:rPr lang="en-HU" dirty="0"/>
              <a:t>Esetleg oszcilloszkóp, esetleg LEDek</a:t>
            </a:r>
          </a:p>
          <a:p>
            <a:pPr lvl="1"/>
            <a:endParaRPr lang="en-HU" dirty="0"/>
          </a:p>
          <a:p>
            <a:pPr lvl="1"/>
            <a:endParaRPr lang="en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AE20B-A5AF-B6BD-FF51-A73E8D7F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B863A-2E96-A22A-1184-91CDDAFCAE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©2025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03869934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B0FB-4940-4697-78CA-8F0E3824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Debug eszközök problémái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AE8B9-CFE6-2BF3-1AB1-D5AD0337BBA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HU" dirty="0"/>
              <a:t>In circuit debugger</a:t>
            </a:r>
          </a:p>
          <a:p>
            <a:pPr lvl="1"/>
            <a:r>
              <a:rPr lang="en-HU" dirty="0"/>
              <a:t>Tipikusan nem engedi az eszközt sleep módba</a:t>
            </a:r>
          </a:p>
          <a:p>
            <a:pPr lvl="1"/>
            <a:r>
              <a:rPr lang="en-GB" dirty="0"/>
              <a:t>H</a:t>
            </a:r>
            <a:r>
              <a:rPr lang="en-HU" dirty="0"/>
              <a:t>a rossz helyen állítjuk meg a kódot, időzített kód nem tud lefutni időben</a:t>
            </a:r>
          </a:p>
          <a:p>
            <a:pPr lvl="1"/>
            <a:r>
              <a:rPr lang="en-HU" dirty="0"/>
              <a:t>Koprocesszorok, DMA a háttérben még fut</a:t>
            </a:r>
          </a:p>
          <a:p>
            <a:pPr lvl="1"/>
            <a:r>
              <a:rPr lang="en-HU" dirty="0"/>
              <a:t>Kód optimalizálás nehezen olvashatóvá teszi, optimalizálás letiltása maszkolhatja a hibát</a:t>
            </a:r>
          </a:p>
          <a:p>
            <a:pPr lvl="2"/>
            <a:r>
              <a:rPr lang="en-HU" dirty="0"/>
              <a:t>De ez is egy nyom!</a:t>
            </a:r>
          </a:p>
          <a:p>
            <a:r>
              <a:rPr lang="en-HU" dirty="0"/>
              <a:t>Logolás</a:t>
            </a:r>
          </a:p>
          <a:p>
            <a:pPr lvl="1"/>
            <a:r>
              <a:rPr lang="en-HU" dirty="0"/>
              <a:t>Tipikusan UARTra megy, lassú, gyakran letiltja az interruptokat – maszkolhatja a hibát</a:t>
            </a:r>
          </a:p>
          <a:p>
            <a:pPr lvl="1"/>
            <a:r>
              <a:rPr lang="en-HU" dirty="0"/>
              <a:t>Ügyesebb logolás segíthet (pl, interruptból nem logolunk)</a:t>
            </a:r>
          </a:p>
          <a:p>
            <a:r>
              <a:rPr lang="en-HU" dirty="0"/>
              <a:t>GPIO/Logic Analyser</a:t>
            </a:r>
          </a:p>
          <a:p>
            <a:pPr lvl="1"/>
            <a:r>
              <a:rPr lang="en-HU" dirty="0"/>
              <a:t>Eszköz szükséges hozzá, ha nehezen reprodukálható a hiba, akkor tipikusan nem lehet elegendő adatot felvenni</a:t>
            </a:r>
          </a:p>
          <a:p>
            <a:pPr lvl="1"/>
            <a:endParaRPr lang="en-HU" dirty="0"/>
          </a:p>
          <a:p>
            <a:pPr marL="182562" lvl="1" indent="0">
              <a:buNone/>
            </a:pPr>
            <a:r>
              <a:rPr lang="en-HU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5856E-DB2C-34EF-3B11-698A14E6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A0A97-91F3-2605-38F3-3F50D94BE18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©2025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04155307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29875-D3D4-5A1B-B603-C0E11711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Logic Analyzer olcsón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796C8-1818-0981-6B17-31B5EFCFBF2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HU" dirty="0"/>
              <a:t>Pi Pico alapon</a:t>
            </a:r>
          </a:p>
          <a:p>
            <a:pPr lvl="1"/>
            <a:r>
              <a:rPr lang="en-GB" dirty="0">
                <a:hlinkClick r:id="rId2"/>
              </a:rPr>
              <a:t>https://github.com/gusmanb/logicanalyzer</a:t>
            </a:r>
            <a:endParaRPr lang="en-GB" dirty="0"/>
          </a:p>
          <a:p>
            <a:pPr lvl="2"/>
            <a:r>
              <a:rPr lang="en-GB" dirty="0" err="1"/>
              <a:t>Egy</a:t>
            </a:r>
            <a:r>
              <a:rPr lang="en-GB" dirty="0"/>
              <a:t> sima </a:t>
            </a:r>
            <a:r>
              <a:rPr lang="en-GB" dirty="0" err="1"/>
              <a:t>pico</a:t>
            </a:r>
            <a:r>
              <a:rPr lang="en-GB" dirty="0"/>
              <a:t> is </a:t>
            </a:r>
            <a:r>
              <a:rPr lang="en-GB" dirty="0" err="1"/>
              <a:t>megteszi</a:t>
            </a:r>
            <a:r>
              <a:rPr lang="en-GB" dirty="0"/>
              <a:t> </a:t>
            </a:r>
            <a:r>
              <a:rPr lang="en-GB" dirty="0" err="1"/>
              <a:t>önmagában</a:t>
            </a:r>
            <a:r>
              <a:rPr lang="en-GB" dirty="0"/>
              <a:t>, </a:t>
            </a:r>
            <a:r>
              <a:rPr lang="en-GB" dirty="0" err="1"/>
              <a:t>külső</a:t>
            </a:r>
            <a:r>
              <a:rPr lang="en-GB" dirty="0"/>
              <a:t> </a:t>
            </a:r>
            <a:r>
              <a:rPr lang="en-GB" dirty="0" err="1"/>
              <a:t>chipek</a:t>
            </a:r>
            <a:r>
              <a:rPr lang="en-GB" dirty="0"/>
              <a:t> </a:t>
            </a:r>
            <a:r>
              <a:rPr lang="en-GB" dirty="0" err="1"/>
              <a:t>csak</a:t>
            </a:r>
            <a:r>
              <a:rPr lang="en-GB" dirty="0"/>
              <a:t> </a:t>
            </a:r>
            <a:r>
              <a:rPr lang="en-GB" dirty="0" err="1"/>
              <a:t>szintillesztők</a:t>
            </a:r>
            <a:r>
              <a:rPr lang="en-GB" dirty="0"/>
              <a:t>!</a:t>
            </a:r>
          </a:p>
          <a:p>
            <a:pPr lvl="1"/>
            <a:r>
              <a:rPr lang="en-GB" dirty="0">
                <a:hlinkClick r:id="rId3"/>
              </a:rPr>
              <a:t>https://github.com/raspberrypi/pico-examples/tree/master/pio/logic_analyser</a:t>
            </a:r>
            <a:endParaRPr lang="en-GB" dirty="0"/>
          </a:p>
          <a:p>
            <a:pPr lvl="2"/>
            <a:r>
              <a:rPr lang="en-GB" dirty="0" err="1"/>
              <a:t>PulseView</a:t>
            </a:r>
            <a:r>
              <a:rPr lang="en-GB" dirty="0"/>
              <a:t> PC </a:t>
            </a:r>
            <a:r>
              <a:rPr lang="en-GB" dirty="0" err="1"/>
              <a:t>oldalon</a:t>
            </a:r>
            <a:endParaRPr lang="en-GB" dirty="0"/>
          </a:p>
          <a:p>
            <a:pPr lvl="1"/>
            <a:r>
              <a:rPr lang="en-GB" dirty="0"/>
              <a:t>Pico2-nek van </a:t>
            </a:r>
            <a:r>
              <a:rPr lang="en-GB" dirty="0" err="1"/>
              <a:t>egy</a:t>
            </a:r>
            <a:r>
              <a:rPr lang="en-GB" dirty="0"/>
              <a:t> GPIO </a:t>
            </a:r>
            <a:r>
              <a:rPr lang="en-GB" dirty="0" err="1"/>
              <a:t>bugja</a:t>
            </a:r>
            <a:r>
              <a:rPr lang="en-GB" dirty="0"/>
              <a:t>, </a:t>
            </a:r>
            <a:r>
              <a:rPr lang="en-GB" dirty="0" err="1"/>
              <a:t>egyelőre</a:t>
            </a:r>
            <a:r>
              <a:rPr lang="en-GB" dirty="0"/>
              <a:t> </a:t>
            </a:r>
            <a:r>
              <a:rPr lang="en-GB" dirty="0" err="1"/>
              <a:t>lehet</a:t>
            </a:r>
            <a:r>
              <a:rPr lang="en-GB" dirty="0"/>
              <a:t> </a:t>
            </a:r>
            <a:r>
              <a:rPr lang="en-GB" dirty="0" err="1"/>
              <a:t>jobb</a:t>
            </a:r>
            <a:r>
              <a:rPr lang="en-GB" dirty="0"/>
              <a:t> </a:t>
            </a:r>
            <a:r>
              <a:rPr lang="en-GB" dirty="0" err="1"/>
              <a:t>elkerülni</a:t>
            </a:r>
            <a:endParaRPr lang="en-GB" dirty="0"/>
          </a:p>
          <a:p>
            <a:r>
              <a:rPr lang="en-HU" dirty="0"/>
              <a:t>“24 MHz logic analyzer”  (Cypress MCU alapú)</a:t>
            </a:r>
          </a:p>
          <a:p>
            <a:pPr lvl="1"/>
            <a:r>
              <a:rPr lang="en-GB" dirty="0"/>
              <a:t>P</a:t>
            </a:r>
            <a:r>
              <a:rPr lang="en-HU" dirty="0"/>
              <a:t>ulseview PC oldalon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DF4E7-7146-AB8B-3681-97562FCA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B377E-80D7-690F-42D1-E367B7DECCE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©2022 Silicon Laboratories Inc. All rights reserved.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7E0EDD-B475-3596-A18F-806ED20AD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848" y="3132472"/>
            <a:ext cx="2815704" cy="228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80367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89FC-2389-EAED-0194-AD45A3DD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Hiba lokalizálás és javítás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5FFF-DA09-0093-7AA3-22E1C692578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HU" dirty="0"/>
              <a:t>Eszköz készlet ugyan az, csak máshogy használva</a:t>
            </a:r>
          </a:p>
          <a:p>
            <a:r>
              <a:rPr lang="en-HU" dirty="0"/>
              <a:t>Log</a:t>
            </a:r>
          </a:p>
          <a:p>
            <a:pPr lvl="1"/>
            <a:r>
              <a:rPr lang="en-HU" dirty="0"/>
              <a:t>Ha időkritikus a dolog, elég egy RAM bufferbe logolni</a:t>
            </a:r>
          </a:p>
          <a:p>
            <a:pPr lvl="1"/>
            <a:r>
              <a:rPr lang="en-HU" dirty="0"/>
              <a:t>Majd a hiba pillanatában kiírni</a:t>
            </a:r>
          </a:p>
          <a:p>
            <a:r>
              <a:rPr lang="en-HU" dirty="0"/>
              <a:t>LED villogtatással/logolással sokszor meg lehet találni a problémás sort</a:t>
            </a:r>
          </a:p>
          <a:p>
            <a:r>
              <a:rPr lang="en-HU" dirty="0"/>
              <a:t>Logic analyzer rendkívül hasznos eszköz LED helyett</a:t>
            </a:r>
          </a:p>
          <a:p>
            <a:endParaRPr lang="en-HU" dirty="0"/>
          </a:p>
          <a:p>
            <a:endParaRPr lang="en-HU" dirty="0"/>
          </a:p>
          <a:p>
            <a:r>
              <a:rPr lang="en-HU" dirty="0"/>
              <a:t>Javítás: Gondold át, máshol nincs-e hasonló hiba!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B7B4B-5E70-DB1F-BC0E-223E0323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5FF75-1F2A-CB5D-EDFE-45DB51D1DF4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©2025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08102377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82429-DC18-B549-E629-94B9ABC5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Nem megy át az üzenet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3D7DD-E7BF-14F4-A824-2674ABEE975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HU" dirty="0"/>
              <a:t>Időzítés hiba?</a:t>
            </a:r>
          </a:p>
          <a:p>
            <a:pPr lvl="1"/>
            <a:r>
              <a:rPr lang="en-HU" dirty="0"/>
              <a:t>Biztos készen áll az Rx, mikor az adás jön?</a:t>
            </a:r>
          </a:p>
          <a:p>
            <a:pPr lvl="1"/>
            <a:r>
              <a:rPr lang="en-HU" dirty="0"/>
              <a:t>GPIO toggle + logic analyzer (vagy oszcilloszkóp)</a:t>
            </a:r>
          </a:p>
          <a:p>
            <a:r>
              <a:rPr lang="en-HU" dirty="0"/>
              <a:t>TX hiba?</a:t>
            </a:r>
          </a:p>
          <a:p>
            <a:pPr lvl="1"/>
            <a:r>
              <a:rPr lang="en-HU"/>
              <a:t>Valójában nem megy ki a csomag, vagy nem az amit szeretnénk</a:t>
            </a:r>
            <a:endParaRPr lang="en-HU" dirty="0"/>
          </a:p>
          <a:p>
            <a:pPr lvl="1"/>
            <a:r>
              <a:rPr lang="en-HU" dirty="0"/>
              <a:t>Logic analyzer segít, akár rádiónál is ha van “DOUT” jel</a:t>
            </a:r>
          </a:p>
          <a:p>
            <a:r>
              <a:rPr lang="en-HU" dirty="0"/>
              <a:t>RX hiba?</a:t>
            </a:r>
          </a:p>
          <a:p>
            <a:pPr lvl="1"/>
            <a:r>
              <a:rPr lang="en-HU" dirty="0"/>
              <a:t>Sokkal kiszámíthatatlanabb</a:t>
            </a:r>
          </a:p>
          <a:p>
            <a:pPr lvl="1"/>
            <a:r>
              <a:rPr lang="en-HU" dirty="0"/>
              <a:t>Analóg tesztek szükségesek: Oszcilloszkóp, spektrum analizátor</a:t>
            </a:r>
          </a:p>
          <a:p>
            <a:pPr lvl="1"/>
            <a:r>
              <a:rPr lang="en-HU" dirty="0"/>
              <a:t>Tipikusan hardware hiba okozza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70F1C-BEBC-A0C7-1182-1B279CF0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8EF97-99E3-DAC4-A2D7-C21B12C93C4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©2022 Silicon Laboratories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71041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0867-0D14-5399-FE11-4E4E1412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Hiba elkerülés: Tegnap még jó volt! </a:t>
            </a:r>
            <a:r>
              <a:rPr lang="en-GB" dirty="0"/>
              <a:t>– </a:t>
            </a:r>
            <a:r>
              <a:rPr lang="en-GB" dirty="0" err="1"/>
              <a:t>Verziókezelés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általános</a:t>
            </a:r>
            <a:r>
              <a:rPr lang="en-GB" dirty="0"/>
              <a:t> </a:t>
            </a:r>
            <a:r>
              <a:rPr lang="en-GB" dirty="0" err="1"/>
              <a:t>javaslatok</a:t>
            </a:r>
            <a:endParaRPr lang="en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657BC-9FBC-0F3E-4F60-78CBEBAA074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HU" dirty="0"/>
              <a:t>Használjatok verziókezelőt!</a:t>
            </a:r>
          </a:p>
          <a:p>
            <a:r>
              <a:rPr lang="en-HU" dirty="0"/>
              <a:t>Github nem csak arra van, hogy megoszd a kódot</a:t>
            </a:r>
          </a:p>
          <a:p>
            <a:pPr lvl="1"/>
            <a:r>
              <a:rPr lang="en-HU" dirty="0"/>
              <a:t>Ha nem akarod megosztani a kódot, git akár lokálisan is működik</a:t>
            </a:r>
          </a:p>
          <a:p>
            <a:r>
              <a:rPr lang="en-HU" dirty="0"/>
              <a:t>Egy commit legyen kicsi</a:t>
            </a:r>
          </a:p>
          <a:p>
            <a:pPr lvl="1"/>
            <a:r>
              <a:rPr lang="en-HU" dirty="0"/>
              <a:t>Ha már régen elfelejtettél commitolni, nem muszáj mindent, gitben akár sorokat is tudsz stage-elni</a:t>
            </a:r>
          </a:p>
          <a:p>
            <a:r>
              <a:rPr lang="en-HU" dirty="0"/>
              <a:t>Pull requestek - peer review</a:t>
            </a:r>
          </a:p>
          <a:p>
            <a:endParaRPr lang="en-HU" dirty="0"/>
          </a:p>
          <a:p>
            <a:r>
              <a:rPr lang="en-HU" dirty="0"/>
              <a:t>Hibakezelés</a:t>
            </a:r>
          </a:p>
          <a:p>
            <a:r>
              <a:rPr lang="en-HU" dirty="0"/>
              <a:t>Modularitás</a:t>
            </a:r>
          </a:p>
          <a:p>
            <a:r>
              <a:rPr lang="en-HU" dirty="0"/>
              <a:t>State változó flagek helyett</a:t>
            </a:r>
          </a:p>
          <a:p>
            <a:r>
              <a:rPr lang="en-HU" dirty="0"/>
              <a:t>Regression testing</a:t>
            </a:r>
          </a:p>
          <a:p>
            <a:endParaRPr lang="en-HU" dirty="0"/>
          </a:p>
          <a:p>
            <a:pPr lvl="1"/>
            <a:endParaRPr lang="en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13C9A-B627-0634-FB65-004F57D7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B02AB-C380-3A26-76F8-17A1209AD6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©2022 Silicon Laboratories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70211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822C52-5082-54B5-E975-F9C0BEBF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Példák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71A1BD-84CA-95B4-0BF3-3BA5983C31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6D611-97E0-B50E-C98A-DDEA372F78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56363"/>
            <a:ext cx="187325" cy="365125"/>
          </a:xfrm>
        </p:spPr>
        <p:txBody>
          <a:bodyPr/>
          <a:lstStyle/>
          <a:p>
            <a:fld id="{29A7BD92-6AE5-CF43-B276-274952F2BFB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B8519-BAA8-785D-03DD-2BAFD61B684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56363"/>
            <a:ext cx="8440738" cy="365125"/>
          </a:xfrm>
        </p:spPr>
        <p:txBody>
          <a:bodyPr/>
          <a:lstStyle/>
          <a:p>
            <a:r>
              <a:rPr lang="en-US"/>
              <a:t>©2022 Silicon Laboratories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66698"/>
      </p:ext>
    </p:extLst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Silicon-Labs-2021">
  <a:themeElements>
    <a:clrScheme name="Custom 36">
      <a:dk1>
        <a:srgbClr val="333333"/>
      </a:dk1>
      <a:lt1>
        <a:srgbClr val="FFFFFF"/>
      </a:lt1>
      <a:dk2>
        <a:srgbClr val="666666"/>
      </a:dk2>
      <a:lt2>
        <a:srgbClr val="F2F2F2"/>
      </a:lt2>
      <a:accent1>
        <a:srgbClr val="0F61FE"/>
      </a:accent1>
      <a:accent2>
        <a:srgbClr val="002C9C"/>
      </a:accent2>
      <a:accent3>
        <a:srgbClr val="80E6FF"/>
      </a:accent3>
      <a:accent4>
        <a:srgbClr val="00B86F"/>
      </a:accent4>
      <a:accent5>
        <a:srgbClr val="05FEC1"/>
      </a:accent5>
      <a:accent6>
        <a:srgbClr val="FF690E"/>
      </a:accent6>
      <a:hlink>
        <a:srgbClr val="0096FF"/>
      </a:hlink>
      <a:folHlink>
        <a:srgbClr val="0095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none" rtlCol="0" anchor="ctr">
        <a:spAutoFit/>
      </a:bodyPr>
      <a:lstStyle>
        <a:defPPr algn="ctr">
          <a:defRPr sz="16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ilicon Labs 2022 PowerPoint Template" id="{DA8F3FC6-2C9F-654F-B87E-C8D2A815D1FB}" vid="{CA204879-A2F5-D240-9D3F-4E3E9DA094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1FAB2E05D8A44B93DD8AFCB462F224" ma:contentTypeVersion="2" ma:contentTypeDescription="Create a new document." ma:contentTypeScope="" ma:versionID="bac7a6821febc1bb8da02a58f72f2fae">
  <xsd:schema xmlns:xsd="http://www.w3.org/2001/XMLSchema" xmlns:xs="http://www.w3.org/2001/XMLSchema" xmlns:p="http://schemas.microsoft.com/office/2006/metadata/properties" xmlns:ns2="9495d2c1-8770-4d42-957e-4489105f41aa" targetNamespace="http://schemas.microsoft.com/office/2006/metadata/properties" ma:root="true" ma:fieldsID="224c9fc476e7dcb024f902877e073b91" ns2:_="">
    <xsd:import namespace="9495d2c1-8770-4d42-957e-4489105f41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95d2c1-8770-4d42-957e-4489105f41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D0BE99-E781-4C41-AA45-55E85B091681}">
  <ds:schemaRefs>
    <ds:schemaRef ds:uri="http://schemas.microsoft.com/office/2006/metadata/properties"/>
    <ds:schemaRef ds:uri="http://www.w3.org/XML/1998/namespace"/>
    <ds:schemaRef ds:uri="9495d2c1-8770-4d42-957e-4489105f41aa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15AF894-03E6-4198-991F-723E6BECF3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28F645-C4E0-4A26-B685-7680694EBA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95d2c1-8770-4d42-957e-4489105f41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2604</TotalTime>
  <Words>782</Words>
  <Application>Microsoft Macintosh PowerPoint</Application>
  <PresentationFormat>Widescreen</PresentationFormat>
  <Paragraphs>132</Paragraphs>
  <Slides>14</Slides>
  <Notes>6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bold</vt:lpstr>
      <vt:lpstr>Symbol</vt:lpstr>
      <vt:lpstr>Wingdings</vt:lpstr>
      <vt:lpstr>Silicon-Labs-2021</vt:lpstr>
      <vt:lpstr>Bugkeresés és bug elkerülés</vt:lpstr>
      <vt:lpstr>Nem működik ez a @$$%^#!</vt:lpstr>
      <vt:lpstr>Hiba reprodukálás</vt:lpstr>
      <vt:lpstr>Debug eszközök problémái</vt:lpstr>
      <vt:lpstr>Logic Analyzer olcsón</vt:lpstr>
      <vt:lpstr>Hiba lokalizálás és javítás</vt:lpstr>
      <vt:lpstr>Nem megy át az üzenet</vt:lpstr>
      <vt:lpstr>Hiba elkerülés: Tegnap még jó volt! – Verziókezelés és általános javaslatok</vt:lpstr>
      <vt:lpstr>Példák</vt:lpstr>
      <vt:lpstr>Tipikus beágyazott hibák - timer compare + implicit cast</vt:lpstr>
      <vt:lpstr>Tipikus beágyazott hibák – nem volatile változó interruptban</vt:lpstr>
      <vt:lpstr>Tipikus beágyazott hibák – Interruptra várás hibakezelés nélkül + interrupt safety</vt:lpstr>
      <vt:lpstr>Tipikus hiba felismerése: Memória korrupció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Julien Libersat</dc:creator>
  <cp:lastModifiedBy>Andras Biro</cp:lastModifiedBy>
  <cp:revision>14</cp:revision>
  <cp:lastPrinted>2021-07-17T17:56:21Z</cp:lastPrinted>
  <dcterms:created xsi:type="dcterms:W3CDTF">2022-01-25T15:50:24Z</dcterms:created>
  <dcterms:modified xsi:type="dcterms:W3CDTF">2025-01-03T09:00:12Z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0x010100FC1FAB2E05D8A44B93DD8AFCB462F224</vt:lpwstr>
  </property>
</Properties>
</file>