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73" r:id="rId9"/>
    <p:sldId id="258" r:id="rId10"/>
    <p:sldId id="262" r:id="rId11"/>
    <p:sldId id="261" r:id="rId12"/>
    <p:sldId id="274" r:id="rId13"/>
    <p:sldId id="263" r:id="rId14"/>
    <p:sldId id="265" r:id="rId15"/>
    <p:sldId id="270" r:id="rId16"/>
    <p:sldId id="268" r:id="rId17"/>
    <p:sldId id="275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63636"/>
    <a:srgbClr val="D9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7D5-73BE-E047-AEED-6254D9482186}" v="1" dt="2025-01-01T18:15:54.727"/>
  </p1510:revLst>
</p1510:revInfo>
</file>

<file path=ppt/tableStyles.xml><?xml version="1.0" encoding="utf-8"?>
<a:tblStyleLst xmlns:a="http://schemas.openxmlformats.org/drawingml/2006/main" def="{4C647A6C-EE16-4221-AC55-A0A45C77D77E}">
  <a:tblStyle styleId="{4C647A6C-EE16-4221-AC55-A0A45C77D77E}" styleName="Silicon Labs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6350" cmpd="sng">
              <a:solidFill>
                <a:schemeClr val="bg1">
                  <a:lumMod val="65000"/>
                </a:schemeClr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white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tx1"/>
      </a:tcTxStyle>
      <a:tcStyle>
        <a:tcBdr>
          <a:insideH>
            <a:ln w="0" cmpd="sng">
              <a:noFill/>
            </a:ln>
          </a:insideH>
        </a:tcBdr>
      </a:tcStyle>
    </a:firstCol>
    <a:lastRow>
      <a:tcStyle>
        <a:tcBdr/>
      </a:tcStyle>
    </a:lastRow>
    <a:firstRow>
      <a:tcTxStyle b="on">
        <a:fontRef idx="major">
          <a:prstClr val="blue"/>
        </a:fontRef>
        <a:schemeClr val="accent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TxStyle>
        <a:fontRef idx="major"/>
        <a:schemeClr val="bg1"/>
      </a:tcTxStyle>
      <a:tcStyle>
        <a:tcBdr>
          <a:bottom>
            <a:ln w="1905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neCell>
    <a:nwCell>
      <a:tcTxStyle>
        <a:fontRef idx="major"/>
        <a:schemeClr val="tx1"/>
      </a:tcTxStyle>
      <a:tcStyle>
        <a:tcBdr>
          <a:bottom>
            <a:ln w="0" cmpd="sng">
              <a:noFill/>
            </a:ln>
          </a:bottom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4" autoAdjust="0"/>
    <p:restoredTop sz="81672" autoAdjust="0"/>
  </p:normalViewPr>
  <p:slideViewPr>
    <p:cSldViewPr snapToGrid="0">
      <p:cViewPr varScale="1">
        <p:scale>
          <a:sx n="95" d="100"/>
          <a:sy n="95" d="100"/>
        </p:scale>
        <p:origin x="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Biro" userId="fc6cae22-3280-4823-8eea-af6711e5f895" providerId="ADAL" clId="{132D915A-ACFA-204C-B76F-8ED8230C26D8}"/>
    <pc:docChg chg="undo custSel addSld delSld modSld">
      <pc:chgData name="Andras Biro" userId="fc6cae22-3280-4823-8eea-af6711e5f895" providerId="ADAL" clId="{132D915A-ACFA-204C-B76F-8ED8230C26D8}" dt="2024-10-31T15:23:33.941" v="4267" actId="20577"/>
      <pc:docMkLst>
        <pc:docMk/>
      </pc:docMkLst>
      <pc:sldChg chg="modSp mod">
        <pc:chgData name="Andras Biro" userId="fc6cae22-3280-4823-8eea-af6711e5f895" providerId="ADAL" clId="{132D915A-ACFA-204C-B76F-8ED8230C26D8}" dt="2024-10-31T14:26:49.161" v="1948" actId="20577"/>
        <pc:sldMkLst>
          <pc:docMk/>
          <pc:sldMk cId="3308102377" sldId="258"/>
        </pc:sldMkLst>
        <pc:spChg chg="mod">
          <ac:chgData name="Andras Biro" userId="fc6cae22-3280-4823-8eea-af6711e5f895" providerId="ADAL" clId="{132D915A-ACFA-204C-B76F-8ED8230C26D8}" dt="2024-10-31T14:26:31.299" v="1893" actId="20577"/>
          <ac:spMkLst>
            <pc:docMk/>
            <pc:sldMk cId="3308102377" sldId="258"/>
            <ac:spMk id="2" creationId="{752989FC-2389-EAED-0194-AD45A3DDCF92}"/>
          </ac:spMkLst>
        </pc:spChg>
        <pc:spChg chg="mod">
          <ac:chgData name="Andras Biro" userId="fc6cae22-3280-4823-8eea-af6711e5f895" providerId="ADAL" clId="{132D915A-ACFA-204C-B76F-8ED8230C26D8}" dt="2024-10-31T14:26:49.161" v="1948" actId="20577"/>
          <ac:spMkLst>
            <pc:docMk/>
            <pc:sldMk cId="3308102377" sldId="258"/>
            <ac:spMk id="3" creationId="{7B5C5FFF-DA09-0093-7AA3-22E1C6925784}"/>
          </ac:spMkLst>
        </pc:spChg>
      </pc:sldChg>
      <pc:sldChg chg="modSp mod">
        <pc:chgData name="Andras Biro" userId="fc6cae22-3280-4823-8eea-af6711e5f895" providerId="ADAL" clId="{132D915A-ACFA-204C-B76F-8ED8230C26D8}" dt="2024-10-31T14:15:31.051" v="1732" actId="20577"/>
        <pc:sldMkLst>
          <pc:docMk/>
          <pc:sldMk cId="703869934" sldId="259"/>
        </pc:sldMkLst>
        <pc:spChg chg="mod">
          <ac:chgData name="Andras Biro" userId="fc6cae22-3280-4823-8eea-af6711e5f895" providerId="ADAL" clId="{132D915A-ACFA-204C-B76F-8ED8230C26D8}" dt="2024-10-31T14:15:31.051" v="1732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new mod">
        <pc:chgData name="Andras Biro" userId="fc6cae22-3280-4823-8eea-af6711e5f895" providerId="ADAL" clId="{132D915A-ACFA-204C-B76F-8ED8230C26D8}" dt="2024-10-31T15:14:02.152" v="3923" actId="27636"/>
        <pc:sldMkLst>
          <pc:docMk/>
          <pc:sldMk cId="1804155307" sldId="260"/>
        </pc:sldMkLst>
        <pc:spChg chg="mod">
          <ac:chgData name="Andras Biro" userId="fc6cae22-3280-4823-8eea-af6711e5f895" providerId="ADAL" clId="{132D915A-ACFA-204C-B76F-8ED8230C26D8}" dt="2024-10-31T13:57:42.244" v="560" actId="20577"/>
          <ac:spMkLst>
            <pc:docMk/>
            <pc:sldMk cId="1804155307" sldId="260"/>
            <ac:spMk id="2" creationId="{D29BB0FB-4940-4697-78CA-8F0E382443CE}"/>
          </ac:spMkLst>
        </pc:spChg>
        <pc:spChg chg="mod">
          <ac:chgData name="Andras Biro" userId="fc6cae22-3280-4823-8eea-af6711e5f895" providerId="ADAL" clId="{132D915A-ACFA-204C-B76F-8ED8230C26D8}" dt="2024-10-31T15:14:02.152" v="3923" actId="27636"/>
          <ac:spMkLst>
            <pc:docMk/>
            <pc:sldMk cId="1804155307" sldId="260"/>
            <ac:spMk id="3" creationId="{986AE8B9-CFE6-2BF3-1AB1-D5AD0337BBA1}"/>
          </ac:spMkLst>
        </pc:spChg>
        <pc:spChg chg="mod">
          <ac:chgData name="Andras Biro" userId="fc6cae22-3280-4823-8eea-af6711e5f895" providerId="ADAL" clId="{132D915A-ACFA-204C-B76F-8ED8230C26D8}" dt="2024-10-31T14:14:18.290" v="1601" actId="20577"/>
          <ac:spMkLst>
            <pc:docMk/>
            <pc:sldMk cId="1804155307" sldId="260"/>
            <ac:spMk id="5" creationId="{F69A0A97-91F3-2605-38F3-3F50D94BE18C}"/>
          </ac:spMkLst>
        </pc:spChg>
      </pc:sldChg>
      <pc:sldChg chg="modSp new mod">
        <pc:chgData name="Andras Biro" userId="fc6cae22-3280-4823-8eea-af6711e5f895" providerId="ADAL" clId="{132D915A-ACFA-204C-B76F-8ED8230C26D8}" dt="2024-10-31T14:35:17.926" v="2391" actId="20577"/>
        <pc:sldMkLst>
          <pc:docMk/>
          <pc:sldMk cId="3351470211" sldId="261"/>
        </pc:sldMkLst>
        <pc:spChg chg="mod">
          <ac:chgData name="Andras Biro" userId="fc6cae22-3280-4823-8eea-af6711e5f895" providerId="ADAL" clId="{132D915A-ACFA-204C-B76F-8ED8230C26D8}" dt="2024-10-31T14:27:13.608" v="2010" actId="20577"/>
          <ac:spMkLst>
            <pc:docMk/>
            <pc:sldMk cId="3351470211" sldId="261"/>
            <ac:spMk id="2" creationId="{27DC0867-0D14-5399-FE11-4E4E14123EE5}"/>
          </ac:spMkLst>
        </pc:spChg>
        <pc:spChg chg="mod">
          <ac:chgData name="Andras Biro" userId="fc6cae22-3280-4823-8eea-af6711e5f895" providerId="ADAL" clId="{132D915A-ACFA-204C-B76F-8ED8230C26D8}" dt="2024-10-31T14:35:17.926" v="2391" actId="20577"/>
          <ac:spMkLst>
            <pc:docMk/>
            <pc:sldMk cId="3351470211" sldId="261"/>
            <ac:spMk id="3" creationId="{507657BC-9FBC-0F3E-4F60-78CBEBAA0745}"/>
          </ac:spMkLst>
        </pc:spChg>
      </pc:sldChg>
      <pc:sldChg chg="modSp new mod">
        <pc:chgData name="Andras Biro" userId="fc6cae22-3280-4823-8eea-af6711e5f895" providerId="ADAL" clId="{132D915A-ACFA-204C-B76F-8ED8230C26D8}" dt="2024-10-31T14:45:56.461" v="2955" actId="20577"/>
        <pc:sldMkLst>
          <pc:docMk/>
          <pc:sldMk cId="99471041" sldId="262"/>
        </pc:sldMkLst>
        <pc:spChg chg="mod">
          <ac:chgData name="Andras Biro" userId="fc6cae22-3280-4823-8eea-af6711e5f895" providerId="ADAL" clId="{132D915A-ACFA-204C-B76F-8ED8230C26D8}" dt="2024-10-31T14:36:02.500" v="2413" actId="20577"/>
          <ac:spMkLst>
            <pc:docMk/>
            <pc:sldMk cId="99471041" sldId="262"/>
            <ac:spMk id="2" creationId="{0B582429-DC18-B549-E629-94B9ABC5C755}"/>
          </ac:spMkLst>
        </pc:spChg>
        <pc:spChg chg="mod">
          <ac:chgData name="Andras Biro" userId="fc6cae22-3280-4823-8eea-af6711e5f895" providerId="ADAL" clId="{132D915A-ACFA-204C-B76F-8ED8230C26D8}" dt="2024-10-31T14:45:56.461" v="2955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new mod">
        <pc:chgData name="Andras Biro" userId="fc6cae22-3280-4823-8eea-af6711e5f895" providerId="ADAL" clId="{132D915A-ACFA-204C-B76F-8ED8230C26D8}" dt="2024-10-31T14:59:58.925" v="3381" actId="20577"/>
        <pc:sldMkLst>
          <pc:docMk/>
          <pc:sldMk cId="907389125" sldId="263"/>
        </pc:sldMkLst>
        <pc:spChg chg="mod">
          <ac:chgData name="Andras Biro" userId="fc6cae22-3280-4823-8eea-af6711e5f895" providerId="ADAL" clId="{132D915A-ACFA-204C-B76F-8ED8230C26D8}" dt="2024-10-31T14:59:58.925" v="3381" actId="20577"/>
          <ac:spMkLst>
            <pc:docMk/>
            <pc:sldMk cId="907389125" sldId="263"/>
            <ac:spMk id="2" creationId="{37487B00-60E7-A63B-B40F-E47AEFAEF5E5}"/>
          </ac:spMkLst>
        </pc:spChg>
      </pc:sldChg>
      <pc:sldChg chg="modSp add mod">
        <pc:chgData name="Andras Biro" userId="fc6cae22-3280-4823-8eea-af6711e5f895" providerId="ADAL" clId="{132D915A-ACFA-204C-B76F-8ED8230C26D8}" dt="2024-10-31T15:02:47.831" v="3429" actId="20577"/>
        <pc:sldMkLst>
          <pc:docMk/>
          <pc:sldMk cId="1954845986" sldId="264"/>
        </pc:sldMkLst>
      </pc:sldChg>
      <pc:sldChg chg="new del">
        <pc:chgData name="Andras Biro" userId="fc6cae22-3280-4823-8eea-af6711e5f895" providerId="ADAL" clId="{132D915A-ACFA-204C-B76F-8ED8230C26D8}" dt="2024-10-31T15:03:21.812" v="3431" actId="2696"/>
        <pc:sldMkLst>
          <pc:docMk/>
          <pc:sldMk cId="731738358" sldId="265"/>
        </pc:sldMkLst>
      </pc:sldChg>
      <pc:sldChg chg="modSp add mod">
        <pc:chgData name="Andras Biro" userId="fc6cae22-3280-4823-8eea-af6711e5f895" providerId="ADAL" clId="{132D915A-ACFA-204C-B76F-8ED8230C26D8}" dt="2024-10-31T15:03:49.118" v="3496" actId="20577"/>
        <pc:sldMkLst>
          <pc:docMk/>
          <pc:sldMk cId="1964418487" sldId="265"/>
        </pc:sldMkLst>
        <pc:spChg chg="mod">
          <ac:chgData name="Andras Biro" userId="fc6cae22-3280-4823-8eea-af6711e5f895" providerId="ADAL" clId="{132D915A-ACFA-204C-B76F-8ED8230C26D8}" dt="2024-10-31T15:03:49.118" v="3496" actId="20577"/>
          <ac:spMkLst>
            <pc:docMk/>
            <pc:sldMk cId="1964418487" sldId="265"/>
            <ac:spMk id="2" creationId="{06C0CF77-4FB5-A3F7-D317-B7D54E7A5E1E}"/>
          </ac:spMkLst>
        </pc:spChg>
      </pc:sldChg>
      <pc:sldChg chg="modSp add mod">
        <pc:chgData name="Andras Biro" userId="fc6cae22-3280-4823-8eea-af6711e5f895" providerId="ADAL" clId="{132D915A-ACFA-204C-B76F-8ED8230C26D8}" dt="2024-10-31T15:07:19.439" v="3753" actId="20577"/>
        <pc:sldMkLst>
          <pc:docMk/>
          <pc:sldMk cId="825978139" sldId="266"/>
        </pc:sldMkLst>
      </pc:sldChg>
      <pc:sldChg chg="modSp new mod">
        <pc:chgData name="Andras Biro" userId="fc6cae22-3280-4823-8eea-af6711e5f895" providerId="ADAL" clId="{132D915A-ACFA-204C-B76F-8ED8230C26D8}" dt="2024-10-31T15:05:10.526" v="3659" actId="20577"/>
        <pc:sldMkLst>
          <pc:docMk/>
          <pc:sldMk cId="2373586729" sldId="267"/>
        </pc:sldMkLst>
      </pc:sldChg>
      <pc:sldChg chg="modSp add mod">
        <pc:chgData name="Andras Biro" userId="fc6cae22-3280-4823-8eea-af6711e5f895" providerId="ADAL" clId="{132D915A-ACFA-204C-B76F-8ED8230C26D8}" dt="2024-10-31T15:05:32.903" v="3690" actId="20577"/>
        <pc:sldMkLst>
          <pc:docMk/>
          <pc:sldMk cId="2631825662" sldId="268"/>
        </pc:sldMkLst>
        <pc:spChg chg="mod">
          <ac:chgData name="Andras Biro" userId="fc6cae22-3280-4823-8eea-af6711e5f895" providerId="ADAL" clId="{132D915A-ACFA-204C-B76F-8ED8230C26D8}" dt="2024-10-31T15:05:30.070" v="3689" actId="20577"/>
          <ac:spMkLst>
            <pc:docMk/>
            <pc:sldMk cId="2631825662" sldId="268"/>
            <ac:spMk id="2" creationId="{1745C069-280E-9BAB-C736-5F980A27BC45}"/>
          </ac:spMkLst>
        </pc:spChg>
        <pc:spChg chg="mod">
          <ac:chgData name="Andras Biro" userId="fc6cae22-3280-4823-8eea-af6711e5f895" providerId="ADAL" clId="{132D915A-ACFA-204C-B76F-8ED8230C26D8}" dt="2024-10-31T15:05:32.903" v="3690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new mod">
        <pc:chgData name="Andras Biro" userId="fc6cae22-3280-4823-8eea-af6711e5f895" providerId="ADAL" clId="{132D915A-ACFA-204C-B76F-8ED8230C26D8}" dt="2024-10-31T15:09:11.883" v="3921" actId="20577"/>
        <pc:sldMkLst>
          <pc:docMk/>
          <pc:sldMk cId="485323589" sldId="269"/>
        </pc:sldMkLst>
        <pc:spChg chg="mod">
          <ac:chgData name="Andras Biro" userId="fc6cae22-3280-4823-8eea-af6711e5f895" providerId="ADAL" clId="{132D915A-ACFA-204C-B76F-8ED8230C26D8}" dt="2024-10-31T15:06:39.811" v="3735" actId="20577"/>
          <ac:spMkLst>
            <pc:docMk/>
            <pc:sldMk cId="485323589" sldId="269"/>
            <ac:spMk id="2" creationId="{6BED6BDB-4164-836D-CAF8-D9226A640D7A}"/>
          </ac:spMkLst>
        </pc:spChg>
        <pc:spChg chg="mod">
          <ac:chgData name="Andras Biro" userId="fc6cae22-3280-4823-8eea-af6711e5f895" providerId="ADAL" clId="{132D915A-ACFA-204C-B76F-8ED8230C26D8}" dt="2024-10-31T15:09:11.883" v="3921" actId="20577"/>
          <ac:spMkLst>
            <pc:docMk/>
            <pc:sldMk cId="485323589" sldId="269"/>
            <ac:spMk id="3" creationId="{0B4F2844-FE80-A85A-AC18-2932190F82B4}"/>
          </ac:spMkLst>
        </pc:spChg>
      </pc:sldChg>
      <pc:sldChg chg="modSp add mod">
        <pc:chgData name="Andras Biro" userId="fc6cae22-3280-4823-8eea-af6711e5f895" providerId="ADAL" clId="{132D915A-ACFA-204C-B76F-8ED8230C26D8}" dt="2024-10-31T15:07:34.227" v="3796" actId="20577"/>
        <pc:sldMkLst>
          <pc:docMk/>
          <pc:sldMk cId="803259886" sldId="270"/>
        </pc:sldMkLst>
        <pc:spChg chg="mod">
          <ac:chgData name="Andras Biro" userId="fc6cae22-3280-4823-8eea-af6711e5f895" providerId="ADAL" clId="{132D915A-ACFA-204C-B76F-8ED8230C26D8}" dt="2024-10-31T15:07:34.227" v="3796" actId="20577"/>
          <ac:spMkLst>
            <pc:docMk/>
            <pc:sldMk cId="803259886" sldId="270"/>
            <ac:spMk id="2" creationId="{6107A6BE-EB79-B499-A9DF-5F14D832A6CF}"/>
          </ac:spMkLst>
        </pc:spChg>
      </pc:sldChg>
      <pc:sldChg chg="modSp new del mod">
        <pc:chgData name="Andras Biro" userId="fc6cae22-3280-4823-8eea-af6711e5f895" providerId="ADAL" clId="{132D915A-ACFA-204C-B76F-8ED8230C26D8}" dt="2024-10-31T15:20:29.359" v="4235" actId="2696"/>
        <pc:sldMkLst>
          <pc:docMk/>
          <pc:sldMk cId="3708746720" sldId="271"/>
        </pc:sldMkLst>
      </pc:sldChg>
      <pc:sldChg chg="modSp new del mod">
        <pc:chgData name="Andras Biro" userId="fc6cae22-3280-4823-8eea-af6711e5f895" providerId="ADAL" clId="{132D915A-ACFA-204C-B76F-8ED8230C26D8}" dt="2024-10-31T15:20:28.443" v="4234" actId="2696"/>
        <pc:sldMkLst>
          <pc:docMk/>
          <pc:sldMk cId="1203983366" sldId="272"/>
        </pc:sldMkLst>
      </pc:sldChg>
      <pc:sldChg chg="addSp modSp new mod">
        <pc:chgData name="Andras Biro" userId="fc6cae22-3280-4823-8eea-af6711e5f895" providerId="ADAL" clId="{132D915A-ACFA-204C-B76F-8ED8230C26D8}" dt="2024-10-31T15:20:19.280" v="4233" actId="1076"/>
        <pc:sldMkLst>
          <pc:docMk/>
          <pc:sldMk cId="2969280367" sldId="273"/>
        </pc:sldMkLst>
        <pc:spChg chg="mod">
          <ac:chgData name="Andras Biro" userId="fc6cae22-3280-4823-8eea-af6711e5f895" providerId="ADAL" clId="{132D915A-ACFA-204C-B76F-8ED8230C26D8}" dt="2024-10-31T15:17:58.414" v="4089" actId="20577"/>
          <ac:spMkLst>
            <pc:docMk/>
            <pc:sldMk cId="2969280367" sldId="273"/>
            <ac:spMk id="2" creationId="{09229875-D3D4-5A1B-B603-C0E117113EF4}"/>
          </ac:spMkLst>
        </pc:spChg>
        <pc:spChg chg="mod">
          <ac:chgData name="Andras Biro" userId="fc6cae22-3280-4823-8eea-af6711e5f895" providerId="ADAL" clId="{132D915A-ACFA-204C-B76F-8ED8230C26D8}" dt="2024-10-31T15:19:49.594" v="4229" actId="20577"/>
          <ac:spMkLst>
            <pc:docMk/>
            <pc:sldMk cId="2969280367" sldId="273"/>
            <ac:spMk id="3" creationId="{8E9796C8-1818-0981-6B17-31B5EFCFBF28}"/>
          </ac:spMkLst>
        </pc:spChg>
        <pc:picChg chg="add mod">
          <ac:chgData name="Andras Biro" userId="fc6cae22-3280-4823-8eea-af6711e5f895" providerId="ADAL" clId="{132D915A-ACFA-204C-B76F-8ED8230C26D8}" dt="2024-10-31T15:20:19.280" v="4233" actId="1076"/>
          <ac:picMkLst>
            <pc:docMk/>
            <pc:sldMk cId="2969280367" sldId="273"/>
            <ac:picMk id="6" creationId="{D97E0EDD-B475-3596-A18F-806ED20AD0CB}"/>
          </ac:picMkLst>
        </pc:picChg>
      </pc:sldChg>
      <pc:sldChg chg="addSp delSp modSp new mod modClrScheme chgLayout">
        <pc:chgData name="Andras Biro" userId="fc6cae22-3280-4823-8eea-af6711e5f895" providerId="ADAL" clId="{132D915A-ACFA-204C-B76F-8ED8230C26D8}" dt="2024-10-31T15:23:33.941" v="4267" actId="20577"/>
        <pc:sldMkLst>
          <pc:docMk/>
          <pc:sldMk cId="1469666698" sldId="274"/>
        </pc:sldMkLst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4" creationId="{9036D611-97E0-B50E-C98A-DDEA372F7831}"/>
          </ac:spMkLst>
        </pc:spChg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5" creationId="{19AB8519-BAA8-785D-03DD-2BAFD61B6845}"/>
          </ac:spMkLst>
        </pc:spChg>
        <pc:spChg chg="add mod ord">
          <ac:chgData name="Andras Biro" userId="fc6cae22-3280-4823-8eea-af6711e5f895" providerId="ADAL" clId="{132D915A-ACFA-204C-B76F-8ED8230C26D8}" dt="2024-10-31T15:23:33.941" v="4267" actId="20577"/>
          <ac:spMkLst>
            <pc:docMk/>
            <pc:sldMk cId="1469666698" sldId="274"/>
            <ac:spMk id="6" creationId="{26822C52-5082-54B5-E975-F9C0BEBF9EF9}"/>
          </ac:spMkLst>
        </pc:spChg>
        <pc:spChg chg="add 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7" creationId="{2671A1BD-84CA-95B4-0BF3-3BA5983C31C1}"/>
          </ac:spMkLst>
        </pc:spChg>
      </pc:sldChg>
    </pc:docChg>
  </pc:docChgLst>
  <pc:docChgLst>
    <pc:chgData name="Andras Biro" userId="fc6cae22-3280-4823-8eea-af6711e5f895" providerId="ADAL" clId="{82A1E7D5-73BE-E047-AEED-6254D9482186}"/>
    <pc:docChg chg="undo custSel addSld delSld modSld sldOrd">
      <pc:chgData name="Andras Biro" userId="fc6cae22-3280-4823-8eea-af6711e5f895" providerId="ADAL" clId="{82A1E7D5-73BE-E047-AEED-6254D9482186}" dt="2025-01-01T19:53:59.679" v="777" actId="20577"/>
      <pc:docMkLst>
        <pc:docMk/>
      </pc:docMkLst>
      <pc:sldChg chg="modSp mod">
        <pc:chgData name="Andras Biro" userId="fc6cae22-3280-4823-8eea-af6711e5f895" providerId="ADAL" clId="{82A1E7D5-73BE-E047-AEED-6254D9482186}" dt="2025-01-01T16:42:33.978" v="184" actId="20577"/>
        <pc:sldMkLst>
          <pc:docMk/>
          <pc:sldMk cId="1056884639" sldId="256"/>
        </pc:sldMkLst>
        <pc:spChg chg="mod">
          <ac:chgData name="Andras Biro" userId="fc6cae22-3280-4823-8eea-af6711e5f895" providerId="ADAL" clId="{82A1E7D5-73BE-E047-AEED-6254D9482186}" dt="2025-01-01T16:42:33.978" v="184" actId="20577"/>
          <ac:spMkLst>
            <pc:docMk/>
            <pc:sldMk cId="1056884639" sldId="256"/>
            <ac:spMk id="3" creationId="{67B723F2-A522-921A-EB06-DC006E2D5F3B}"/>
          </ac:spMkLst>
        </pc:spChg>
      </pc:sldChg>
      <pc:sldChg chg="modSp mod">
        <pc:chgData name="Andras Biro" userId="fc6cae22-3280-4823-8eea-af6711e5f895" providerId="ADAL" clId="{82A1E7D5-73BE-E047-AEED-6254D9482186}" dt="2025-01-01T17:57:05.549" v="436" actId="20577"/>
        <pc:sldMkLst>
          <pc:docMk/>
          <pc:sldMk cId="703869934" sldId="259"/>
        </pc:sldMkLst>
        <pc:spChg chg="mod">
          <ac:chgData name="Andras Biro" userId="fc6cae22-3280-4823-8eea-af6711e5f895" providerId="ADAL" clId="{82A1E7D5-73BE-E047-AEED-6254D9482186}" dt="2025-01-01T17:57:05.549" v="436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mod ord">
        <pc:chgData name="Andras Biro" userId="fc6cae22-3280-4823-8eea-af6711e5f895" providerId="ADAL" clId="{82A1E7D5-73BE-E047-AEED-6254D9482186}" dt="2025-01-01T18:28:18.166" v="582" actId="20578"/>
        <pc:sldMkLst>
          <pc:docMk/>
          <pc:sldMk cId="3351470211" sldId="261"/>
        </pc:sldMkLst>
        <pc:spChg chg="mod">
          <ac:chgData name="Andras Biro" userId="fc6cae22-3280-4823-8eea-af6711e5f895" providerId="ADAL" clId="{82A1E7D5-73BE-E047-AEED-6254D9482186}" dt="2025-01-01T18:28:13.697" v="581" actId="20577"/>
          <ac:spMkLst>
            <pc:docMk/>
            <pc:sldMk cId="3351470211" sldId="261"/>
            <ac:spMk id="2" creationId="{27DC0867-0D14-5399-FE11-4E4E14123EE5}"/>
          </ac:spMkLst>
        </pc:spChg>
      </pc:sldChg>
      <pc:sldChg chg="modSp mod">
        <pc:chgData name="Andras Biro" userId="fc6cae22-3280-4823-8eea-af6711e5f895" providerId="ADAL" clId="{82A1E7D5-73BE-E047-AEED-6254D9482186}" dt="2025-01-01T18:14:13.738" v="538" actId="20577"/>
        <pc:sldMkLst>
          <pc:docMk/>
          <pc:sldMk cId="99471041" sldId="262"/>
        </pc:sldMkLst>
        <pc:spChg chg="mod">
          <ac:chgData name="Andras Biro" userId="fc6cae22-3280-4823-8eea-af6711e5f895" providerId="ADAL" clId="{82A1E7D5-73BE-E047-AEED-6254D9482186}" dt="2025-01-01T18:14:13.738" v="538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mod modShow">
        <pc:chgData name="Andras Biro" userId="fc6cae22-3280-4823-8eea-af6711e5f895" providerId="ADAL" clId="{82A1E7D5-73BE-E047-AEED-6254D9482186}" dt="2025-01-01T19:53:59.679" v="777" actId="20577"/>
        <pc:sldMkLst>
          <pc:docMk/>
          <pc:sldMk cId="907389125" sldId="263"/>
        </pc:sldMkLst>
        <pc:spChg chg="mod">
          <ac:chgData name="Andras Biro" userId="fc6cae22-3280-4823-8eea-af6711e5f895" providerId="ADAL" clId="{82A1E7D5-73BE-E047-AEED-6254D9482186}" dt="2024-12-19T15:26:03.527" v="48" actId="20577"/>
          <ac:spMkLst>
            <pc:docMk/>
            <pc:sldMk cId="907389125" sldId="263"/>
            <ac:spMk id="2" creationId="{37487B00-60E7-A63B-B40F-E47AEFAEF5E5}"/>
          </ac:spMkLst>
        </pc:spChg>
        <pc:spChg chg="mod">
          <ac:chgData name="Andras Biro" userId="fc6cae22-3280-4823-8eea-af6711e5f895" providerId="ADAL" clId="{82A1E7D5-73BE-E047-AEED-6254D9482186}" dt="2025-01-01T19:53:59.679" v="777" actId="20577"/>
          <ac:spMkLst>
            <pc:docMk/>
            <pc:sldMk cId="907389125" sldId="263"/>
            <ac:spMk id="3" creationId="{95317C67-2C41-5E16-EA8C-3F981EDCF875}"/>
          </ac:spMkLst>
        </pc:spChg>
      </pc:sldChg>
      <pc:sldChg chg="del">
        <pc:chgData name="Andras Biro" userId="fc6cae22-3280-4823-8eea-af6711e5f895" providerId="ADAL" clId="{82A1E7D5-73BE-E047-AEED-6254D9482186}" dt="2024-12-19T11:47:13.102" v="40" actId="2696"/>
        <pc:sldMkLst>
          <pc:docMk/>
          <pc:sldMk cId="1954845986" sldId="264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1964418487" sldId="265"/>
        </pc:sldMkLst>
        <pc:spChg chg="mod">
          <ac:chgData name="Andras Biro" userId="fc6cae22-3280-4823-8eea-af6711e5f895" providerId="ADAL" clId="{82A1E7D5-73BE-E047-AEED-6254D9482186}" dt="2024-12-19T15:25:58.749" v="46" actId="20577"/>
          <ac:spMkLst>
            <pc:docMk/>
            <pc:sldMk cId="1964418487" sldId="265"/>
            <ac:spMk id="2" creationId="{06C0CF77-4FB5-A3F7-D317-B7D54E7A5E1E}"/>
          </ac:spMkLst>
        </pc:spChg>
        <pc:spChg chg="mod">
          <ac:chgData name="Andras Biro" userId="fc6cae22-3280-4823-8eea-af6711e5f895" providerId="ADAL" clId="{82A1E7D5-73BE-E047-AEED-6254D9482186}" dt="2025-01-01T16:36:06.235" v="145" actId="20577"/>
          <ac:spMkLst>
            <pc:docMk/>
            <pc:sldMk cId="1964418487" sldId="265"/>
            <ac:spMk id="3" creationId="{AFD0321D-2985-815F-70E2-4E47E7E46AA4}"/>
          </ac:spMkLst>
        </pc:spChg>
      </pc:sldChg>
      <pc:sldChg chg="modSp del mod">
        <pc:chgData name="Andras Biro" userId="fc6cae22-3280-4823-8eea-af6711e5f895" providerId="ADAL" clId="{82A1E7D5-73BE-E047-AEED-6254D9482186}" dt="2024-12-20T10:38:04.454" v="84" actId="2696"/>
        <pc:sldMkLst>
          <pc:docMk/>
          <pc:sldMk cId="825978139" sldId="266"/>
        </pc:sldMkLst>
      </pc:sldChg>
      <pc:sldChg chg="del">
        <pc:chgData name="Andras Biro" userId="fc6cae22-3280-4823-8eea-af6711e5f895" providerId="ADAL" clId="{82A1E7D5-73BE-E047-AEED-6254D9482186}" dt="2024-12-20T15:21:30.836" v="85" actId="2696"/>
        <pc:sldMkLst>
          <pc:docMk/>
          <pc:sldMk cId="2373586729" sldId="267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2631825662" sldId="268"/>
        </pc:sldMkLst>
        <pc:spChg chg="mod">
          <ac:chgData name="Andras Biro" userId="fc6cae22-3280-4823-8eea-af6711e5f895" providerId="ADAL" clId="{82A1E7D5-73BE-E047-AEED-6254D9482186}" dt="2025-01-01T16:36:33.956" v="181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mod ord">
        <pc:chgData name="Andras Biro" userId="fc6cae22-3280-4823-8eea-af6711e5f895" providerId="ADAL" clId="{82A1E7D5-73BE-E047-AEED-6254D9482186}" dt="2025-01-01T18:28:38.681" v="601" actId="20577"/>
        <pc:sldMkLst>
          <pc:docMk/>
          <pc:sldMk cId="485323589" sldId="269"/>
        </pc:sldMkLst>
        <pc:spChg chg="mod">
          <ac:chgData name="Andras Biro" userId="fc6cae22-3280-4823-8eea-af6711e5f895" providerId="ADAL" clId="{82A1E7D5-73BE-E047-AEED-6254D9482186}" dt="2025-01-01T18:28:38.681" v="601" actId="20577"/>
          <ac:spMkLst>
            <pc:docMk/>
            <pc:sldMk cId="485323589" sldId="269"/>
            <ac:spMk id="2" creationId="{6BED6BDB-4164-836D-CAF8-D9226A640D7A}"/>
          </ac:spMkLst>
        </pc:spChg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803259886" sldId="270"/>
        </pc:sldMkLst>
        <pc:spChg chg="mod">
          <ac:chgData name="Andras Biro" userId="fc6cae22-3280-4823-8eea-af6711e5f895" providerId="ADAL" clId="{82A1E7D5-73BE-E047-AEED-6254D9482186}" dt="2024-12-20T10:37:59.523" v="83" actId="20577"/>
          <ac:spMkLst>
            <pc:docMk/>
            <pc:sldMk cId="803259886" sldId="270"/>
            <ac:spMk id="2" creationId="{6107A6BE-EB79-B499-A9DF-5F14D832A6CF}"/>
          </ac:spMkLst>
        </pc:spChg>
        <pc:spChg chg="mod">
          <ac:chgData name="Andras Biro" userId="fc6cae22-3280-4823-8eea-af6711e5f895" providerId="ADAL" clId="{82A1E7D5-73BE-E047-AEED-6254D9482186}" dt="2025-01-01T16:36:26.391" v="170" actId="20577"/>
          <ac:spMkLst>
            <pc:docMk/>
            <pc:sldMk cId="803259886" sldId="270"/>
            <ac:spMk id="3" creationId="{1CB568E4-567D-2706-C2BD-51D627F5BECB}"/>
          </ac:spMkLst>
        </pc:spChg>
      </pc:sldChg>
      <pc:sldChg chg="modSp mod">
        <pc:chgData name="Andras Biro" userId="fc6cae22-3280-4823-8eea-af6711e5f895" providerId="ADAL" clId="{82A1E7D5-73BE-E047-AEED-6254D9482186}" dt="2025-01-01T18:02:46.346" v="520" actId="20577"/>
        <pc:sldMkLst>
          <pc:docMk/>
          <pc:sldMk cId="2969280367" sldId="273"/>
        </pc:sldMkLst>
        <pc:spChg chg="mod">
          <ac:chgData name="Andras Biro" userId="fc6cae22-3280-4823-8eea-af6711e5f895" providerId="ADAL" clId="{82A1E7D5-73BE-E047-AEED-6254D9482186}" dt="2025-01-01T18:02:46.346" v="520" actId="20577"/>
          <ac:spMkLst>
            <pc:docMk/>
            <pc:sldMk cId="2969280367" sldId="273"/>
            <ac:spMk id="3" creationId="{8E9796C8-1818-0981-6B17-31B5EFCFBF28}"/>
          </ac:spMkLst>
        </pc:spChg>
      </pc:sldChg>
      <pc:sldChg chg="modSp mod ord">
        <pc:chgData name="Andras Biro" userId="fc6cae22-3280-4823-8eea-af6711e5f895" providerId="ADAL" clId="{82A1E7D5-73BE-E047-AEED-6254D9482186}" dt="2025-01-01T18:16:05.955" v="555" actId="20577"/>
        <pc:sldMkLst>
          <pc:docMk/>
          <pc:sldMk cId="1469666698" sldId="274"/>
        </pc:sldMkLst>
        <pc:spChg chg="mod">
          <ac:chgData name="Andras Biro" userId="fc6cae22-3280-4823-8eea-af6711e5f895" providerId="ADAL" clId="{82A1E7D5-73BE-E047-AEED-6254D9482186}" dt="2025-01-01T18:16:05.955" v="555" actId="20577"/>
          <ac:spMkLst>
            <pc:docMk/>
            <pc:sldMk cId="1469666698" sldId="274"/>
            <ac:spMk id="6" creationId="{26822C52-5082-54B5-E975-F9C0BEBF9EF9}"/>
          </ac:spMkLst>
        </pc:spChg>
      </pc:sldChg>
      <pc:sldChg chg="new del">
        <pc:chgData name="Andras Biro" userId="fc6cae22-3280-4823-8eea-af6711e5f895" providerId="ADAL" clId="{82A1E7D5-73BE-E047-AEED-6254D9482186}" dt="2025-01-01T18:15:50.844" v="541" actId="2696"/>
        <pc:sldMkLst>
          <pc:docMk/>
          <pc:sldMk cId="1357349225" sldId="275"/>
        </pc:sldMkLst>
      </pc:sldChg>
      <pc:sldChg chg="add">
        <pc:chgData name="Andras Biro" userId="fc6cae22-3280-4823-8eea-af6711e5f895" providerId="ADAL" clId="{82A1E7D5-73BE-E047-AEED-6254D9482186}" dt="2025-01-01T18:15:54.726" v="542"/>
        <pc:sldMkLst>
          <pc:docMk/>
          <pc:sldMk cId="2410915907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9755D-88EB-E844-9037-15FAC32E5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2D24-DF47-5047-8DA9-A7242AAD0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DD9A-F586-ED4B-9997-FB26E8959E20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1/2/25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E1C9-749E-B947-9818-511BE6BC6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8614-5D15-7840-AA30-C2B79469C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9A4-CDE3-4944-906B-059CA83777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FF084-9646-E64A-B7AB-72D38809F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18DE-D162-9644-AA85-12F08EDBD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149211-FFAF-F744-A155-EA8C605A06BD}" type="datetimeFigureOut">
              <a:rPr lang="en-US" smtClean="0"/>
              <a:pPr>
                <a:defRPr/>
              </a:pPr>
              <a:t>1/2/25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B98336-EA6A-3742-9AB1-9509987D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598F2-DAC3-8244-9B2F-197C576F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D3C-A320-1542-B364-D977D7F62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ED1F-B6CB-0343-82BD-71D3C34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Bemutatkozás ide:</a:t>
            </a:r>
          </a:p>
          <a:p>
            <a:r>
              <a:rPr lang="en-GB" dirty="0"/>
              <a:t>V</a:t>
            </a:r>
            <a:r>
              <a:rPr lang="en-HU" dirty="0"/>
              <a:t>illamostmérnök, 10 éve alkalmazásmérnök a Silicon Labsnál</a:t>
            </a:r>
          </a:p>
          <a:p>
            <a:r>
              <a:rPr lang="en-HU" dirty="0"/>
              <a:t>Ez valójában ügyféltámogatás, mások bugjait javítom</a:t>
            </a:r>
          </a:p>
          <a:p>
            <a:r>
              <a:rPr lang="en-HU" dirty="0"/>
              <a:t>Korábbi cansat versenyek előadásai, beszélgetései: robosztus, hibatűrő kódolás a cél, de néha úgy tűnik, nem a kritikus részeken van a hangsúly</a:t>
            </a:r>
          </a:p>
          <a:p>
            <a:r>
              <a:rPr lang="en-HU" dirty="0"/>
              <a:t>Bocs a hunglish-ért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5979-852D-2CD8-0FB4-32DACF35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85AEB-C9F3-3F39-4984-C9C52F96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1A2DF-CF88-7691-845A-6A8A4511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948E-E2D1-6F92-5473-479B8182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438ADB-5AD2-D34E-B9F0-91F86D829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E0038366-2C68-F146-8CD0-3CFA8F89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1420312"/>
            <a:ext cx="2760662" cy="36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7B18E-A1F3-AA4D-9FAA-95F556E300BB}"/>
              </a:ext>
            </a:extLst>
          </p:cNvPr>
          <p:cNvSpPr/>
          <p:nvPr/>
        </p:nvSpPr>
        <p:spPr>
          <a:xfrm>
            <a:off x="914400" y="2476500"/>
            <a:ext cx="595313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770430"/>
            <a:ext cx="6546274" cy="1694015"/>
          </a:xfrm>
        </p:spPr>
        <p:txBody>
          <a:bodyPr lIns="914400" tIns="91440" anchor="t">
            <a:normAutofit/>
          </a:bodyPr>
          <a:lstStyle>
            <a:lvl1pPr marL="0" indent="0" algn="l">
              <a:lnSpc>
                <a:spcPct val="90000"/>
              </a:lnSpc>
              <a:tabLst>
                <a:tab pos="3078163" algn="l"/>
              </a:tabLst>
              <a:defRPr sz="36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841977"/>
            <a:ext cx="6546274" cy="1694014"/>
          </a:xfrm>
          <a:ln>
            <a:noFill/>
          </a:ln>
        </p:spPr>
        <p:txBody>
          <a:bodyPr wrap="square" lIns="914400" tIns="91440" bIns="9144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Font typeface="Symbol" pitchFamily="18" charset="2"/>
              <a:buNone/>
              <a:tabLst>
                <a:tab pos="11085236" algn="r"/>
              </a:tabLst>
              <a:defRPr sz="2000" b="0" i="0" cap="none" spc="1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2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175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457200" y="914400"/>
            <a:ext cx="2706624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4864447"/>
            <a:ext cx="2708611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3310707" y="914400"/>
            <a:ext cx="2706624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019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0128" y="4864447"/>
            <a:ext cx="270778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6172200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200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1" y="909640"/>
            <a:ext cx="2706624" cy="3429000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11658" y="909641"/>
            <a:ext cx="270472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2200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15D13F-6BD8-E340-931F-E62D84EFBF1C}"/>
              </a:ext>
            </a:extLst>
          </p:cNvPr>
          <p:cNvSpPr/>
          <p:nvPr userDrawn="1"/>
        </p:nvSpPr>
        <p:spPr>
          <a:xfrm>
            <a:off x="9028176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50BF3DC0-D479-7A45-B2AA-E6BB08185B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8488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1DD7A40-6813-5546-97E2-C517CEB4F3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8176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1F86B7C-1E19-8B43-9610-E0EC674A61A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25987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4</a:t>
            </a:r>
          </a:p>
        </p:txBody>
      </p:sp>
    </p:spTree>
    <p:extLst>
      <p:ext uri="{BB962C8B-B14F-4D97-AF65-F5344CB8AC3E}">
        <p14:creationId xmlns:p14="http://schemas.microsoft.com/office/powerpoint/2010/main" val="108918937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3DCADF-9989-6741-9A86-3D3ED5BA9C5E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C04902-8785-CA47-876F-5A5480BBAE4A}"/>
              </a:ext>
            </a:extLst>
          </p:cNvPr>
          <p:cNvSpPr/>
          <p:nvPr/>
        </p:nvSpPr>
        <p:spPr>
          <a:xfrm>
            <a:off x="457200" y="914400"/>
            <a:ext cx="2706688" cy="5486400"/>
          </a:xfrm>
          <a:prstGeom prst="roundRect">
            <a:avLst>
              <a:gd name="adj" fmla="val 54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881179-2A72-B741-B271-E7E1D5005C36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0054A-2E4D-304F-9A2C-CCCAC7A22A27}"/>
              </a:ext>
            </a:extLst>
          </p:cNvPr>
          <p:cNvSpPr/>
          <p:nvPr/>
        </p:nvSpPr>
        <p:spPr>
          <a:xfrm>
            <a:off x="6170613" y="914400"/>
            <a:ext cx="2706687" cy="5486400"/>
          </a:xfrm>
          <a:prstGeom prst="roundRect">
            <a:avLst>
              <a:gd name="adj" fmla="val 52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31227-994A-534D-A7E2-8F41B1776F93}"/>
              </a:ext>
            </a:extLst>
          </p:cNvPr>
          <p:cNvSpPr/>
          <p:nvPr/>
        </p:nvSpPr>
        <p:spPr>
          <a:xfrm>
            <a:off x="9028113" y="914400"/>
            <a:ext cx="2706687" cy="5486400"/>
          </a:xfrm>
          <a:prstGeom prst="roundRect">
            <a:avLst>
              <a:gd name="adj" fmla="val 55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524504" y="1103606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81496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238488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57199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5BA6085-D15B-6A45-B2B2-00C9E0AA8A0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82331C-91EC-764E-9317-AF0C464049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8BDDE91-EAED-E547-87E7-330A715DBD1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32AA27-60F6-D645-8B54-63132076A3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14160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6F6DEF-C387-0646-A152-442378AABF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06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3D0A56E-6D3C-5045-9381-BEE33289B6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281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502020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D26DEE8-5F4E-3847-9A56-AEFEF3E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166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457200" y="1116013"/>
            <a:ext cx="11277600" cy="5340350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522AB41-EEE9-F34B-91E9-09F3F6CB01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6ADF92-60F4-034E-AA12-2C1760FF29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CED73E2D-7180-4041-8866-9CC5557E36F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75262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-content-centere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88BC44-D42E-814C-9ADB-3F3464898EF6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87324" y="1198041"/>
            <a:ext cx="10817352" cy="5029200"/>
          </a:xfrm>
        </p:spPr>
        <p:txBody>
          <a:bodyPr lIns="914400" rIns="914400" anchor="ctr"/>
          <a:lstStyle>
            <a:lvl1pPr marL="0" indent="0" algn="ctr">
              <a:buNone/>
              <a:defRPr sz="2000" b="1" i="0">
                <a:latin typeface="Arial" panose="020B0604020202020204" pitchFamily="34" charset="0"/>
              </a:defRPr>
            </a:lvl1pPr>
            <a:lvl2pPr marL="0" indent="0" algn="ctr">
              <a:buNone/>
              <a:defRPr sz="1800" b="0" i="0">
                <a:latin typeface="Arial" panose="020B0604020202020204" pitchFamily="34" charset="0"/>
              </a:defRPr>
            </a:lvl2pPr>
            <a:lvl3pPr marL="0" indent="0" algn="ctr">
              <a:buNone/>
              <a:defRPr sz="1600" b="0" i="0">
                <a:latin typeface="Arial" panose="020B0604020202020204" pitchFamily="34" charset="0"/>
              </a:defRPr>
            </a:lvl3pPr>
            <a:lvl4pPr marL="0" indent="0" algn="ctr">
              <a:buNone/>
              <a:defRPr sz="14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ABB4ED-804B-5347-9A44-0273593BA0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7B7422-660E-8F4D-B6E0-A30F77787F5C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DA7762-CE3B-A34D-9B1A-D6321FD2FD5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17695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v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6200-3AA4-CC45-91EB-C5BEBD140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6812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39318E-92B3-6D45-8D64-93A2339C9964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143000"/>
            <a:ext cx="5175250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85800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4"/>
          </p:nvPr>
        </p:nvSpPr>
        <p:spPr>
          <a:xfrm>
            <a:off x="685800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B029F90-9AA2-8244-AE14-CA65A314294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68D239-90FA-EF45-AC0B-AAF6C2D0A650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22246C68-2097-954F-BB3B-4FC2C8F780C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6BBF5-1AF7-454C-9AC1-07F06D448296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F002B-8DDE-EA4A-80BD-CF4F2836EE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435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268B8-3506-B34D-8773-A0584A4D7C7C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324600" y="1065351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374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E7265CCF-AB94-1A4E-BE6B-90F7161E993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982E4-1858-4B40-BA2E-45AEB1ADE73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73D3F079-A3D9-4146-B774-E094624E895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5BAA9-FB46-BA46-B124-AD9D07A0FC8A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2E1F3-887B-BD44-9A7F-C9B9333D716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2647D7-02C9-054B-BBC8-1CAEB4C50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374797"/>
            <a:ext cx="5187950" cy="2145643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43BB9226-EF87-E048-9E38-F38098759A6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85800" y="4046899"/>
            <a:ext cx="5187950" cy="2033860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B8FD6E0-32B2-C141-B3A1-1303E6B4F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648" y="1374797"/>
            <a:ext cx="5175250" cy="4705962"/>
          </a:xfrm>
        </p:spPr>
        <p:txBody>
          <a:bodyPr tIns="22860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105422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D5879A-B018-BC4B-8D2E-5BF2FDB400BD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8975" y="1143000"/>
            <a:ext cx="5175504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6326123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24"/>
          </p:nvPr>
        </p:nvSpPr>
        <p:spPr>
          <a:xfrm>
            <a:off x="6326123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F172EA3D-054B-0649-8060-67D829EF5F9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A09721-5525-D24A-B326-814676372135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67ABB0D-8C88-0049-B98C-97B042A83F8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9E420-0D6B-024A-A48B-7E4BCC90277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DFF6CC-5E45-1E4D-8899-5FBAE5BFAC8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8903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11277600" cy="548639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7511" y="1448320"/>
            <a:ext cx="5175504" cy="4417413"/>
          </a:xfrm>
        </p:spPr>
        <p:txBody>
          <a:bodyPr tIns="182880" bIns="182880"/>
          <a:lstStyle>
            <a:lvl1pPr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/>
              <a:t>Click to add block diagram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432442"/>
            <a:ext cx="5175505" cy="189837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327648" y="1143000"/>
            <a:ext cx="517220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334" y="3739896"/>
            <a:ext cx="5175515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329744" y="4029336"/>
            <a:ext cx="5170106" cy="2142863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67510" y="5866357"/>
            <a:ext cx="5175504" cy="306467"/>
          </a:xfrm>
        </p:spPr>
        <p:txBody>
          <a:bodyPr wrap="square" tIns="91440" bIns="91440" anchor="ctr"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67512" y="1141853"/>
            <a:ext cx="5193792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200" b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 userDrawn="1"/>
        </p:nvSpPr>
        <p:spPr>
          <a:xfrm>
            <a:off x="6324332" y="1143000"/>
            <a:ext cx="5175517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6324336" y="3739896"/>
            <a:ext cx="5175513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 userDrawn="1"/>
        </p:nvSpPr>
        <p:spPr>
          <a:xfrm>
            <a:off x="6327647" y="1143000"/>
            <a:ext cx="5172202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6324338" y="3739896"/>
            <a:ext cx="517551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 userDrawn="1"/>
        </p:nvSpPr>
        <p:spPr>
          <a:xfrm>
            <a:off x="6321030" y="1143000"/>
            <a:ext cx="517881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6324340" y="3739896"/>
            <a:ext cx="517550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 userDrawn="1"/>
        </p:nvSpPr>
        <p:spPr>
          <a:xfrm>
            <a:off x="6324334" y="1143000"/>
            <a:ext cx="517551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6324342" y="3739896"/>
            <a:ext cx="5175507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6324344" y="1143000"/>
            <a:ext cx="5175504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6324344" y="3739896"/>
            <a:ext cx="517550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416AD-4BD1-A64A-91BC-D91F79D818D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559414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8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/>
          <p:cNvSpPr/>
          <p:nvPr/>
        </p:nvSpPr>
        <p:spPr>
          <a:xfrm>
            <a:off x="457200" y="914401"/>
            <a:ext cx="11277600" cy="5486396"/>
          </a:xfrm>
          <a:prstGeom prst="roundRect">
            <a:avLst>
              <a:gd name="adj" fmla="val 31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accent1"/>
              </a:buClr>
              <a:buSzPct val="90000"/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90000"/>
              <a:defRPr sz="14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1"/>
              </a:buClr>
              <a:buSzPct val="90000"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1"/>
              </a:buClr>
              <a:buSzPct val="90000"/>
              <a:defRPr sz="11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31520" indent="0"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3924187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87E99-A33A-0941-9304-7A0CDDED7F46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5" y="1143000"/>
            <a:ext cx="5175504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18044"/>
            <a:ext cx="5175504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6"/>
          </p:nvPr>
        </p:nvSpPr>
        <p:spPr>
          <a:xfrm>
            <a:off x="6333872" y="1143000"/>
            <a:ext cx="5184648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 indent="-182880">
              <a:spcBef>
                <a:spcPts val="0"/>
              </a:spcBef>
              <a:spcAft>
                <a:spcPts val="300"/>
              </a:spcAft>
              <a:defRPr lang="en-US" sz="1200" b="0" i="0" kern="1200" spc="3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 Semilight" panose="020B0402040204020203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18044"/>
            <a:ext cx="5184648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D1502211-9F89-D441-B2C7-0DD14B3A51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CD0B7-7262-F94F-A8CF-BE8D76506106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5804386-18D8-0D48-A908-494C46EB79E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E8CF05-736C-EB41-855C-8EB07F5DCB8E}"/>
              </a:ext>
            </a:extLst>
          </p:cNvPr>
          <p:cNvCxnSpPr>
            <a:cxnSpLocks/>
          </p:cNvCxnSpPr>
          <p:nvPr userDrawn="1"/>
        </p:nvCxnSpPr>
        <p:spPr>
          <a:xfrm>
            <a:off x="682625" y="3657600"/>
            <a:ext cx="10834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1F0AF-7717-A740-AE1C-CB97611E059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63135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3CEDFC-37AD-9A46-887F-62FE30A87E5F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31"/>
          </p:nvPr>
        </p:nvSpPr>
        <p:spPr>
          <a:xfrm>
            <a:off x="6327648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327648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92F9A76-6D2F-3F41-BE13-D701D1B6C6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C2711B-5B8E-4D4C-8792-D9525158DFF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F57AEE19-1846-FA40-9087-5E571381761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A9E17-3CD1-164A-94BD-CF05538C05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43000"/>
            <a:ext cx="0" cy="49371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216EB-9DDE-194A-9855-9BED6FBEB8AE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62363"/>
            <a:ext cx="10845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0439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95B4F-0CE9-7441-9547-6B279F4C5CB0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4" y="1143000"/>
            <a:ext cx="10817225" cy="2377440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94760"/>
            <a:ext cx="5175504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94760"/>
            <a:ext cx="5184648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9D3431D-1178-3F42-A38F-C113B6FBAD8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8C6470-35BE-2E41-9997-8515928A2AE9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2C1D8AB-08D2-1646-9CDA-0ACE02EF91C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E36B8-E4A9-F54D-B899-1275FC5582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F90D4-8B46-1D4A-A4A0-5EAC44DE7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5547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F37265-9164-1141-9BE1-B990D1980E5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143001"/>
            <a:ext cx="10823449" cy="2427982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36FA783-3AC3-F144-A5D2-F1F61FAA7C9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C8DA55-29E6-9B40-884D-FAE559EBFEC8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09C4E35-B037-3947-916A-9B7AAC2DA9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62D336-D531-5D4A-847B-8D3DD08C8F7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9B5D62-43B7-2141-9087-3D2653C59F6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74716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082CC-D058-E14C-B248-9FAE6582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20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602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82880" y="0"/>
            <a:ext cx="9144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933"/>
            <a:ext cx="7471775" cy="1504195"/>
          </a:xfrm>
        </p:spPr>
        <p:txBody>
          <a:bodyPr lIns="457200" rIns="457200" anchor="t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4EDD-627B-1247-AC2C-BB9DA5F92847}"/>
              </a:ext>
            </a:extLst>
          </p:cNvPr>
          <p:cNvSpPr/>
          <p:nvPr userDrawn="1"/>
        </p:nvSpPr>
        <p:spPr>
          <a:xfrm>
            <a:off x="947738" y="2617788"/>
            <a:ext cx="595312" cy="36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E98A-AAC5-9944-A0E0-7B7406646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452938"/>
            <a:ext cx="7471776" cy="2211387"/>
          </a:xfrm>
        </p:spPr>
        <p:txBody>
          <a:bodyPr lIns="4572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638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520" userDrawn="1">
          <p15:clr>
            <a:srgbClr val="FBAE40"/>
          </p15:clr>
        </p15:guide>
        <p15:guide id="3" orient="horz" pos="28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blu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80306959-FB2D-F348-A1FC-C924B876D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23000">
                <a:schemeClr val="accent1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330386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gree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CA21A06-A8AE-0040-978A-0D441AD5E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5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617121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oran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0">
                <a:srgbClr val="D91E2A"/>
              </a:gs>
              <a:gs pos="100000">
                <a:schemeClr val="accent6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015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9" orient="horz" pos="2112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760">
          <p15:clr>
            <a:srgbClr val="FBAE40"/>
          </p15:clr>
        </p15:guide>
        <p15:guide id="12" orient="horz" pos="23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2821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2734056"/>
            <a:ext cx="6553199" cy="3665769"/>
          </a:xfrm>
        </p:spPr>
        <p:txBody>
          <a:bodyPr lIns="457200" tIns="274320" rIns="640080"/>
          <a:lstStyle>
            <a:lvl1pPr marL="0" indent="0">
              <a:lnSpc>
                <a:spcPct val="90000"/>
              </a:lnSpc>
              <a:spcAft>
                <a:spcPts val="1800"/>
              </a:spcAft>
              <a:buNone/>
              <a:defRPr sz="36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75C7EB-C58D-2F4C-BA6E-A37D1C52B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B14F71-532B-0B42-8294-854AABFD6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C3A6-49C9-5641-90E4-5C94376C7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7468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9035116E-E0E8-9E44-91B7-497F2B65F452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685800" y="1142999"/>
            <a:ext cx="5187950" cy="5025571"/>
          </a:xfrm>
        </p:spPr>
        <p:txBody>
          <a:bodyPr anchor="t">
            <a:normAutofit/>
          </a:bodyPr>
          <a:lstStyle>
            <a:lvl1pPr marL="182880"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324600" y="1142999"/>
            <a:ext cx="5184648" cy="5025571"/>
          </a:xfrm>
        </p:spPr>
        <p:txBody>
          <a:bodyPr anchor="t">
            <a:normAutofit/>
          </a:bodyPr>
          <a:lstStyle>
            <a:lvl1pPr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F2DCDC9F-53B6-C840-B97D-25CBBD4FD9F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916849-326D-3C44-83DD-50F4EDFE5C43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6238605A-F78F-F64D-B71B-4218EDB68A5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4D771D54-2366-294F-8B3D-EDB31B45C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5448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4284"/>
            </a:avLst>
          </a:prstGeo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6134286" y="0"/>
            <a:ext cx="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49107" y="2717319"/>
            <a:ext cx="5394133" cy="1423368"/>
          </a:xfrm>
          <a:custGeom>
            <a:avLst/>
            <a:gdLst>
              <a:gd name="connsiteX0" fmla="*/ 0 w 5631366"/>
              <a:gd name="connsiteY0" fmla="*/ 237233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8" fmla="*/ 0 w 5631366"/>
              <a:gd name="connsiteY8" fmla="*/ 237233 h 1423368"/>
              <a:gd name="connsiteX0" fmla="*/ 0 w 5631366"/>
              <a:gd name="connsiteY0" fmla="*/ 1186135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0" fmla="*/ 644612 w 6038745"/>
              <a:gd name="connsiteY0" fmla="*/ 1423368 h 1423368"/>
              <a:gd name="connsiteX1" fmla="*/ 644612 w 6038745"/>
              <a:gd name="connsiteY1" fmla="*/ 0 h 1423368"/>
              <a:gd name="connsiteX2" fmla="*/ 5801512 w 6038745"/>
              <a:gd name="connsiteY2" fmla="*/ 0 h 1423368"/>
              <a:gd name="connsiteX3" fmla="*/ 6038745 w 6038745"/>
              <a:gd name="connsiteY3" fmla="*/ 237233 h 1423368"/>
              <a:gd name="connsiteX4" fmla="*/ 6038745 w 6038745"/>
              <a:gd name="connsiteY4" fmla="*/ 1186135 h 1423368"/>
              <a:gd name="connsiteX5" fmla="*/ 5801512 w 6038745"/>
              <a:gd name="connsiteY5" fmla="*/ 1423368 h 1423368"/>
              <a:gd name="connsiteX6" fmla="*/ 644612 w 6038745"/>
              <a:gd name="connsiteY6" fmla="*/ 1423368 h 1423368"/>
              <a:gd name="connsiteX0" fmla="*/ 381993 w 5776126"/>
              <a:gd name="connsiteY0" fmla="*/ 1423368 h 1423368"/>
              <a:gd name="connsiteX1" fmla="*/ 381993 w 5776126"/>
              <a:gd name="connsiteY1" fmla="*/ 0 h 1423368"/>
              <a:gd name="connsiteX2" fmla="*/ 5538893 w 5776126"/>
              <a:gd name="connsiteY2" fmla="*/ 0 h 1423368"/>
              <a:gd name="connsiteX3" fmla="*/ 5776126 w 5776126"/>
              <a:gd name="connsiteY3" fmla="*/ 237233 h 1423368"/>
              <a:gd name="connsiteX4" fmla="*/ 5776126 w 5776126"/>
              <a:gd name="connsiteY4" fmla="*/ 1186135 h 1423368"/>
              <a:gd name="connsiteX5" fmla="*/ 5538893 w 5776126"/>
              <a:gd name="connsiteY5" fmla="*/ 1423368 h 1423368"/>
              <a:gd name="connsiteX6" fmla="*/ 381993 w 5776126"/>
              <a:gd name="connsiteY6" fmla="*/ 1423368 h 1423368"/>
              <a:gd name="connsiteX0" fmla="*/ 0 w 5394133"/>
              <a:gd name="connsiteY0" fmla="*/ 1423368 h 1423368"/>
              <a:gd name="connsiteX1" fmla="*/ 0 w 5394133"/>
              <a:gd name="connsiteY1" fmla="*/ 0 h 1423368"/>
              <a:gd name="connsiteX2" fmla="*/ 5156900 w 5394133"/>
              <a:gd name="connsiteY2" fmla="*/ 0 h 1423368"/>
              <a:gd name="connsiteX3" fmla="*/ 5394133 w 5394133"/>
              <a:gd name="connsiteY3" fmla="*/ 237233 h 1423368"/>
              <a:gd name="connsiteX4" fmla="*/ 5394133 w 5394133"/>
              <a:gd name="connsiteY4" fmla="*/ 1186135 h 1423368"/>
              <a:gd name="connsiteX5" fmla="*/ 5156900 w 5394133"/>
              <a:gd name="connsiteY5" fmla="*/ 1423368 h 1423368"/>
              <a:gd name="connsiteX6" fmla="*/ 0 w 5394133"/>
              <a:gd name="connsiteY6" fmla="*/ 1423368 h 1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133" h="1423368">
                <a:moveTo>
                  <a:pt x="0" y="1423368"/>
                </a:moveTo>
                <a:lnTo>
                  <a:pt x="0" y="0"/>
                </a:lnTo>
                <a:lnTo>
                  <a:pt x="5156900" y="0"/>
                </a:lnTo>
                <a:cubicBezTo>
                  <a:pt x="5287920" y="0"/>
                  <a:pt x="5394133" y="106213"/>
                  <a:pt x="5394133" y="237233"/>
                </a:cubicBezTo>
                <a:lnTo>
                  <a:pt x="5394133" y="1186135"/>
                </a:lnTo>
                <a:cubicBezTo>
                  <a:pt x="5394133" y="1317155"/>
                  <a:pt x="5287920" y="1423368"/>
                  <a:pt x="5156900" y="1423368"/>
                </a:cubicBezTo>
                <a:lnTo>
                  <a:pt x="0" y="1423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EFAE2-E89B-6341-A2EA-EECB5CF1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9249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3C371-60C5-5F41-9B7F-069CB6E0E77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69944-4F43-3A4D-AFB8-0D88A1AD88F4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/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0" y="914400"/>
            <a:ext cx="6534496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496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4495" y="2743198"/>
                  <a:pt x="6534495" y="2743198"/>
                  <a:pt x="6534495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4BF268-C399-0C4D-8C44-D77BB19D9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F8AD5-B3C4-4148-AF12-98AAF85B27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A271643-C464-DD45-8402-695665E606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70484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wo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ACA56-AEE2-314B-8299-B6FE97339959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D609-37C0-AC44-935C-2D4880072BDB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1A1AB-F487-7149-8277-7F7BAC3BC2E0}"/>
              </a:ext>
            </a:extLst>
          </p:cNvPr>
          <p:cNvCxnSpPr>
            <a:cxnSpLocks/>
          </p:cNvCxnSpPr>
          <p:nvPr/>
        </p:nvCxnSpPr>
        <p:spPr>
          <a:xfrm flipV="1">
            <a:off x="949325" y="3657600"/>
            <a:ext cx="55530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8">
            <a:extLst>
              <a:ext uri="{FF2B5EF4-FFF2-40B4-BE49-F238E27FC236}">
                <a16:creationId xmlns:a16="http://schemas.microsoft.com/office/drawing/2014/main" id="{93CB5560-5DC0-DA4E-9D18-2BF99AE20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1" y="921241"/>
            <a:ext cx="6534496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496" h="2738034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3843" y="912678"/>
                  <a:pt x="6533516" y="1369017"/>
                  <a:pt x="6532536" y="2738034"/>
                </a:cubicBezTo>
                <a:lnTo>
                  <a:pt x="0" y="2737685"/>
                </a:ln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1301" y="3652911"/>
            <a:ext cx="6536840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5831"/>
              <a:gd name="connsiteY0" fmla="*/ 150163 h 5486396"/>
              <a:gd name="connsiteX1" fmla="*/ 150163 w 7005831"/>
              <a:gd name="connsiteY1" fmla="*/ 0 h 5486396"/>
              <a:gd name="connsiteX2" fmla="*/ 6534496 w 7005831"/>
              <a:gd name="connsiteY2" fmla="*/ 0 h 5486396"/>
              <a:gd name="connsiteX3" fmla="*/ 6529754 w 7005831"/>
              <a:gd name="connsiteY3" fmla="*/ 2738511 h 5486396"/>
              <a:gd name="connsiteX4" fmla="*/ 6534495 w 7005831"/>
              <a:gd name="connsiteY4" fmla="*/ 5486396 h 5486396"/>
              <a:gd name="connsiteX5" fmla="*/ 150163 w 7005831"/>
              <a:gd name="connsiteY5" fmla="*/ 5486396 h 5486396"/>
              <a:gd name="connsiteX6" fmla="*/ 0 w 7005831"/>
              <a:gd name="connsiteY6" fmla="*/ 5336233 h 5486396"/>
              <a:gd name="connsiteX7" fmla="*/ 0 w 7005831"/>
              <a:gd name="connsiteY7" fmla="*/ 150163 h 5486396"/>
              <a:gd name="connsiteX0" fmla="*/ 2345 w 7008176"/>
              <a:gd name="connsiteY0" fmla="*/ 150163 h 5486396"/>
              <a:gd name="connsiteX1" fmla="*/ 152508 w 7008176"/>
              <a:gd name="connsiteY1" fmla="*/ 0 h 5486396"/>
              <a:gd name="connsiteX2" fmla="*/ 6536841 w 7008176"/>
              <a:gd name="connsiteY2" fmla="*/ 0 h 5486396"/>
              <a:gd name="connsiteX3" fmla="*/ 6532099 w 7008176"/>
              <a:gd name="connsiteY3" fmla="*/ 2738511 h 5486396"/>
              <a:gd name="connsiteX4" fmla="*/ 6536840 w 7008176"/>
              <a:gd name="connsiteY4" fmla="*/ 5486396 h 5486396"/>
              <a:gd name="connsiteX5" fmla="*/ 152508 w 7008176"/>
              <a:gd name="connsiteY5" fmla="*/ 5486396 h 5486396"/>
              <a:gd name="connsiteX6" fmla="*/ 2345 w 7008176"/>
              <a:gd name="connsiteY6" fmla="*/ 5336233 h 5486396"/>
              <a:gd name="connsiteX7" fmla="*/ 0 w 7008176"/>
              <a:gd name="connsiteY7" fmla="*/ 2738511 h 5486396"/>
              <a:gd name="connsiteX8" fmla="*/ 2345 w 7008176"/>
              <a:gd name="connsiteY8" fmla="*/ 150163 h 5486396"/>
              <a:gd name="connsiteX0" fmla="*/ 368307 w 7376483"/>
              <a:gd name="connsiteY0" fmla="*/ 2738511 h 5486396"/>
              <a:gd name="connsiteX1" fmla="*/ 520815 w 7376483"/>
              <a:gd name="connsiteY1" fmla="*/ 0 h 5486396"/>
              <a:gd name="connsiteX2" fmla="*/ 6905148 w 7376483"/>
              <a:gd name="connsiteY2" fmla="*/ 0 h 5486396"/>
              <a:gd name="connsiteX3" fmla="*/ 6900406 w 7376483"/>
              <a:gd name="connsiteY3" fmla="*/ 2738511 h 5486396"/>
              <a:gd name="connsiteX4" fmla="*/ 6905147 w 7376483"/>
              <a:gd name="connsiteY4" fmla="*/ 5486396 h 5486396"/>
              <a:gd name="connsiteX5" fmla="*/ 520815 w 7376483"/>
              <a:gd name="connsiteY5" fmla="*/ 5486396 h 5486396"/>
              <a:gd name="connsiteX6" fmla="*/ 370652 w 7376483"/>
              <a:gd name="connsiteY6" fmla="*/ 5336233 h 5486396"/>
              <a:gd name="connsiteX7" fmla="*/ 368307 w 7376483"/>
              <a:gd name="connsiteY7" fmla="*/ 2738511 h 5486396"/>
              <a:gd name="connsiteX0" fmla="*/ 0 w 7019473"/>
              <a:gd name="connsiteY0" fmla="*/ 2738511 h 5486396"/>
              <a:gd name="connsiteX1" fmla="*/ 6536841 w 7019473"/>
              <a:gd name="connsiteY1" fmla="*/ 0 h 5486396"/>
              <a:gd name="connsiteX2" fmla="*/ 6532099 w 7019473"/>
              <a:gd name="connsiteY2" fmla="*/ 2738511 h 5486396"/>
              <a:gd name="connsiteX3" fmla="*/ 6536840 w 7019473"/>
              <a:gd name="connsiteY3" fmla="*/ 5486396 h 5486396"/>
              <a:gd name="connsiteX4" fmla="*/ 152508 w 7019473"/>
              <a:gd name="connsiteY4" fmla="*/ 5486396 h 5486396"/>
              <a:gd name="connsiteX5" fmla="*/ 2345 w 7019473"/>
              <a:gd name="connsiteY5" fmla="*/ 5336233 h 5486396"/>
              <a:gd name="connsiteX6" fmla="*/ 0 w 7019473"/>
              <a:gd name="connsiteY6" fmla="*/ 2738511 h 5486396"/>
              <a:gd name="connsiteX0" fmla="*/ 0 w 7008176"/>
              <a:gd name="connsiteY0" fmla="*/ 334167 h 3082052"/>
              <a:gd name="connsiteX1" fmla="*/ 6532099 w 7008176"/>
              <a:gd name="connsiteY1" fmla="*/ 334167 h 3082052"/>
              <a:gd name="connsiteX2" fmla="*/ 6536840 w 7008176"/>
              <a:gd name="connsiteY2" fmla="*/ 3082052 h 3082052"/>
              <a:gd name="connsiteX3" fmla="*/ 152508 w 7008176"/>
              <a:gd name="connsiteY3" fmla="*/ 3082052 h 3082052"/>
              <a:gd name="connsiteX4" fmla="*/ 2345 w 7008176"/>
              <a:gd name="connsiteY4" fmla="*/ 2931889 h 3082052"/>
              <a:gd name="connsiteX5" fmla="*/ 0 w 7008176"/>
              <a:gd name="connsiteY5" fmla="*/ 334167 h 3082052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0 h 2747885"/>
              <a:gd name="connsiteX1" fmla="*/ 6532099 w 6536840"/>
              <a:gd name="connsiteY1" fmla="*/ 0 h 2747885"/>
              <a:gd name="connsiteX2" fmla="*/ 6536840 w 6536840"/>
              <a:gd name="connsiteY2" fmla="*/ 2747885 h 2747885"/>
              <a:gd name="connsiteX3" fmla="*/ 152508 w 6536840"/>
              <a:gd name="connsiteY3" fmla="*/ 2747885 h 2747885"/>
              <a:gd name="connsiteX4" fmla="*/ 2345 w 6536840"/>
              <a:gd name="connsiteY4" fmla="*/ 2597722 h 2747885"/>
              <a:gd name="connsiteX5" fmla="*/ 0 w 6536840"/>
              <a:gd name="connsiteY5" fmla="*/ 0 h 274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6840" h="2747885">
                <a:moveTo>
                  <a:pt x="0" y="0"/>
                </a:moveTo>
                <a:lnTo>
                  <a:pt x="6532099" y="0"/>
                </a:lnTo>
                <a:cubicBezTo>
                  <a:pt x="6532099" y="914399"/>
                  <a:pt x="6535650" y="2083578"/>
                  <a:pt x="6536840" y="2747885"/>
                </a:cubicBezTo>
                <a:lnTo>
                  <a:pt x="152508" y="2747885"/>
                </a:lnTo>
                <a:cubicBezTo>
                  <a:pt x="69575" y="2747885"/>
                  <a:pt x="2345" y="2680655"/>
                  <a:pt x="2345" y="2597722"/>
                </a:cubicBezTo>
                <a:cubicBezTo>
                  <a:pt x="1563" y="1731815"/>
                  <a:pt x="782" y="86590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153628-A77E-EB4F-AE94-896B4A3BFF1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602CD-106C-4649-B23D-0FD588EFB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B88650A-8BB2-B441-8C7C-9CC6E40ECE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516464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hre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B718BB-FD02-7D45-8E8B-C97BB0EA9EB5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61EFA940-C647-1044-96D5-F0BBD343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895" y="4576444"/>
            <a:ext cx="6537960" cy="1824356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131 w 6534645"/>
              <a:gd name="connsiteY0" fmla="*/ 926925 h 2748106"/>
              <a:gd name="connsiteX1" fmla="*/ 6533691 w 6534645"/>
              <a:gd name="connsiteY1" fmla="*/ 0 h 2748106"/>
              <a:gd name="connsiteX2" fmla="*/ 6531732 w 6534645"/>
              <a:gd name="connsiteY2" fmla="*/ 2748106 h 2748106"/>
              <a:gd name="connsiteX3" fmla="*/ 149633 w 6534645"/>
              <a:gd name="connsiteY3" fmla="*/ 2748106 h 2748106"/>
              <a:gd name="connsiteX4" fmla="*/ 6393 w 6534645"/>
              <a:gd name="connsiteY4" fmla="*/ 2604866 h 2748106"/>
              <a:gd name="connsiteX5" fmla="*/ 131 w 6534645"/>
              <a:gd name="connsiteY5" fmla="*/ 926925 h 2748106"/>
              <a:gd name="connsiteX0" fmla="*/ 197 w 6531536"/>
              <a:gd name="connsiteY0" fmla="*/ 923750 h 2748106"/>
              <a:gd name="connsiteX1" fmla="*/ 6530582 w 6531536"/>
              <a:gd name="connsiteY1" fmla="*/ 0 h 2748106"/>
              <a:gd name="connsiteX2" fmla="*/ 6528623 w 6531536"/>
              <a:gd name="connsiteY2" fmla="*/ 2748106 h 2748106"/>
              <a:gd name="connsiteX3" fmla="*/ 146524 w 6531536"/>
              <a:gd name="connsiteY3" fmla="*/ 2748106 h 2748106"/>
              <a:gd name="connsiteX4" fmla="*/ 3284 w 6531536"/>
              <a:gd name="connsiteY4" fmla="*/ 2604866 h 2748106"/>
              <a:gd name="connsiteX5" fmla="*/ 197 w 6531536"/>
              <a:gd name="connsiteY5" fmla="*/ 923750 h 2748106"/>
              <a:gd name="connsiteX0" fmla="*/ 197 w 6531536"/>
              <a:gd name="connsiteY0" fmla="*/ 0 h 1824356"/>
              <a:gd name="connsiteX1" fmla="*/ 6530582 w 6531536"/>
              <a:gd name="connsiteY1" fmla="*/ 175 h 1824356"/>
              <a:gd name="connsiteX2" fmla="*/ 6528623 w 6531536"/>
              <a:gd name="connsiteY2" fmla="*/ 1824356 h 1824356"/>
              <a:gd name="connsiteX3" fmla="*/ 146524 w 6531536"/>
              <a:gd name="connsiteY3" fmla="*/ 1824356 h 1824356"/>
              <a:gd name="connsiteX4" fmla="*/ 3284 w 6531536"/>
              <a:gd name="connsiteY4" fmla="*/ 1681116 h 1824356"/>
              <a:gd name="connsiteX5" fmla="*/ 197 w 6531536"/>
              <a:gd name="connsiteY5" fmla="*/ 0 h 18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536" h="1824356">
                <a:moveTo>
                  <a:pt x="197" y="0"/>
                </a:moveTo>
                <a:lnTo>
                  <a:pt x="6530582" y="175"/>
                </a:lnTo>
                <a:cubicBezTo>
                  <a:pt x="6533352" y="819571"/>
                  <a:pt x="6529276" y="907013"/>
                  <a:pt x="6528623" y="1824356"/>
                </a:cubicBezTo>
                <a:lnTo>
                  <a:pt x="146524" y="1824356"/>
                </a:lnTo>
                <a:cubicBezTo>
                  <a:pt x="67415" y="1824356"/>
                  <a:pt x="3284" y="1760225"/>
                  <a:pt x="3284" y="1681116"/>
                </a:cubicBezTo>
                <a:cubicBezTo>
                  <a:pt x="4592" y="811519"/>
                  <a:pt x="-1111" y="869597"/>
                  <a:pt x="19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56895" y="2743197"/>
            <a:ext cx="6537960" cy="1837944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5" y="917824"/>
            <a:ext cx="6534802" cy="1834655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1818780 h 2738034"/>
              <a:gd name="connsiteX5" fmla="*/ 0 w 6534496"/>
              <a:gd name="connsiteY5" fmla="*/ 150163 h 2738034"/>
              <a:gd name="connsiteX0" fmla="*/ 0 w 6534496"/>
              <a:gd name="connsiteY0" fmla="*/ 150163 h 1819129"/>
              <a:gd name="connsiteX1" fmla="*/ 150163 w 6534496"/>
              <a:gd name="connsiteY1" fmla="*/ 0 h 1819129"/>
              <a:gd name="connsiteX2" fmla="*/ 6534496 w 6534496"/>
              <a:gd name="connsiteY2" fmla="*/ 0 h 1819129"/>
              <a:gd name="connsiteX3" fmla="*/ 6532536 w 6534496"/>
              <a:gd name="connsiteY3" fmla="*/ 1819129 h 1819129"/>
              <a:gd name="connsiteX4" fmla="*/ 0 w 6534496"/>
              <a:gd name="connsiteY4" fmla="*/ 1818780 h 1819129"/>
              <a:gd name="connsiteX5" fmla="*/ 0 w 6534496"/>
              <a:gd name="connsiteY5" fmla="*/ 150163 h 1819129"/>
              <a:gd name="connsiteX0" fmla="*/ 0 w 6534496"/>
              <a:gd name="connsiteY0" fmla="*/ 150163 h 1828654"/>
              <a:gd name="connsiteX1" fmla="*/ 150163 w 6534496"/>
              <a:gd name="connsiteY1" fmla="*/ 0 h 1828654"/>
              <a:gd name="connsiteX2" fmla="*/ 6534496 w 6534496"/>
              <a:gd name="connsiteY2" fmla="*/ 0 h 1828654"/>
              <a:gd name="connsiteX3" fmla="*/ 6532536 w 6534496"/>
              <a:gd name="connsiteY3" fmla="*/ 1828654 h 1828654"/>
              <a:gd name="connsiteX4" fmla="*/ 0 w 6534496"/>
              <a:gd name="connsiteY4" fmla="*/ 1818780 h 1828654"/>
              <a:gd name="connsiteX5" fmla="*/ 0 w 6534496"/>
              <a:gd name="connsiteY5" fmla="*/ 150163 h 1828654"/>
              <a:gd name="connsiteX0" fmla="*/ 3175 w 6537671"/>
              <a:gd name="connsiteY0" fmla="*/ 150163 h 1831480"/>
              <a:gd name="connsiteX1" fmla="*/ 153338 w 6537671"/>
              <a:gd name="connsiteY1" fmla="*/ 0 h 1831480"/>
              <a:gd name="connsiteX2" fmla="*/ 6537671 w 6537671"/>
              <a:gd name="connsiteY2" fmla="*/ 0 h 1831480"/>
              <a:gd name="connsiteX3" fmla="*/ 6535711 w 6537671"/>
              <a:gd name="connsiteY3" fmla="*/ 1828654 h 1831480"/>
              <a:gd name="connsiteX4" fmla="*/ 0 w 6537671"/>
              <a:gd name="connsiteY4" fmla="*/ 1831480 h 1831480"/>
              <a:gd name="connsiteX5" fmla="*/ 3175 w 6537671"/>
              <a:gd name="connsiteY5" fmla="*/ 150163 h 1831480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28654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802" h="1834655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6534802" y="0"/>
                </a:lnTo>
                <a:cubicBezTo>
                  <a:pt x="6534149" y="912678"/>
                  <a:pt x="6533822" y="463062"/>
                  <a:pt x="6532842" y="1832079"/>
                </a:cubicBezTo>
                <a:lnTo>
                  <a:pt x="306" y="1834655"/>
                </a:lnTo>
                <a:cubicBezTo>
                  <a:pt x="1364" y="1274216"/>
                  <a:pt x="-752" y="710602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31FEBF-0A31-A645-9605-A9E5F6F0400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0B031E-FD23-D74A-BBA5-027E6F4324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7C9B563-77E4-E94B-9CC9-09602D4FDA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678413"/>
      </p:ext>
    </p:extLst>
  </p:cSld>
  <p:clrMapOvr>
    <a:masterClrMapping/>
  </p:clrMapOvr>
  <p:transition spd="med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squar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188952-692F-7A4D-BCDB-5E5CDE1BA5EA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0A72280-41AA-FA46-877D-41C5CB2E3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19512" y="3657597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456482" y="912246"/>
            <a:ext cx="3271750" cy="2744487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467 h 2738292"/>
              <a:gd name="connsiteX1" fmla="*/ 149268 w 6534162"/>
              <a:gd name="connsiteY1" fmla="*/ 199 h 2738292"/>
              <a:gd name="connsiteX2" fmla="*/ 3256817 w 6534162"/>
              <a:gd name="connsiteY2" fmla="*/ 0 h 2738292"/>
              <a:gd name="connsiteX3" fmla="*/ 6534162 w 6534162"/>
              <a:gd name="connsiteY3" fmla="*/ 2734862 h 2738292"/>
              <a:gd name="connsiteX4" fmla="*/ 6263 w 6534162"/>
              <a:gd name="connsiteY4" fmla="*/ 2738292 h 2738292"/>
              <a:gd name="connsiteX5" fmla="*/ 0 w 6534162"/>
              <a:gd name="connsiteY5" fmla="*/ 149467 h 2738292"/>
              <a:gd name="connsiteX0" fmla="*/ 0 w 3264869"/>
              <a:gd name="connsiteY0" fmla="*/ 149467 h 2738292"/>
              <a:gd name="connsiteX1" fmla="*/ 149268 w 3264869"/>
              <a:gd name="connsiteY1" fmla="*/ 199 h 2738292"/>
              <a:gd name="connsiteX2" fmla="*/ 3256817 w 3264869"/>
              <a:gd name="connsiteY2" fmla="*/ 0 h 2738292"/>
              <a:gd name="connsiteX3" fmla="*/ 3264869 w 3264869"/>
              <a:gd name="connsiteY3" fmla="*/ 2734862 h 2738292"/>
              <a:gd name="connsiteX4" fmla="*/ 6263 w 3264869"/>
              <a:gd name="connsiteY4" fmla="*/ 2738292 h 2738292"/>
              <a:gd name="connsiteX5" fmla="*/ 0 w 3264869"/>
              <a:gd name="connsiteY5" fmla="*/ 149467 h 2738292"/>
              <a:gd name="connsiteX0" fmla="*/ 0 w 3264869"/>
              <a:gd name="connsiteY0" fmla="*/ 149467 h 2741489"/>
              <a:gd name="connsiteX1" fmla="*/ 149268 w 3264869"/>
              <a:gd name="connsiteY1" fmla="*/ 199 h 2741489"/>
              <a:gd name="connsiteX2" fmla="*/ 3256817 w 3264869"/>
              <a:gd name="connsiteY2" fmla="*/ 0 h 2741489"/>
              <a:gd name="connsiteX3" fmla="*/ 3264869 w 3264869"/>
              <a:gd name="connsiteY3" fmla="*/ 2734862 h 2741489"/>
              <a:gd name="connsiteX4" fmla="*/ 3066 w 3264869"/>
              <a:gd name="connsiteY4" fmla="*/ 2741489 h 2741489"/>
              <a:gd name="connsiteX5" fmla="*/ 0 w 3264869"/>
              <a:gd name="connsiteY5" fmla="*/ 149467 h 2741489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3486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6012"/>
              <a:gd name="connsiteY0" fmla="*/ 149467 h 2744686"/>
              <a:gd name="connsiteX1" fmla="*/ 149987 w 3266012"/>
              <a:gd name="connsiteY1" fmla="*/ 199 h 2744686"/>
              <a:gd name="connsiteX2" fmla="*/ 3263886 w 3266012"/>
              <a:gd name="connsiteY2" fmla="*/ 0 h 2744686"/>
              <a:gd name="connsiteX3" fmla="*/ 3265588 w 3266012"/>
              <a:gd name="connsiteY3" fmla="*/ 2741212 h 2744686"/>
              <a:gd name="connsiteX4" fmla="*/ 587 w 3266012"/>
              <a:gd name="connsiteY4" fmla="*/ 2744686 h 2744686"/>
              <a:gd name="connsiteX5" fmla="*/ 719 w 3266012"/>
              <a:gd name="connsiteY5" fmla="*/ 149467 h 2744686"/>
              <a:gd name="connsiteX0" fmla="*/ 719 w 3266723"/>
              <a:gd name="connsiteY0" fmla="*/ 149467 h 2744686"/>
              <a:gd name="connsiteX1" fmla="*/ 149987 w 3266723"/>
              <a:gd name="connsiteY1" fmla="*/ 199 h 2744686"/>
              <a:gd name="connsiteX2" fmla="*/ 3263886 w 3266723"/>
              <a:gd name="connsiteY2" fmla="*/ 0 h 2744686"/>
              <a:gd name="connsiteX3" fmla="*/ 3265588 w 3266723"/>
              <a:gd name="connsiteY3" fmla="*/ 2741212 h 2744686"/>
              <a:gd name="connsiteX4" fmla="*/ 587 w 3266723"/>
              <a:gd name="connsiteY4" fmla="*/ 2744686 h 2744686"/>
              <a:gd name="connsiteX5" fmla="*/ 719 w 3266723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6388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70277"/>
              <a:gd name="connsiteY0" fmla="*/ 149467 h 2744686"/>
              <a:gd name="connsiteX1" fmla="*/ 149987 w 3270277"/>
              <a:gd name="connsiteY1" fmla="*/ 199 h 2744686"/>
              <a:gd name="connsiteX2" fmla="*/ 3267061 w 3270277"/>
              <a:gd name="connsiteY2" fmla="*/ 0 h 2744686"/>
              <a:gd name="connsiteX3" fmla="*/ 3270277 w 3270277"/>
              <a:gd name="connsiteY3" fmla="*/ 2741212 h 2744686"/>
              <a:gd name="connsiteX4" fmla="*/ 587 w 3270277"/>
              <a:gd name="connsiteY4" fmla="*/ 2744686 h 2744686"/>
              <a:gd name="connsiteX5" fmla="*/ 719 w 3270277"/>
              <a:gd name="connsiteY5" fmla="*/ 149467 h 2744686"/>
              <a:gd name="connsiteX0" fmla="*/ 719 w 3271750"/>
              <a:gd name="connsiteY0" fmla="*/ 149268 h 2744487"/>
              <a:gd name="connsiteX1" fmla="*/ 149987 w 3271750"/>
              <a:gd name="connsiteY1" fmla="*/ 0 h 2744487"/>
              <a:gd name="connsiteX2" fmla="*/ 3271750 w 3271750"/>
              <a:gd name="connsiteY2" fmla="*/ 4491 h 2744487"/>
              <a:gd name="connsiteX3" fmla="*/ 3270277 w 3271750"/>
              <a:gd name="connsiteY3" fmla="*/ 2741013 h 2744487"/>
              <a:gd name="connsiteX4" fmla="*/ 587 w 3271750"/>
              <a:gd name="connsiteY4" fmla="*/ 2744487 h 2744487"/>
              <a:gd name="connsiteX5" fmla="*/ 719 w 3271750"/>
              <a:gd name="connsiteY5" fmla="*/ 149268 h 2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1750" h="2744487">
                <a:moveTo>
                  <a:pt x="719" y="149268"/>
                </a:moveTo>
                <a:cubicBezTo>
                  <a:pt x="719" y="66830"/>
                  <a:pt x="67549" y="0"/>
                  <a:pt x="149987" y="0"/>
                </a:cubicBezTo>
                <a:lnTo>
                  <a:pt x="3271750" y="4491"/>
                </a:lnTo>
                <a:lnTo>
                  <a:pt x="3270277" y="2741013"/>
                </a:lnTo>
                <a:lnTo>
                  <a:pt x="587" y="2744487"/>
                </a:lnTo>
                <a:cubicBezTo>
                  <a:pt x="-1501" y="1883699"/>
                  <a:pt x="2807" y="1010056"/>
                  <a:pt x="719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2" y="3655778"/>
            <a:ext cx="3273552" cy="2745019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90" h="2745019">
                <a:moveTo>
                  <a:pt x="193" y="0"/>
                </a:moveTo>
                <a:lnTo>
                  <a:pt x="3261370" y="1"/>
                </a:lnTo>
                <a:cubicBezTo>
                  <a:pt x="3264140" y="819397"/>
                  <a:pt x="3266327" y="1827676"/>
                  <a:pt x="3265674" y="2745019"/>
                </a:cubicBezTo>
                <a:lnTo>
                  <a:pt x="146605" y="2744932"/>
                </a:lnTo>
                <a:cubicBezTo>
                  <a:pt x="67496" y="2744932"/>
                  <a:pt x="3365" y="2680801"/>
                  <a:pt x="3365" y="2601692"/>
                </a:cubicBezTo>
                <a:cubicBezTo>
                  <a:pt x="4673" y="1732095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19512" y="912246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1AF973-A402-5442-9EA1-6019DBC87F1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55378-FA1E-834B-9663-E992169CB4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F4119222-F9FE-094D-957C-6E746024797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9843613"/>
      </p:ext>
    </p:extLst>
  </p:cSld>
  <p:clrMapOvr>
    <a:masterClrMapping/>
  </p:clrMapOvr>
  <p:transition spd="med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458DF-8DF4-EC4C-9317-551EAF5AF4FE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6850" y="45720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06850" y="27432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706850" y="9144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7199" y="914400"/>
            <a:ext cx="3259117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6534495"/>
              <a:gd name="connsiteY0" fmla="*/ 150163 h 5486396"/>
              <a:gd name="connsiteX1" fmla="*/ 150163 w 6534495"/>
              <a:gd name="connsiteY1" fmla="*/ 0 h 5486396"/>
              <a:gd name="connsiteX2" fmla="*/ 3265779 w 6534495"/>
              <a:gd name="connsiteY2" fmla="*/ 0 h 5486396"/>
              <a:gd name="connsiteX3" fmla="*/ 6534495 w 6534495"/>
              <a:gd name="connsiteY3" fmla="*/ 5486396 h 5486396"/>
              <a:gd name="connsiteX4" fmla="*/ 150163 w 6534495"/>
              <a:gd name="connsiteY4" fmla="*/ 5486396 h 5486396"/>
              <a:gd name="connsiteX5" fmla="*/ 0 w 6534495"/>
              <a:gd name="connsiteY5" fmla="*/ 5336233 h 5486396"/>
              <a:gd name="connsiteX6" fmla="*/ 0 w 6534495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5778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1920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79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3265779" y="0"/>
                </a:lnTo>
                <a:cubicBezTo>
                  <a:pt x="3265778" y="2743198"/>
                  <a:pt x="3261920" y="2743198"/>
                  <a:pt x="3261920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D30406-F12D-514B-A2A1-E3055BE9953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0FFC-CF02-204D-9B89-039BCA64B9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A916A23-D2B5-9B4D-A987-897E28129F3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1379796"/>
      </p:ext>
    </p:extLst>
  </p:cSld>
  <p:clrMapOvr>
    <a:masterClrMapping/>
  </p:clrMapOvr>
  <p:transition spd="med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six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A330CC-6742-0A47-8ED7-9461EA77B9A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57201" y="3657600"/>
            <a:ext cx="2185416" cy="2743200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2170827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1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3176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50319"/>
              <a:gd name="connsiteX1" fmla="*/ 2170827 w 2171781"/>
              <a:gd name="connsiteY1" fmla="*/ 3176 h 2750319"/>
              <a:gd name="connsiteX2" fmla="*/ 2168868 w 2171781"/>
              <a:gd name="connsiteY2" fmla="*/ 2750319 h 2750319"/>
              <a:gd name="connsiteX3" fmla="*/ 143616 w 2171781"/>
              <a:gd name="connsiteY3" fmla="*/ 2748107 h 2750319"/>
              <a:gd name="connsiteX4" fmla="*/ 376 w 2171781"/>
              <a:gd name="connsiteY4" fmla="*/ 2604867 h 2750319"/>
              <a:gd name="connsiteX5" fmla="*/ 377 w 2171781"/>
              <a:gd name="connsiteY5" fmla="*/ 0 h 27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81" h="2750319">
                <a:moveTo>
                  <a:pt x="377" y="0"/>
                </a:moveTo>
                <a:lnTo>
                  <a:pt x="2170827" y="3176"/>
                </a:lnTo>
                <a:cubicBezTo>
                  <a:pt x="2173597" y="822572"/>
                  <a:pt x="2169521" y="1832976"/>
                  <a:pt x="2168868" y="2750319"/>
                </a:cubicBezTo>
                <a:lnTo>
                  <a:pt x="143616" y="2748107"/>
                </a:lnTo>
                <a:cubicBezTo>
                  <a:pt x="64507" y="2748107"/>
                  <a:pt x="376" y="2683976"/>
                  <a:pt x="376" y="2604867"/>
                </a:cubicBezTo>
                <a:cubicBezTo>
                  <a:pt x="1684" y="1735270"/>
                  <a:pt x="-931" y="869597"/>
                  <a:pt x="37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57201" y="914397"/>
            <a:ext cx="2183197" cy="2740926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268 h 2738093"/>
              <a:gd name="connsiteX1" fmla="*/ 149268 w 6534162"/>
              <a:gd name="connsiteY1" fmla="*/ 0 h 2738093"/>
              <a:gd name="connsiteX2" fmla="*/ 2169353 w 6534162"/>
              <a:gd name="connsiteY2" fmla="*/ 6064 h 2738093"/>
              <a:gd name="connsiteX3" fmla="*/ 6534162 w 6534162"/>
              <a:gd name="connsiteY3" fmla="*/ 2734663 h 2738093"/>
              <a:gd name="connsiteX4" fmla="*/ 6263 w 6534162"/>
              <a:gd name="connsiteY4" fmla="*/ 2738093 h 2738093"/>
              <a:gd name="connsiteX5" fmla="*/ 0 w 6534162"/>
              <a:gd name="connsiteY5" fmla="*/ 149268 h 2738093"/>
              <a:gd name="connsiteX0" fmla="*/ 0 w 2177401"/>
              <a:gd name="connsiteY0" fmla="*/ 149268 h 2740926"/>
              <a:gd name="connsiteX1" fmla="*/ 149268 w 2177401"/>
              <a:gd name="connsiteY1" fmla="*/ 0 h 2740926"/>
              <a:gd name="connsiteX2" fmla="*/ 2169353 w 2177401"/>
              <a:gd name="connsiteY2" fmla="*/ 6064 h 2740926"/>
              <a:gd name="connsiteX3" fmla="*/ 2177401 w 2177401"/>
              <a:gd name="connsiteY3" fmla="*/ 2740926 h 2740926"/>
              <a:gd name="connsiteX4" fmla="*/ 6263 w 2177401"/>
              <a:gd name="connsiteY4" fmla="*/ 2738093 h 2740926"/>
              <a:gd name="connsiteX5" fmla="*/ 0 w 2177401"/>
              <a:gd name="connsiteY5" fmla="*/ 149268 h 2740926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923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826"/>
              <a:gd name="connsiteY0" fmla="*/ 149554 h 2741212"/>
              <a:gd name="connsiteX1" fmla="*/ 149268 w 2177826"/>
              <a:gd name="connsiteY1" fmla="*/ 286 h 2741212"/>
              <a:gd name="connsiteX2" fmla="*/ 2175700 w 2177826"/>
              <a:gd name="connsiteY2" fmla="*/ 0 h 2741212"/>
              <a:gd name="connsiteX3" fmla="*/ 2177401 w 2177826"/>
              <a:gd name="connsiteY3" fmla="*/ 2741212 h 2741212"/>
              <a:gd name="connsiteX4" fmla="*/ 6263 w 2177826"/>
              <a:gd name="connsiteY4" fmla="*/ 2738379 h 2741212"/>
              <a:gd name="connsiteX5" fmla="*/ 0 w 2177826"/>
              <a:gd name="connsiteY5" fmla="*/ 149554 h 2741212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288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358"/>
              <a:gd name="connsiteY0" fmla="*/ 149268 h 2740926"/>
              <a:gd name="connsiteX1" fmla="*/ 149268 w 2177358"/>
              <a:gd name="connsiteY1" fmla="*/ 0 h 2740926"/>
              <a:gd name="connsiteX2" fmla="*/ 2175700 w 2177358"/>
              <a:gd name="connsiteY2" fmla="*/ 2889 h 2740926"/>
              <a:gd name="connsiteX3" fmla="*/ 2174228 w 2177358"/>
              <a:gd name="connsiteY3" fmla="*/ 2740926 h 2740926"/>
              <a:gd name="connsiteX4" fmla="*/ 6263 w 2177358"/>
              <a:gd name="connsiteY4" fmla="*/ 2738093 h 2740926"/>
              <a:gd name="connsiteX5" fmla="*/ 0 w 2177358"/>
              <a:gd name="connsiteY5" fmla="*/ 149268 h 2740926"/>
              <a:gd name="connsiteX0" fmla="*/ 0 w 2178053"/>
              <a:gd name="connsiteY0" fmla="*/ 149268 h 2740926"/>
              <a:gd name="connsiteX1" fmla="*/ 149268 w 2178053"/>
              <a:gd name="connsiteY1" fmla="*/ 0 h 2740926"/>
              <a:gd name="connsiteX2" fmla="*/ 2175700 w 2178053"/>
              <a:gd name="connsiteY2" fmla="*/ 2889 h 2740926"/>
              <a:gd name="connsiteX3" fmla="*/ 2174228 w 2178053"/>
              <a:gd name="connsiteY3" fmla="*/ 2740926 h 2740926"/>
              <a:gd name="connsiteX4" fmla="*/ 6263 w 2178053"/>
              <a:gd name="connsiteY4" fmla="*/ 2738093 h 2740926"/>
              <a:gd name="connsiteX5" fmla="*/ 0 w 2178053"/>
              <a:gd name="connsiteY5" fmla="*/ 149268 h 2740926"/>
              <a:gd name="connsiteX0" fmla="*/ 0 w 2175700"/>
              <a:gd name="connsiteY0" fmla="*/ 149268 h 2740926"/>
              <a:gd name="connsiteX1" fmla="*/ 149268 w 2175700"/>
              <a:gd name="connsiteY1" fmla="*/ 0 h 2740926"/>
              <a:gd name="connsiteX2" fmla="*/ 2175700 w 2175700"/>
              <a:gd name="connsiteY2" fmla="*/ 2889 h 2740926"/>
              <a:gd name="connsiteX3" fmla="*/ 2174228 w 2175700"/>
              <a:gd name="connsiteY3" fmla="*/ 2740926 h 2740926"/>
              <a:gd name="connsiteX4" fmla="*/ 6263 w 2175700"/>
              <a:gd name="connsiteY4" fmla="*/ 2738093 h 2740926"/>
              <a:gd name="connsiteX5" fmla="*/ 0 w 2175700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74228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047" h="2740926">
                <a:moveTo>
                  <a:pt x="0" y="149268"/>
                </a:moveTo>
                <a:cubicBezTo>
                  <a:pt x="0" y="66830"/>
                  <a:pt x="66830" y="0"/>
                  <a:pt x="149268" y="0"/>
                </a:cubicBezTo>
                <a:lnTo>
                  <a:pt x="2182047" y="2889"/>
                </a:lnTo>
                <a:cubicBezTo>
                  <a:pt x="2179441" y="915568"/>
                  <a:pt x="2183181" y="1828247"/>
                  <a:pt x="2180575" y="2740926"/>
                </a:cubicBezTo>
                <a:lnTo>
                  <a:pt x="6263" y="2738093"/>
                </a:lnTo>
                <a:cubicBezTo>
                  <a:pt x="4175" y="1877305"/>
                  <a:pt x="2088" y="1010056"/>
                  <a:pt x="0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632076" y="3657600"/>
            <a:ext cx="2184400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2632076" y="914397"/>
            <a:ext cx="2182427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816474" y="3657600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4816474" y="914397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A77DC3-146F-E344-BE0B-C3F02E848A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989A7-2F9C-224C-80E4-5E4702642F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04E5577C-807D-044D-A9E8-FE42424B11A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247318"/>
      </p:ext>
    </p:extLst>
  </p:cSld>
  <p:clrMapOvr>
    <a:masterClrMapping/>
  </p:clrMapOvr>
  <p:transition spd="med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four-image-content-with-cap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6E2E-8C5B-DE4D-B652-7A560CB8648B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2" y="914400"/>
            <a:ext cx="3281627" cy="2740561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3612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6787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4969221"/>
              <a:gd name="connsiteY0" fmla="*/ 150163 h 2738034"/>
              <a:gd name="connsiteX1" fmla="*/ 150163 w 4969221"/>
              <a:gd name="connsiteY1" fmla="*/ 0 h 2738034"/>
              <a:gd name="connsiteX2" fmla="*/ 4969221 w 4969221"/>
              <a:gd name="connsiteY2" fmla="*/ 0 h 2738034"/>
              <a:gd name="connsiteX3" fmla="*/ 3046787 w 4969221"/>
              <a:gd name="connsiteY3" fmla="*/ 2738034 h 2738034"/>
              <a:gd name="connsiteX4" fmla="*/ 0 w 4969221"/>
              <a:gd name="connsiteY4" fmla="*/ 2737685 h 2738034"/>
              <a:gd name="connsiteX5" fmla="*/ 0 w 4969221"/>
              <a:gd name="connsiteY5" fmla="*/ 150163 h 2738034"/>
              <a:gd name="connsiteX0" fmla="*/ 0 w 3362671"/>
              <a:gd name="connsiteY0" fmla="*/ 150163 h 2738034"/>
              <a:gd name="connsiteX1" fmla="*/ 150163 w 3362671"/>
              <a:gd name="connsiteY1" fmla="*/ 0 h 2738034"/>
              <a:gd name="connsiteX2" fmla="*/ 3362671 w 3362671"/>
              <a:gd name="connsiteY2" fmla="*/ 0 h 2738034"/>
              <a:gd name="connsiteX3" fmla="*/ 3046787 w 3362671"/>
              <a:gd name="connsiteY3" fmla="*/ 2738034 h 2738034"/>
              <a:gd name="connsiteX4" fmla="*/ 0 w 3362671"/>
              <a:gd name="connsiteY4" fmla="*/ 2737685 h 2738034"/>
              <a:gd name="connsiteX5" fmla="*/ 0 w 3362671"/>
              <a:gd name="connsiteY5" fmla="*/ 150163 h 2738034"/>
              <a:gd name="connsiteX0" fmla="*/ 0 w 3099146"/>
              <a:gd name="connsiteY0" fmla="*/ 150163 h 2738034"/>
              <a:gd name="connsiteX1" fmla="*/ 150163 w 3099146"/>
              <a:gd name="connsiteY1" fmla="*/ 0 h 2738034"/>
              <a:gd name="connsiteX2" fmla="*/ 3099146 w 3099146"/>
              <a:gd name="connsiteY2" fmla="*/ 3169 h 2738034"/>
              <a:gd name="connsiteX3" fmla="*/ 3046787 w 3099146"/>
              <a:gd name="connsiteY3" fmla="*/ 2738034 h 2738034"/>
              <a:gd name="connsiteX4" fmla="*/ 0 w 3099146"/>
              <a:gd name="connsiteY4" fmla="*/ 2737685 h 2738034"/>
              <a:gd name="connsiteX5" fmla="*/ 0 w 3099146"/>
              <a:gd name="connsiteY5" fmla="*/ 150163 h 2738034"/>
              <a:gd name="connsiteX0" fmla="*/ 0 w 3046798"/>
              <a:gd name="connsiteY0" fmla="*/ 150163 h 2738034"/>
              <a:gd name="connsiteX1" fmla="*/ 150163 w 3046798"/>
              <a:gd name="connsiteY1" fmla="*/ 0 h 2738034"/>
              <a:gd name="connsiteX2" fmla="*/ 2988021 w 3046798"/>
              <a:gd name="connsiteY2" fmla="*/ 6338 h 2738034"/>
              <a:gd name="connsiteX3" fmla="*/ 3046787 w 3046798"/>
              <a:gd name="connsiteY3" fmla="*/ 2738034 h 2738034"/>
              <a:gd name="connsiteX4" fmla="*/ 0 w 3046798"/>
              <a:gd name="connsiteY4" fmla="*/ 2737685 h 2738034"/>
              <a:gd name="connsiteX5" fmla="*/ 0 w 3046798"/>
              <a:gd name="connsiteY5" fmla="*/ 150163 h 2738034"/>
              <a:gd name="connsiteX0" fmla="*/ 0 w 3048346"/>
              <a:gd name="connsiteY0" fmla="*/ 150163 h 2738034"/>
              <a:gd name="connsiteX1" fmla="*/ 150163 w 3048346"/>
              <a:gd name="connsiteY1" fmla="*/ 0 h 2738034"/>
              <a:gd name="connsiteX2" fmla="*/ 3048346 w 3048346"/>
              <a:gd name="connsiteY2" fmla="*/ 0 h 2738034"/>
              <a:gd name="connsiteX3" fmla="*/ 3046787 w 3048346"/>
              <a:gd name="connsiteY3" fmla="*/ 2738034 h 2738034"/>
              <a:gd name="connsiteX4" fmla="*/ 0 w 3048346"/>
              <a:gd name="connsiteY4" fmla="*/ 2737685 h 2738034"/>
              <a:gd name="connsiteX5" fmla="*/ 0 w 3048346"/>
              <a:gd name="connsiteY5" fmla="*/ 150163 h 2738034"/>
              <a:gd name="connsiteX0" fmla="*/ 0 w 3053238"/>
              <a:gd name="connsiteY0" fmla="*/ 150163 h 2737685"/>
              <a:gd name="connsiteX1" fmla="*/ 150163 w 3053238"/>
              <a:gd name="connsiteY1" fmla="*/ 0 h 2737685"/>
              <a:gd name="connsiteX2" fmla="*/ 3048346 w 3053238"/>
              <a:gd name="connsiteY2" fmla="*/ 0 h 2737685"/>
              <a:gd name="connsiteX3" fmla="*/ 3053137 w 3053238"/>
              <a:gd name="connsiteY3" fmla="*/ 2506695 h 2737685"/>
              <a:gd name="connsiteX4" fmla="*/ 0 w 3053238"/>
              <a:gd name="connsiteY4" fmla="*/ 2737685 h 2737685"/>
              <a:gd name="connsiteX5" fmla="*/ 0 w 3053238"/>
              <a:gd name="connsiteY5" fmla="*/ 150163 h 2737685"/>
              <a:gd name="connsiteX0" fmla="*/ 3175 w 3056413"/>
              <a:gd name="connsiteY0" fmla="*/ 150163 h 2506695"/>
              <a:gd name="connsiteX1" fmla="*/ 153338 w 3056413"/>
              <a:gd name="connsiteY1" fmla="*/ 0 h 2506695"/>
              <a:gd name="connsiteX2" fmla="*/ 3051521 w 3056413"/>
              <a:gd name="connsiteY2" fmla="*/ 0 h 2506695"/>
              <a:gd name="connsiteX3" fmla="*/ 3056312 w 3056413"/>
              <a:gd name="connsiteY3" fmla="*/ 2506695 h 2506695"/>
              <a:gd name="connsiteX4" fmla="*/ 0 w 3056413"/>
              <a:gd name="connsiteY4" fmla="*/ 2224304 h 2506695"/>
              <a:gd name="connsiteX5" fmla="*/ 3175 w 3056413"/>
              <a:gd name="connsiteY5" fmla="*/ 150163 h 2506695"/>
              <a:gd name="connsiteX0" fmla="*/ 306 w 3053544"/>
              <a:gd name="connsiteY0" fmla="*/ 150163 h 2509516"/>
              <a:gd name="connsiteX1" fmla="*/ 150469 w 3053544"/>
              <a:gd name="connsiteY1" fmla="*/ 0 h 2509516"/>
              <a:gd name="connsiteX2" fmla="*/ 3048652 w 3053544"/>
              <a:gd name="connsiteY2" fmla="*/ 0 h 2509516"/>
              <a:gd name="connsiteX3" fmla="*/ 3053443 w 3053544"/>
              <a:gd name="connsiteY3" fmla="*/ 2506695 h 2509516"/>
              <a:gd name="connsiteX4" fmla="*/ 306 w 3053544"/>
              <a:gd name="connsiteY4" fmla="*/ 2509516 h 2509516"/>
              <a:gd name="connsiteX5" fmla="*/ 306 w 3053544"/>
              <a:gd name="connsiteY5" fmla="*/ 150163 h 2509516"/>
              <a:gd name="connsiteX0" fmla="*/ 306 w 3273452"/>
              <a:gd name="connsiteY0" fmla="*/ 150163 h 2719425"/>
              <a:gd name="connsiteX1" fmla="*/ 150469 w 3273452"/>
              <a:gd name="connsiteY1" fmla="*/ 0 h 2719425"/>
              <a:gd name="connsiteX2" fmla="*/ 3048652 w 3273452"/>
              <a:gd name="connsiteY2" fmla="*/ 0 h 2719425"/>
              <a:gd name="connsiteX3" fmla="*/ 3273449 w 3273452"/>
              <a:gd name="connsiteY3" fmla="*/ 2719425 h 2719425"/>
              <a:gd name="connsiteX4" fmla="*/ 306 w 3273452"/>
              <a:gd name="connsiteY4" fmla="*/ 2509516 h 2719425"/>
              <a:gd name="connsiteX5" fmla="*/ 306 w 3273452"/>
              <a:gd name="connsiteY5" fmla="*/ 150163 h 2719425"/>
              <a:gd name="connsiteX0" fmla="*/ 306 w 3275533"/>
              <a:gd name="connsiteY0" fmla="*/ 150163 h 2719425"/>
              <a:gd name="connsiteX1" fmla="*/ 150469 w 3275533"/>
              <a:gd name="connsiteY1" fmla="*/ 0 h 2719425"/>
              <a:gd name="connsiteX2" fmla="*/ 3275533 w 3275533"/>
              <a:gd name="connsiteY2" fmla="*/ 0 h 2719425"/>
              <a:gd name="connsiteX3" fmla="*/ 3273449 w 3275533"/>
              <a:gd name="connsiteY3" fmla="*/ 2719425 h 2719425"/>
              <a:gd name="connsiteX4" fmla="*/ 306 w 3275533"/>
              <a:gd name="connsiteY4" fmla="*/ 2509516 h 2719425"/>
              <a:gd name="connsiteX5" fmla="*/ 306 w 3275533"/>
              <a:gd name="connsiteY5" fmla="*/ 150163 h 2719425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509516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3551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7589 h 2731540"/>
              <a:gd name="connsiteX5" fmla="*/ 306 w 3275533"/>
              <a:gd name="connsiteY5" fmla="*/ 150163 h 2731540"/>
              <a:gd name="connsiteX0" fmla="*/ 306 w 3281627"/>
              <a:gd name="connsiteY0" fmla="*/ 150163 h 2727589"/>
              <a:gd name="connsiteX1" fmla="*/ 150469 w 3281627"/>
              <a:gd name="connsiteY1" fmla="*/ 0 h 2727589"/>
              <a:gd name="connsiteX2" fmla="*/ 3275533 w 3281627"/>
              <a:gd name="connsiteY2" fmla="*/ 0 h 2727589"/>
              <a:gd name="connsiteX3" fmla="*/ 3281541 w 3281627"/>
              <a:gd name="connsiteY3" fmla="*/ 2727502 h 2727589"/>
              <a:gd name="connsiteX4" fmla="*/ 306 w 3281627"/>
              <a:gd name="connsiteY4" fmla="*/ 2727589 h 2727589"/>
              <a:gd name="connsiteX5" fmla="*/ 306 w 3281627"/>
              <a:gd name="connsiteY5" fmla="*/ 150163 h 2727589"/>
              <a:gd name="connsiteX0" fmla="*/ 306 w 3281627"/>
              <a:gd name="connsiteY0" fmla="*/ 150163 h 2730666"/>
              <a:gd name="connsiteX1" fmla="*/ 150469 w 3281627"/>
              <a:gd name="connsiteY1" fmla="*/ 0 h 2730666"/>
              <a:gd name="connsiteX2" fmla="*/ 3275533 w 3281627"/>
              <a:gd name="connsiteY2" fmla="*/ 0 h 2730666"/>
              <a:gd name="connsiteX3" fmla="*/ 3281541 w 3281627"/>
              <a:gd name="connsiteY3" fmla="*/ 2730666 h 2730666"/>
              <a:gd name="connsiteX4" fmla="*/ 306 w 3281627"/>
              <a:gd name="connsiteY4" fmla="*/ 2727589 h 2730666"/>
              <a:gd name="connsiteX5" fmla="*/ 306 w 3281627"/>
              <a:gd name="connsiteY5" fmla="*/ 150163 h 27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627" h="2730666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3275533" y="0"/>
                </a:lnTo>
                <a:cubicBezTo>
                  <a:pt x="3274880" y="912678"/>
                  <a:pt x="3282521" y="1361649"/>
                  <a:pt x="3281541" y="2730666"/>
                </a:cubicBezTo>
                <a:lnTo>
                  <a:pt x="306" y="2727589"/>
                </a:lnTo>
                <a:cubicBezTo>
                  <a:pt x="1364" y="2036209"/>
                  <a:pt x="-752" y="841543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82296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3729988" y="914400"/>
            <a:ext cx="3252936" cy="27384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1" y="3645134"/>
            <a:ext cx="3279792" cy="2755664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  <a:gd name="connsiteX0" fmla="*/ 193 w 3261396"/>
              <a:gd name="connsiteY0" fmla="*/ 0 h 2745019"/>
              <a:gd name="connsiteX1" fmla="*/ 3261370 w 3261396"/>
              <a:gd name="connsiteY1" fmla="*/ 1 h 2745019"/>
              <a:gd name="connsiteX2" fmla="*/ 3048251 w 3261396"/>
              <a:gd name="connsiteY2" fmla="*/ 2745019 h 2745019"/>
              <a:gd name="connsiteX3" fmla="*/ 146605 w 3261396"/>
              <a:gd name="connsiteY3" fmla="*/ 2744932 h 2745019"/>
              <a:gd name="connsiteX4" fmla="*/ 3365 w 3261396"/>
              <a:gd name="connsiteY4" fmla="*/ 2601692 h 2745019"/>
              <a:gd name="connsiteX5" fmla="*/ 193 w 3261396"/>
              <a:gd name="connsiteY5" fmla="*/ 0 h 2745019"/>
              <a:gd name="connsiteX0" fmla="*/ 193 w 3049940"/>
              <a:gd name="connsiteY0" fmla="*/ 236890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236890 h 2981909"/>
              <a:gd name="connsiteX0" fmla="*/ 193 w 3049940"/>
              <a:gd name="connsiteY0" fmla="*/ 14213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14213 h 2981909"/>
              <a:gd name="connsiteX0" fmla="*/ 193 w 3271779"/>
              <a:gd name="connsiteY0" fmla="*/ 14213 h 2981909"/>
              <a:gd name="connsiteX1" fmla="*/ 3048674 w 3271779"/>
              <a:gd name="connsiteY1" fmla="*/ 0 h 2981909"/>
              <a:gd name="connsiteX2" fmla="*/ 3271778 w 3271779"/>
              <a:gd name="connsiteY2" fmla="*/ 2981909 h 2981909"/>
              <a:gd name="connsiteX3" fmla="*/ 146605 w 3271779"/>
              <a:gd name="connsiteY3" fmla="*/ 2981822 h 2981909"/>
              <a:gd name="connsiteX4" fmla="*/ 3365 w 3271779"/>
              <a:gd name="connsiteY4" fmla="*/ 2838582 h 2981909"/>
              <a:gd name="connsiteX5" fmla="*/ 193 w 3271779"/>
              <a:gd name="connsiteY5" fmla="*/ 14213 h 2981909"/>
              <a:gd name="connsiteX0" fmla="*/ 193 w 3273467"/>
              <a:gd name="connsiteY0" fmla="*/ 0 h 2967696"/>
              <a:gd name="connsiteX1" fmla="*/ 3272201 w 3273467"/>
              <a:gd name="connsiteY1" fmla="*/ 228012 h 2967696"/>
              <a:gd name="connsiteX2" fmla="*/ 3271778 w 3273467"/>
              <a:gd name="connsiteY2" fmla="*/ 2967696 h 2967696"/>
              <a:gd name="connsiteX3" fmla="*/ 146605 w 3273467"/>
              <a:gd name="connsiteY3" fmla="*/ 2967609 h 2967696"/>
              <a:gd name="connsiteX4" fmla="*/ 3365 w 3273467"/>
              <a:gd name="connsiteY4" fmla="*/ 2824369 h 2967696"/>
              <a:gd name="connsiteX5" fmla="*/ 193 w 3273467"/>
              <a:gd name="connsiteY5" fmla="*/ 0 h 2967696"/>
              <a:gd name="connsiteX0" fmla="*/ 193 w 3272015"/>
              <a:gd name="connsiteY0" fmla="*/ 0 h 2967696"/>
              <a:gd name="connsiteX1" fmla="*/ 3269034 w 3272015"/>
              <a:gd name="connsiteY1" fmla="*/ 218487 h 2967696"/>
              <a:gd name="connsiteX2" fmla="*/ 3271778 w 3272015"/>
              <a:gd name="connsiteY2" fmla="*/ 2967696 h 2967696"/>
              <a:gd name="connsiteX3" fmla="*/ 146605 w 3272015"/>
              <a:gd name="connsiteY3" fmla="*/ 2967609 h 2967696"/>
              <a:gd name="connsiteX4" fmla="*/ 3365 w 3272015"/>
              <a:gd name="connsiteY4" fmla="*/ 2824369 h 2967696"/>
              <a:gd name="connsiteX5" fmla="*/ 193 w 3272015"/>
              <a:gd name="connsiteY5" fmla="*/ 0 h 2967696"/>
              <a:gd name="connsiteX0" fmla="*/ 193 w 3272015"/>
              <a:gd name="connsiteY0" fmla="*/ 0 h 2754971"/>
              <a:gd name="connsiteX1" fmla="*/ 3269034 w 3272015"/>
              <a:gd name="connsiteY1" fmla="*/ 5762 h 2754971"/>
              <a:gd name="connsiteX2" fmla="*/ 3271778 w 3272015"/>
              <a:gd name="connsiteY2" fmla="*/ 2754971 h 2754971"/>
              <a:gd name="connsiteX3" fmla="*/ 146605 w 3272015"/>
              <a:gd name="connsiteY3" fmla="*/ 2754884 h 2754971"/>
              <a:gd name="connsiteX4" fmla="*/ 3365 w 3272015"/>
              <a:gd name="connsiteY4" fmla="*/ 2611644 h 2754971"/>
              <a:gd name="connsiteX5" fmla="*/ 193 w 3272015"/>
              <a:gd name="connsiteY5" fmla="*/ 0 h 275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2015" h="2754971">
                <a:moveTo>
                  <a:pt x="193" y="0"/>
                </a:moveTo>
                <a:lnTo>
                  <a:pt x="3269034" y="5762"/>
                </a:lnTo>
                <a:cubicBezTo>
                  <a:pt x="3271804" y="825158"/>
                  <a:pt x="3272431" y="1837628"/>
                  <a:pt x="3271778" y="2754971"/>
                </a:cubicBezTo>
                <a:lnTo>
                  <a:pt x="146605" y="2754884"/>
                </a:lnTo>
                <a:cubicBezTo>
                  <a:pt x="67496" y="2754884"/>
                  <a:pt x="3365" y="2690753"/>
                  <a:pt x="3365" y="2611644"/>
                </a:cubicBezTo>
                <a:cubicBezTo>
                  <a:pt x="4673" y="1742047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73152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3729987" y="3645134"/>
            <a:ext cx="3252937" cy="2755662"/>
          </a:xfrm>
          <a:custGeom>
            <a:avLst/>
            <a:gdLst>
              <a:gd name="connsiteX0" fmla="*/ 0 w 3282696"/>
              <a:gd name="connsiteY0" fmla="*/ 0 h 2743201"/>
              <a:gd name="connsiteX1" fmla="*/ 3282696 w 3282696"/>
              <a:gd name="connsiteY1" fmla="*/ 0 h 2743201"/>
              <a:gd name="connsiteX2" fmla="*/ 3282696 w 3282696"/>
              <a:gd name="connsiteY2" fmla="*/ 2743201 h 2743201"/>
              <a:gd name="connsiteX3" fmla="*/ 0 w 3282696"/>
              <a:gd name="connsiteY3" fmla="*/ 2743201 h 2743201"/>
              <a:gd name="connsiteX4" fmla="*/ 0 w 3282696"/>
              <a:gd name="connsiteY4" fmla="*/ 0 h 2743201"/>
              <a:gd name="connsiteX0" fmla="*/ 0 w 3289046"/>
              <a:gd name="connsiteY0" fmla="*/ 0 h 2746376"/>
              <a:gd name="connsiteX1" fmla="*/ 3289046 w 3289046"/>
              <a:gd name="connsiteY1" fmla="*/ 3175 h 2746376"/>
              <a:gd name="connsiteX2" fmla="*/ 3289046 w 3289046"/>
              <a:gd name="connsiteY2" fmla="*/ 2746376 h 2746376"/>
              <a:gd name="connsiteX3" fmla="*/ 6350 w 3289046"/>
              <a:gd name="connsiteY3" fmla="*/ 2746376 h 2746376"/>
              <a:gd name="connsiteX4" fmla="*/ 0 w 3289046"/>
              <a:gd name="connsiteY4" fmla="*/ 0 h 2746376"/>
              <a:gd name="connsiteX0" fmla="*/ 3559 w 3292605"/>
              <a:gd name="connsiteY0" fmla="*/ 0 h 2746376"/>
              <a:gd name="connsiteX1" fmla="*/ 3292605 w 3292605"/>
              <a:gd name="connsiteY1" fmla="*/ 3175 h 2746376"/>
              <a:gd name="connsiteX2" fmla="*/ 3292605 w 3292605"/>
              <a:gd name="connsiteY2" fmla="*/ 2746376 h 2746376"/>
              <a:gd name="connsiteX3" fmla="*/ 384 w 3292605"/>
              <a:gd name="connsiteY3" fmla="*/ 2746376 h 2746376"/>
              <a:gd name="connsiteX4" fmla="*/ 3559 w 3292605"/>
              <a:gd name="connsiteY4" fmla="*/ 0 h 27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2605" h="2746376">
                <a:moveTo>
                  <a:pt x="3559" y="0"/>
                </a:moveTo>
                <a:lnTo>
                  <a:pt x="3292605" y="3175"/>
                </a:lnTo>
                <a:lnTo>
                  <a:pt x="3292605" y="2746376"/>
                </a:lnTo>
                <a:lnTo>
                  <a:pt x="384" y="2746376"/>
                </a:lnTo>
                <a:cubicBezTo>
                  <a:pt x="-1733" y="1830917"/>
                  <a:pt x="5676" y="915459"/>
                  <a:pt x="355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457199" y="4888706"/>
            <a:ext cx="3284719" cy="1512785"/>
          </a:xfrm>
          <a:custGeom>
            <a:avLst/>
            <a:gdLst>
              <a:gd name="connsiteX0" fmla="*/ 0 w 3054096"/>
              <a:gd name="connsiteY0" fmla="*/ 145919 h 1813559"/>
              <a:gd name="connsiteX1" fmla="*/ 145919 w 3054096"/>
              <a:gd name="connsiteY1" fmla="*/ 0 h 1813559"/>
              <a:gd name="connsiteX2" fmla="*/ 2908177 w 3054096"/>
              <a:gd name="connsiteY2" fmla="*/ 0 h 1813559"/>
              <a:gd name="connsiteX3" fmla="*/ 3054096 w 3054096"/>
              <a:gd name="connsiteY3" fmla="*/ 145919 h 1813559"/>
              <a:gd name="connsiteX4" fmla="*/ 3054096 w 3054096"/>
              <a:gd name="connsiteY4" fmla="*/ 1667640 h 1813559"/>
              <a:gd name="connsiteX5" fmla="*/ 2908177 w 3054096"/>
              <a:gd name="connsiteY5" fmla="*/ 1813559 h 1813559"/>
              <a:gd name="connsiteX6" fmla="*/ 145919 w 3054096"/>
              <a:gd name="connsiteY6" fmla="*/ 1813559 h 1813559"/>
              <a:gd name="connsiteX7" fmla="*/ 0 w 3054096"/>
              <a:gd name="connsiteY7" fmla="*/ 1667640 h 1813559"/>
              <a:gd name="connsiteX8" fmla="*/ 0 w 3054096"/>
              <a:gd name="connsiteY8" fmla="*/ 145919 h 1813559"/>
              <a:gd name="connsiteX0" fmla="*/ 0 w 3054096"/>
              <a:gd name="connsiteY0" fmla="*/ 177253 h 1844893"/>
              <a:gd name="connsiteX1" fmla="*/ 2908177 w 3054096"/>
              <a:gd name="connsiteY1" fmla="*/ 31334 h 1844893"/>
              <a:gd name="connsiteX2" fmla="*/ 3054096 w 3054096"/>
              <a:gd name="connsiteY2" fmla="*/ 177253 h 1844893"/>
              <a:gd name="connsiteX3" fmla="*/ 3054096 w 3054096"/>
              <a:gd name="connsiteY3" fmla="*/ 1698974 h 1844893"/>
              <a:gd name="connsiteX4" fmla="*/ 2908177 w 3054096"/>
              <a:gd name="connsiteY4" fmla="*/ 1844893 h 1844893"/>
              <a:gd name="connsiteX5" fmla="*/ 145919 w 3054096"/>
              <a:gd name="connsiteY5" fmla="*/ 1844893 h 1844893"/>
              <a:gd name="connsiteX6" fmla="*/ 0 w 3054096"/>
              <a:gd name="connsiteY6" fmla="*/ 1698974 h 1844893"/>
              <a:gd name="connsiteX7" fmla="*/ 0 w 3054096"/>
              <a:gd name="connsiteY7" fmla="*/ 177253 h 1844893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3054096 w 3054096"/>
              <a:gd name="connsiteY2" fmla="*/ 1711936 h 1857855"/>
              <a:gd name="connsiteX3" fmla="*/ 2908177 w 3054096"/>
              <a:gd name="connsiteY3" fmla="*/ 1857855 h 1857855"/>
              <a:gd name="connsiteX4" fmla="*/ 145919 w 3054096"/>
              <a:gd name="connsiteY4" fmla="*/ 1857855 h 1857855"/>
              <a:gd name="connsiteX5" fmla="*/ 0 w 3054096"/>
              <a:gd name="connsiteY5" fmla="*/ 1711936 h 1857855"/>
              <a:gd name="connsiteX6" fmla="*/ 0 w 3054096"/>
              <a:gd name="connsiteY6" fmla="*/ 190215 h 1857855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2908177 w 3054096"/>
              <a:gd name="connsiteY2" fmla="*/ 1857855 h 1857855"/>
              <a:gd name="connsiteX3" fmla="*/ 145919 w 3054096"/>
              <a:gd name="connsiteY3" fmla="*/ 1857855 h 1857855"/>
              <a:gd name="connsiteX4" fmla="*/ 0 w 3054096"/>
              <a:gd name="connsiteY4" fmla="*/ 1711936 h 1857855"/>
              <a:gd name="connsiteX5" fmla="*/ 0 w 3054096"/>
              <a:gd name="connsiteY5" fmla="*/ 190215 h 1857855"/>
              <a:gd name="connsiteX0" fmla="*/ 0 w 3054096"/>
              <a:gd name="connsiteY0" fmla="*/ 190215 h 1862592"/>
              <a:gd name="connsiteX1" fmla="*/ 3054096 w 3054096"/>
              <a:gd name="connsiteY1" fmla="*/ 190215 h 1862592"/>
              <a:gd name="connsiteX2" fmla="*/ 3050312 w 3054096"/>
              <a:gd name="connsiteY2" fmla="*/ 1862592 h 1862592"/>
              <a:gd name="connsiteX3" fmla="*/ 145919 w 3054096"/>
              <a:gd name="connsiteY3" fmla="*/ 1857855 h 1862592"/>
              <a:gd name="connsiteX4" fmla="*/ 0 w 3054096"/>
              <a:gd name="connsiteY4" fmla="*/ 1711936 h 1862592"/>
              <a:gd name="connsiteX5" fmla="*/ 0 w 3054096"/>
              <a:gd name="connsiteY5" fmla="*/ 190215 h 18625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161086 h 1833463"/>
              <a:gd name="connsiteX1" fmla="*/ 3054096 w 3054096"/>
              <a:gd name="connsiteY1" fmla="*/ 0 h 1833463"/>
              <a:gd name="connsiteX2" fmla="*/ 3050312 w 3054096"/>
              <a:gd name="connsiteY2" fmla="*/ 1833463 h 1833463"/>
              <a:gd name="connsiteX3" fmla="*/ 145919 w 3054096"/>
              <a:gd name="connsiteY3" fmla="*/ 1828726 h 1833463"/>
              <a:gd name="connsiteX4" fmla="*/ 0 w 3054096"/>
              <a:gd name="connsiteY4" fmla="*/ 1682807 h 1833463"/>
              <a:gd name="connsiteX5" fmla="*/ 0 w 3054096"/>
              <a:gd name="connsiteY5" fmla="*/ 161086 h 1833463"/>
              <a:gd name="connsiteX0" fmla="*/ 5109 w 3054096"/>
              <a:gd name="connsiteY0" fmla="*/ 95368 h 1936321"/>
              <a:gd name="connsiteX1" fmla="*/ 3054096 w 3054096"/>
              <a:gd name="connsiteY1" fmla="*/ 102858 h 1936321"/>
              <a:gd name="connsiteX2" fmla="*/ 3050312 w 3054096"/>
              <a:gd name="connsiteY2" fmla="*/ 1936321 h 1936321"/>
              <a:gd name="connsiteX3" fmla="*/ 145919 w 3054096"/>
              <a:gd name="connsiteY3" fmla="*/ 1931584 h 1936321"/>
              <a:gd name="connsiteX4" fmla="*/ 0 w 3054096"/>
              <a:gd name="connsiteY4" fmla="*/ 1785665 h 1936321"/>
              <a:gd name="connsiteX5" fmla="*/ 5109 w 3054096"/>
              <a:gd name="connsiteY5" fmla="*/ 95368 h 1936321"/>
              <a:gd name="connsiteX0" fmla="*/ 5109 w 3054096"/>
              <a:gd name="connsiteY0" fmla="*/ 95980 h 1933758"/>
              <a:gd name="connsiteX1" fmla="*/ 3054096 w 3054096"/>
              <a:gd name="connsiteY1" fmla="*/ 100295 h 1933758"/>
              <a:gd name="connsiteX2" fmla="*/ 3050312 w 3054096"/>
              <a:gd name="connsiteY2" fmla="*/ 1933758 h 1933758"/>
              <a:gd name="connsiteX3" fmla="*/ 145919 w 3054096"/>
              <a:gd name="connsiteY3" fmla="*/ 1929021 h 1933758"/>
              <a:gd name="connsiteX4" fmla="*/ 0 w 3054096"/>
              <a:gd name="connsiteY4" fmla="*/ 1783102 h 1933758"/>
              <a:gd name="connsiteX5" fmla="*/ 5109 w 3054096"/>
              <a:gd name="connsiteY5" fmla="*/ 95980 h 193375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276894"/>
              <a:gd name="connsiteY0" fmla="*/ 0 h 1833732"/>
              <a:gd name="connsiteX1" fmla="*/ 3054096 w 3276894"/>
              <a:gd name="connsiteY1" fmla="*/ 4315 h 1833732"/>
              <a:gd name="connsiteX2" fmla="*/ 3276889 w 3276894"/>
              <a:gd name="connsiteY2" fmla="*/ 1833732 h 1833732"/>
              <a:gd name="connsiteX3" fmla="*/ 145919 w 3276894"/>
              <a:gd name="connsiteY3" fmla="*/ 1833041 h 1833732"/>
              <a:gd name="connsiteX4" fmla="*/ 0 w 3276894"/>
              <a:gd name="connsiteY4" fmla="*/ 1687122 h 1833732"/>
              <a:gd name="connsiteX5" fmla="*/ 5109 w 3276894"/>
              <a:gd name="connsiteY5" fmla="*/ 0 h 1833732"/>
              <a:gd name="connsiteX0" fmla="*/ 5109 w 3284719"/>
              <a:gd name="connsiteY0" fmla="*/ 0 h 1833732"/>
              <a:gd name="connsiteX1" fmla="*/ 3284719 w 3284719"/>
              <a:gd name="connsiteY1" fmla="*/ 8361 h 1833732"/>
              <a:gd name="connsiteX2" fmla="*/ 3276889 w 3284719"/>
              <a:gd name="connsiteY2" fmla="*/ 1833732 h 1833732"/>
              <a:gd name="connsiteX3" fmla="*/ 145919 w 3284719"/>
              <a:gd name="connsiteY3" fmla="*/ 1833041 h 1833732"/>
              <a:gd name="connsiteX4" fmla="*/ 0 w 3284719"/>
              <a:gd name="connsiteY4" fmla="*/ 1687122 h 1833732"/>
              <a:gd name="connsiteX5" fmla="*/ 5109 w 3284719"/>
              <a:gd name="connsiteY5" fmla="*/ 0 h 1833732"/>
              <a:gd name="connsiteX0" fmla="*/ 5109 w 3284719"/>
              <a:gd name="connsiteY0" fmla="*/ 7823 h 1825371"/>
              <a:gd name="connsiteX1" fmla="*/ 3284719 w 3284719"/>
              <a:gd name="connsiteY1" fmla="*/ 0 h 1825371"/>
              <a:gd name="connsiteX2" fmla="*/ 3276889 w 3284719"/>
              <a:gd name="connsiteY2" fmla="*/ 1825371 h 1825371"/>
              <a:gd name="connsiteX3" fmla="*/ 145919 w 3284719"/>
              <a:gd name="connsiteY3" fmla="*/ 1824680 h 1825371"/>
              <a:gd name="connsiteX4" fmla="*/ 0 w 3284719"/>
              <a:gd name="connsiteY4" fmla="*/ 1678761 h 1825371"/>
              <a:gd name="connsiteX5" fmla="*/ 5109 w 3284719"/>
              <a:gd name="connsiteY5" fmla="*/ 7823 h 1825371"/>
              <a:gd name="connsiteX0" fmla="*/ 5109 w 3284719"/>
              <a:gd name="connsiteY0" fmla="*/ 0 h 1817548"/>
              <a:gd name="connsiteX1" fmla="*/ 3284719 w 3284719"/>
              <a:gd name="connsiteY1" fmla="*/ 269 h 1817548"/>
              <a:gd name="connsiteX2" fmla="*/ 3276889 w 3284719"/>
              <a:gd name="connsiteY2" fmla="*/ 1817548 h 1817548"/>
              <a:gd name="connsiteX3" fmla="*/ 145919 w 3284719"/>
              <a:gd name="connsiteY3" fmla="*/ 1816857 h 1817548"/>
              <a:gd name="connsiteX4" fmla="*/ 0 w 3284719"/>
              <a:gd name="connsiteY4" fmla="*/ 1670938 h 1817548"/>
              <a:gd name="connsiteX5" fmla="*/ 5109 w 3284719"/>
              <a:gd name="connsiteY5" fmla="*/ 0 h 1817548"/>
              <a:gd name="connsiteX0" fmla="*/ 5109 w 3284719"/>
              <a:gd name="connsiteY0" fmla="*/ 3777 h 1817279"/>
              <a:gd name="connsiteX1" fmla="*/ 3284719 w 3284719"/>
              <a:gd name="connsiteY1" fmla="*/ 0 h 1817279"/>
              <a:gd name="connsiteX2" fmla="*/ 3276889 w 3284719"/>
              <a:gd name="connsiteY2" fmla="*/ 1817279 h 1817279"/>
              <a:gd name="connsiteX3" fmla="*/ 145919 w 3284719"/>
              <a:gd name="connsiteY3" fmla="*/ 1816588 h 1817279"/>
              <a:gd name="connsiteX4" fmla="*/ 0 w 3284719"/>
              <a:gd name="connsiteY4" fmla="*/ 1670669 h 1817279"/>
              <a:gd name="connsiteX5" fmla="*/ 5109 w 3284719"/>
              <a:gd name="connsiteY5" fmla="*/ 3777 h 18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719" h="1817279">
                <a:moveTo>
                  <a:pt x="5109" y="3777"/>
                </a:moveTo>
                <a:lnTo>
                  <a:pt x="3284719" y="0"/>
                </a:lnTo>
                <a:cubicBezTo>
                  <a:pt x="3283458" y="557459"/>
                  <a:pt x="3278150" y="1259820"/>
                  <a:pt x="3276889" y="1817279"/>
                </a:cubicBezTo>
                <a:lnTo>
                  <a:pt x="145919" y="1816588"/>
                </a:lnTo>
                <a:cubicBezTo>
                  <a:pt x="65330" y="1816588"/>
                  <a:pt x="0" y="1751258"/>
                  <a:pt x="0" y="1670669"/>
                </a:cubicBezTo>
                <a:lnTo>
                  <a:pt x="5109" y="377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3729987" y="4891110"/>
            <a:ext cx="3252937" cy="150968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457198" y="2149170"/>
            <a:ext cx="3282039" cy="150033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3736272" y="2149791"/>
            <a:ext cx="3246728" cy="1502082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0F1B2A-5FA4-C346-8551-6B735A69B9C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67A045-DB6C-724B-9DE4-FD55E3CBA8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AD5235-2299-4548-956E-C94F6834B9C6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63D3F16-4491-534C-8F53-53A289D21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2805635"/>
      </p:ext>
    </p:extLst>
  </p:cSld>
  <p:clrMapOvr>
    <a:masterClrMapping/>
  </p:clrMapOvr>
  <p:transition spd="med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D2301E-C3BE-4D4F-A128-E5AF0ACF1BA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B33A4027-E2D5-574F-A346-78518109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2295525"/>
            <a:ext cx="51752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8D3706-04AB-3F49-8685-A26302B62109}"/>
              </a:ext>
            </a:extLst>
          </p:cNvPr>
          <p:cNvSpPr/>
          <p:nvPr/>
        </p:nvSpPr>
        <p:spPr>
          <a:xfrm>
            <a:off x="914400" y="1371600"/>
            <a:ext cx="3429000" cy="3221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7DD39B18-169F-264C-8CF4-3044E9B76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9591" y="2340733"/>
            <a:ext cx="3813048" cy="2514600"/>
          </a:xfrm>
          <a:prstGeom prst="round2SameRect">
            <a:avLst>
              <a:gd name="adj1" fmla="val 3539"/>
              <a:gd name="adj2" fmla="val 665"/>
            </a:avLst>
          </a:pr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34A7B38-75E7-D34D-AE1F-9D56EA047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DE46D6-1D87-0446-86FE-98DEC44C5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1302EFD1-9EFC-8942-998F-E3EE37F486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F7F9F-6C41-DB4D-B243-F48304940C7D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E9CFF-FCE4-2347-A73A-802EDAFCA4D3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8A77E-9741-0847-B414-1A0FD39CF51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B5065-DA81-FD4C-AFD1-A45B8C81D110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DC695-7A46-5148-8625-4D81EBCE02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0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F93ECCD0-CC3C-9A43-AAAB-68B112B8B42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4"/>
          </p:nvPr>
        </p:nvSpPr>
        <p:spPr>
          <a:xfrm>
            <a:off x="1059470" y="1142999"/>
            <a:ext cx="320199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23"/>
          </p:nvPr>
        </p:nvSpPr>
        <p:spPr>
          <a:xfrm>
            <a:off x="4527261" y="1142999"/>
            <a:ext cx="316973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>
          <a:xfrm>
            <a:off x="7962793" y="1142999"/>
            <a:ext cx="3169737" cy="5011538"/>
          </a:xfrm>
        </p:spPr>
        <p:txBody>
          <a:bodyPr anchor="t"/>
          <a:lstStyle>
            <a:lvl1pPr marL="182880" marR="0" indent="-182880" algn="l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Wingdings" pitchFamily="2" charset="2"/>
              <a:buChar char="§"/>
              <a:tabLst/>
              <a:defRPr sz="1400" b="1" i="0">
                <a:latin typeface="Arial" panose="020B0604020202020204" pitchFamily="34" charset="0"/>
              </a:defRPr>
            </a:lvl1pPr>
            <a:lvl2pPr marL="36576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</a:defRPr>
            </a:lvl2pPr>
            <a:lvl3pPr marL="548640" marR="0" indent="-22860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▸"/>
              <a:tabLst/>
              <a:defRPr sz="1200" b="0" i="0">
                <a:latin typeface="Arial" panose="020B060402020202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○"/>
              <a:tabLst/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29D72BE-9C49-364B-90C4-5CEF8EFA355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B7442A-8717-4A4E-8D45-11D1065EE6FB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797C0B17-3203-1A46-A665-004364F87AC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4" name="Straight Connector">
            <a:extLst>
              <a:ext uri="{FF2B5EF4-FFF2-40B4-BE49-F238E27FC236}">
                <a16:creationId xmlns:a16="http://schemas.microsoft.com/office/drawing/2014/main" id="{02DC38A8-D518-A142-9EDD-BF53CE911F21}"/>
              </a:ext>
            </a:extLst>
          </p:cNvPr>
          <p:cNvCxnSpPr>
            <a:cxnSpLocks/>
          </p:cNvCxnSpPr>
          <p:nvPr userDrawn="1"/>
        </p:nvCxnSpPr>
        <p:spPr>
          <a:xfrm>
            <a:off x="782955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0F9AE325-9AA9-854E-AC5D-59E48989DBB1}"/>
              </a:ext>
            </a:extLst>
          </p:cNvPr>
          <p:cNvCxnSpPr>
            <a:cxnSpLocks/>
          </p:cNvCxnSpPr>
          <p:nvPr userDrawn="1"/>
        </p:nvCxnSpPr>
        <p:spPr>
          <a:xfrm>
            <a:off x="4394817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6469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8C7558-2553-FA48-8D1B-05129559873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6" descr="Icon&#10;&#10;Description automatically generated">
            <a:extLst>
              <a:ext uri="{FF2B5EF4-FFF2-40B4-BE49-F238E27FC236}">
                <a16:creationId xmlns:a16="http://schemas.microsoft.com/office/drawing/2014/main" id="{40459BB0-905F-4446-83A5-A3DE0510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841375"/>
            <a:ext cx="3849688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76410" y="1537252"/>
            <a:ext cx="1978090" cy="4253949"/>
          </a:xfrm>
          <a:prstGeom prst="roundRect">
            <a:avLst>
              <a:gd name="adj" fmla="val 11007"/>
            </a:avLst>
          </a:prstGeom>
          <a:solidFill>
            <a:schemeClr val="bg2">
              <a:lumMod val="25000"/>
            </a:schemeClr>
          </a:solidFill>
        </p:spPr>
        <p:txBody>
          <a:bodyPr tIns="0"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479A7FB0-B167-F34C-8B62-980BE53AD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D69A4-96EF-594E-AF56-77E9CB6C37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23E55-2E16-9B4D-828E-7F207D8E1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0866F-EDF1-E041-9A0C-EA2F1296A35F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78874-C0A9-9C4F-84D5-F1249727619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E11A6A-8F7C-5C41-930B-417B81D11477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65E78-39AB-964A-95AE-FA46F5F1372E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2543-79EC-8F45-A763-84DE4B2DA3C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31631"/>
      </p:ext>
    </p:extLst>
  </p:cSld>
  <p:clrMapOvr>
    <a:masterClrMapping/>
  </p:clrMapOvr>
  <p:transition spd="med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341-7925-F9DC-394B-24975C2F1F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5718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8CD4A-2B1D-0823-E948-E8C40C9E6C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56912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1077F-2969-FC0E-9A60-9388B41106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2951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91E127-D99F-E1FC-C590-937B9B1D003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4145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25544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81471-9A09-204A-9A1D-3D67927AB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4800"/>
            <a:ext cx="8940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4671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u-specifica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>
            <a:extLst>
              <a:ext uri="{FF2B5EF4-FFF2-40B4-BE49-F238E27FC236}">
                <a16:creationId xmlns:a16="http://schemas.microsoft.com/office/drawing/2014/main" id="{4C7E8104-BD8D-1E48-9F99-CB7F5811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FD9AAE-FD17-A347-A4C7-A76CDA7BC073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78567185-6528-3140-A568-A2F78550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8BFDC1D9-F934-224C-8243-C098598C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1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9603315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>
          <a:xfrm>
            <a:off x="457201" y="2581836"/>
            <a:ext cx="3831864" cy="2200624"/>
          </a:xfrm>
        </p:spPr>
        <p:txBody>
          <a:bodyPr rIns="0" anchor="ctr"/>
          <a:lstStyle>
            <a:lvl1pPr algn="r">
              <a:lnSpc>
                <a:spcPct val="90000"/>
              </a:lnSpc>
              <a:buNone/>
              <a:defRPr sz="4800" b="1" i="0" baseline="0">
                <a:latin typeface="+mn-lt"/>
                <a:ea typeface="Arial" panose="02000503000000020004" pitchFamily="2" charset="0"/>
                <a:cs typeface="Arial" panose="02000503000000020004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467600" y="1417012"/>
            <a:ext cx="3565525" cy="608013"/>
          </a:xfrm>
        </p:spPr>
        <p:txBody>
          <a:bodyPr anchor="b" anchorCtr="0"/>
          <a:lstStyle>
            <a:lvl1pPr marL="0" indent="0">
              <a:buNone/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 b="0" i="0">
                <a:latin typeface="Arial" panose="020B0604020202020204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91879" y="3773508"/>
            <a:ext cx="2429550" cy="737612"/>
          </a:xfrm>
        </p:spPr>
        <p:txBody>
          <a:bodyPr anchor="ctr"/>
          <a:lstStyle>
            <a:lvl1pPr marL="0" algn="ctr">
              <a:buNone/>
              <a:defRPr sz="2800" b="1" i="0" cap="all" baseline="0">
                <a:solidFill>
                  <a:srgbClr val="E7E5E4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0" algn="ctr">
              <a:buNone/>
              <a:defRPr sz="1600">
                <a:solidFill>
                  <a:srgbClr val="E7E5E4"/>
                </a:solidFill>
              </a:defRPr>
            </a:lvl2pPr>
            <a:lvl3pPr marL="0" algn="ctr">
              <a:buNone/>
              <a:defRPr sz="1600">
                <a:solidFill>
                  <a:srgbClr val="E7E5E4"/>
                </a:solidFill>
              </a:defRPr>
            </a:lvl3pPr>
            <a:lvl4pPr marL="0" algn="ctr">
              <a:buNone/>
              <a:defRPr sz="1600">
                <a:solidFill>
                  <a:srgbClr val="E7E5E4"/>
                </a:solidFill>
              </a:defRPr>
            </a:lvl4pPr>
            <a:lvl5pPr marL="0" algn="ctr">
              <a:buFont typeface="Arial" panose="020B0604020202020204" pitchFamily="34" charset="0"/>
              <a:buNone/>
              <a:defRPr sz="1600">
                <a:solidFill>
                  <a:srgbClr val="E7E5E4"/>
                </a:solidFill>
              </a:defRPr>
            </a:lvl5pPr>
          </a:lstStyle>
          <a:p>
            <a:pPr lvl="0"/>
            <a:r>
              <a:rPr lang="en-US" dirty="0"/>
              <a:t>PART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D770EF-EB2E-6642-AF54-37F095EAB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E1FCA4-42AA-0841-BA7A-FAA0084A9B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5F93A22-7A25-8944-8334-A40BBEAA0A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537D3-10F8-AD4E-B0A3-69DEF14FAAB5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A77E5-0A60-6E4D-A82B-71FA39B2911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8EEF5-0DB4-B44C-B6C0-89C5459DAAEA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8AA77-2ECC-4841-A67F-DA3F0BFCC76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AA3A6-EDF4-B948-8BEF-F4833E0C21DA}"/>
              </a:ext>
            </a:extLst>
          </p:cNvPr>
          <p:cNvCxnSpPr>
            <a:cxnSpLocks/>
          </p:cNvCxnSpPr>
          <p:nvPr userDrawn="1"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774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with-tim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808FD9A-27FF-FC41-A844-A19BEB41D4B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15840" y="9680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751246F-B436-2848-84E6-9E4E5C3AC27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98424" y="9680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4DB252-82E0-4C4D-AB90-5B773BBD1DAD}"/>
              </a:ext>
            </a:extLst>
          </p:cNvPr>
          <p:cNvCxnSpPr>
            <a:cxnSpLocks/>
          </p:cNvCxnSpPr>
          <p:nvPr/>
        </p:nvCxnSpPr>
        <p:spPr>
          <a:xfrm>
            <a:off x="6197212" y="809607"/>
            <a:ext cx="0" cy="52989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EAF8D7-D246-9942-9B95-EA4A5F39D06A}"/>
              </a:ext>
            </a:extLst>
          </p:cNvPr>
          <p:cNvCxnSpPr>
            <a:cxnSpLocks/>
          </p:cNvCxnSpPr>
          <p:nvPr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739234C7-E2BC-014D-9F96-88727CC8EB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815840" y="160595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42C9DDB2-46E5-3740-BEE6-0AA36368E1F5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298424" y="160595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EAA314D-548D-044F-8A82-8EBC9D79E38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815840" y="2243872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CC43A61-E044-4D42-89F0-8B0788EB015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298424" y="2243873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4DCF384B-078D-B44F-9FF1-A3B4F6DDF1A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4815840" y="2881786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7913E4B-3A62-BB47-866B-B7D8035C2437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98424" y="2881787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7907C13D-8D9D-7546-BD15-DC718217642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15840" y="3519700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E64D6DBC-8153-8D45-B891-78CD4CFDD6A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298424" y="3519701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51DF7827-CC75-304E-8FF7-5FAF658F5D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815840" y="415761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ADE75646-193E-B044-8B77-EBD6E2CCA62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8424" y="415761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451D5DF5-5B77-8D4D-9E08-9FD8B5CEDC0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4815840" y="479552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97DAC15-D089-4E48-9263-3E7D00CE20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298424" y="479552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3EF59C-5854-F342-80D2-76EF8AB504E9}"/>
              </a:ext>
            </a:extLst>
          </p:cNvPr>
          <p:cNvCxnSpPr>
            <a:cxnSpLocks/>
          </p:cNvCxnSpPr>
          <p:nvPr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6C7A1D74-410F-7F48-9C9F-B593FFD83DF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815840" y="54334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BDC84068-B300-8E49-89F5-CA6DA71D1EC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98424" y="54334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042F5-3CD9-9746-8EE1-CF0EFDF5FE14}"/>
              </a:ext>
            </a:extLst>
          </p:cNvPr>
          <p:cNvCxnSpPr>
            <a:cxnSpLocks/>
          </p:cNvCxnSpPr>
          <p:nvPr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B6D998-7422-524E-8E4E-DB5CD7CAA9B8}"/>
              </a:ext>
            </a:extLst>
          </p:cNvPr>
          <p:cNvCxnSpPr>
            <a:cxnSpLocks/>
          </p:cNvCxnSpPr>
          <p:nvPr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EEED3C-206E-F641-9083-05EF74F4DBBC}"/>
              </a:ext>
            </a:extLst>
          </p:cNvPr>
          <p:cNvCxnSpPr>
            <a:cxnSpLocks/>
          </p:cNvCxnSpPr>
          <p:nvPr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253C26-1D94-4F49-89D3-EED45AE5A733}"/>
              </a:ext>
            </a:extLst>
          </p:cNvPr>
          <p:cNvCxnSpPr>
            <a:cxnSpLocks/>
          </p:cNvCxnSpPr>
          <p:nvPr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F29AFA-CEFE-D743-8417-F7B354C1E272}"/>
              </a:ext>
            </a:extLst>
          </p:cNvPr>
          <p:cNvCxnSpPr>
            <a:cxnSpLocks/>
          </p:cNvCxnSpPr>
          <p:nvPr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30F11-8C20-B442-B48A-5099ABA3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7E05A-2BDE-074A-8A8C-96C194030E9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CDD61D-420E-974C-A0FA-AC0B66BE3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1AE0E-940B-7645-AF29-C205E6FCA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DDA21F-F6C1-DD4F-BC2F-1F12D951CE6F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D1503-5066-4F43-9A0F-2D6F0B8F7C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49AC44-A879-CE40-8C4E-075DD51172A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92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numbere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6851220-914F-884C-9D8C-DAAA65A22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270" y="1448463"/>
            <a:ext cx="1328056" cy="609600"/>
          </a:xfrm>
        </p:spPr>
        <p:txBody>
          <a:bodyPr wrap="square" tIns="0" bIns="4572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05AF074-8DCA-B445-977B-C55B888FE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6184" y="1448463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D6C7D2A-4B39-8941-832A-1A3268B02B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270" y="2133600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F136DC6-96EF-804B-8282-6680B07CD1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9270" y="2818738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7BE38AC-DAD4-F94A-909E-A952F4167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270" y="3503876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EB3E064-6802-C64E-8D17-7554B85F8E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9270" y="4189014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23EF497-8A7D-8A47-8C17-6E1D978D8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270" y="4874985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11177E7-6CCE-AF4A-A900-61740BE4586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516184" y="2133600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DDD812-A612-F046-AF58-CE8F69BE5B8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516184" y="2818738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98395C-E8E3-3442-B573-9047BEBFA2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516184" y="3503876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C91F5D-8D82-344A-835F-D858E38551E2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516184" y="4189014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F5CDAFD-820A-EB42-AF44-50B50342B79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516184" y="4874985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</p:spTree>
    <p:extLst>
      <p:ext uri="{BB962C8B-B14F-4D97-AF65-F5344CB8AC3E}">
        <p14:creationId xmlns:p14="http://schemas.microsoft.com/office/powerpoint/2010/main" val="3712995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ext-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611C16D-FC9B-7F49-8499-FB3F176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4C7-C346-E341-BC78-1EFBA72CE452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5024438" y="452439"/>
            <a:ext cx="6532562" cy="5948312"/>
          </a:xfrm>
        </p:spPr>
        <p:txBody>
          <a:bodyPr anchor="ctr">
            <a:normAutofit/>
          </a:bodyPr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CABE-FFF2-654B-BC2C-7358FB819D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16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 ANY SLIDE MASTERS AFTER THIS SLIDE">
    <p:bg>
      <p:bgPr>
        <a:solidFill>
          <a:srgbClr val="D9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2218-E700-DC45-A5CE-7A0FAF704FB6}"/>
              </a:ext>
            </a:extLst>
          </p:cNvPr>
          <p:cNvSpPr txBox="1"/>
          <p:nvPr/>
        </p:nvSpPr>
        <p:spPr>
          <a:xfrm>
            <a:off x="926123" y="1666022"/>
            <a:ext cx="9232485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00503000000020004" pitchFamily="2" charset="0"/>
                <a:cs typeface="Arial" panose="02000503000000020004" pitchFamily="2" charset="0"/>
              </a:rPr>
              <a:t>Don’t use any layouts that appear after this one</a:t>
            </a:r>
            <a:endParaRPr lang="en-US" sz="7200" b="0" i="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064D-B1F2-3843-BBC7-A1625810D8BA}"/>
              </a:ext>
            </a:extLst>
          </p:cNvPr>
          <p:cNvSpPr txBox="1"/>
          <p:nvPr/>
        </p:nvSpPr>
        <p:spPr>
          <a:xfrm>
            <a:off x="926123" y="4775004"/>
            <a:ext cx="8004935" cy="11663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latin typeface="Arial" panose="020B0604020202020204" pitchFamily="34" charset="0"/>
              </a:rPr>
              <a:t>Select one of the preceding slide layouts. Older layouts may still be used modifications may be needed to match the 2022 PowerPoint Template style.</a:t>
            </a:r>
          </a:p>
        </p:txBody>
      </p:sp>
    </p:spTree>
    <p:extLst>
      <p:ext uri="{BB962C8B-B14F-4D97-AF65-F5344CB8AC3E}">
        <p14:creationId xmlns:p14="http://schemas.microsoft.com/office/powerpoint/2010/main" val="149794207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152" y="914400"/>
            <a:ext cx="3657600" cy="5490468"/>
          </a:xfrm>
          <a:prstGeom prst="roundRect">
            <a:avLst>
              <a:gd name="adj" fmla="val 53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8156" y="1270856"/>
            <a:ext cx="3419592" cy="2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87752" y="4490476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822956"/>
            <a:ext cx="3657600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2199" y="914400"/>
            <a:ext cx="3657600" cy="5490468"/>
          </a:xfrm>
          <a:prstGeom prst="roundRect">
            <a:avLst>
              <a:gd name="adj" fmla="val 47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1391" y="996256"/>
            <a:ext cx="3200400" cy="33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4491791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196" y="4822956"/>
            <a:ext cx="3657599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359152" y="914400"/>
            <a:ext cx="3657600" cy="3429000"/>
          </a:xfrm>
          <a:prstGeom prst="round2SameRect">
            <a:avLst>
              <a:gd name="adj1" fmla="val 626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72199" y="914400"/>
            <a:ext cx="3657600" cy="3429000"/>
          </a:xfrm>
          <a:prstGeom prst="round2SameRect">
            <a:avLst>
              <a:gd name="adj1" fmla="val 558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669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9226C-D5CD-F44B-865C-043A6FE83B6B}"/>
              </a:ext>
            </a:extLst>
          </p:cNvPr>
          <p:cNvSpPr/>
          <p:nvPr/>
        </p:nvSpPr>
        <p:spPr>
          <a:xfrm>
            <a:off x="2362200" y="914400"/>
            <a:ext cx="3657600" cy="5491163"/>
          </a:xfrm>
          <a:prstGeom prst="roundRect">
            <a:avLst>
              <a:gd name="adj" fmla="val 447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4B371A-BA0E-F344-BC47-6DEA69655511}"/>
              </a:ext>
            </a:extLst>
          </p:cNvPr>
          <p:cNvSpPr/>
          <p:nvPr/>
        </p:nvSpPr>
        <p:spPr>
          <a:xfrm>
            <a:off x="6172200" y="914400"/>
            <a:ext cx="3657600" cy="5491163"/>
          </a:xfrm>
          <a:prstGeom prst="roundRect">
            <a:avLst>
              <a:gd name="adj" fmla="val 47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72201" y="4822675"/>
            <a:ext cx="3657599" cy="1577719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17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362200" y="4826840"/>
            <a:ext cx="3657600" cy="1578028"/>
          </a:xfrm>
          <a:noFill/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36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3C5A85-ACF4-8A43-AE09-F171A7D6065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D5209B-170C-1A42-80CA-BC8CD26C1B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FF4FB2D-8034-DD4D-B42B-28360BFF7D7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068374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987284" y="914806"/>
            <a:ext cx="3360419" cy="5485588"/>
          </a:xfrm>
          <a:prstGeom prst="roundRect">
            <a:avLst>
              <a:gd name="adj" fmla="val 438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6112" y="914400"/>
            <a:ext cx="3364992" cy="5490468"/>
          </a:xfrm>
          <a:prstGeom prst="roundRect">
            <a:avLst>
              <a:gd name="adj" fmla="val 4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3504" y="914400"/>
            <a:ext cx="3364992" cy="5490468"/>
          </a:xfrm>
          <a:prstGeom prst="roundRect">
            <a:avLst>
              <a:gd name="adj" fmla="val 40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04332" y="1584312"/>
            <a:ext cx="2915041" cy="316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4864447"/>
            <a:ext cx="3340607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4187" y="1470496"/>
            <a:ext cx="2962285" cy="327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416171" y="4864447"/>
            <a:ext cx="3362326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44042" y="1470496"/>
            <a:ext cx="3084875" cy="30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985378" y="4864447"/>
            <a:ext cx="3358525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01056" y="909926"/>
            <a:ext cx="3358524" cy="3429000"/>
          </a:xfrm>
          <a:prstGeom prst="round2SameRect">
            <a:avLst>
              <a:gd name="adj1" fmla="val 4748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416171" y="914400"/>
            <a:ext cx="3362325" cy="3429000"/>
          </a:xfrm>
          <a:prstGeom prst="round2SameRect">
            <a:avLst>
              <a:gd name="adj1" fmla="val 4253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989178" y="914806"/>
            <a:ext cx="3358525" cy="3429000"/>
          </a:xfrm>
          <a:prstGeom prst="round2SameRect">
            <a:avLst>
              <a:gd name="adj1" fmla="val 4371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1024128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55095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11301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19060555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triple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896112" y="914400"/>
            <a:ext cx="3364992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426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146" y="4864447"/>
            <a:ext cx="3363659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4413504" y="914400"/>
            <a:ext cx="3364992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152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3504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7927848" y="914806"/>
            <a:ext cx="3367713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9707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0330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814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1540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30330" y="909641"/>
            <a:ext cx="3367714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209965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955024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22416" y="914400"/>
            <a:ext cx="2706624" cy="5486400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85723" y="914400"/>
            <a:ext cx="2706624" cy="548640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8" y="1326418"/>
            <a:ext cx="2301519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91878"/>
            <a:ext cx="2706624" cy="1508921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79179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85723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15730" y="1326418"/>
            <a:ext cx="2306607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6122416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914400"/>
            <a:ext cx="2706624" cy="3429000"/>
          </a:xfrm>
          <a:prstGeom prst="round2SameRect">
            <a:avLst>
              <a:gd name="adj1" fmla="val 5543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48480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8955024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496035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32728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165336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57507470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9BDE2-EFAC-B646-9ACB-8F9257C5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1127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88A02-2879-724B-B742-84295A31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52262-9B0C-AB4F-85F6-B37A24D29553}"/>
              </a:ext>
            </a:extLst>
          </p:cNvPr>
          <p:cNvSpPr/>
          <p:nvPr/>
        </p:nvSpPr>
        <p:spPr>
          <a:xfrm>
            <a:off x="-173038" y="0"/>
            <a:ext cx="460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7AB-8A32-D048-BD13-40139D17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62" y="6456363"/>
            <a:ext cx="187325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E825B1-905F-5A40-BA54-BEA61201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CEABD2E-8793-6A45-903D-61A778AF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746" y="6456363"/>
            <a:ext cx="844101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cap="none" spc="30" baseline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30E06-8012-6540-90D6-25D1A8B4D7A2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607" r:id="rId2"/>
    <p:sldLayoutId id="2147484609" r:id="rId3"/>
    <p:sldLayoutId id="2147484579" r:id="rId4"/>
    <p:sldLayoutId id="2147484632" r:id="rId5"/>
    <p:sldLayoutId id="2147484584" r:id="rId6"/>
    <p:sldLayoutId id="2147484633" r:id="rId7"/>
    <p:sldLayoutId id="2147484614" r:id="rId8"/>
    <p:sldLayoutId id="2147484635" r:id="rId9"/>
    <p:sldLayoutId id="2147484623" r:id="rId10"/>
    <p:sldLayoutId id="2147484587" r:id="rId11"/>
    <p:sldLayoutId id="2147484582" r:id="rId12"/>
    <p:sldLayoutId id="2147484581" r:id="rId13"/>
    <p:sldLayoutId id="2147484580" r:id="rId14"/>
    <p:sldLayoutId id="2147484620" r:id="rId15"/>
    <p:sldLayoutId id="2147484571" r:id="rId16"/>
    <p:sldLayoutId id="2147484572" r:id="rId17"/>
    <p:sldLayoutId id="2147484573" r:id="rId18"/>
    <p:sldLayoutId id="2147484628" r:id="rId19"/>
    <p:sldLayoutId id="2147484575" r:id="rId20"/>
    <p:sldLayoutId id="2147484576" r:id="rId21"/>
    <p:sldLayoutId id="2147484577" r:id="rId22"/>
    <p:sldLayoutId id="2147484578" r:id="rId23"/>
    <p:sldLayoutId id="2147484621" r:id="rId24"/>
    <p:sldLayoutId id="2147484619" r:id="rId25"/>
    <p:sldLayoutId id="2147484589" r:id="rId26"/>
    <p:sldLayoutId id="2147484590" r:id="rId27"/>
    <p:sldLayoutId id="2147484591" r:id="rId28"/>
    <p:sldLayoutId id="2147484592" r:id="rId29"/>
    <p:sldLayoutId id="2147484642" r:id="rId30"/>
    <p:sldLayoutId id="214748462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1" r:id="rId39"/>
    <p:sldLayoutId id="2147484602" r:id="rId40"/>
    <p:sldLayoutId id="2147484646" r:id="rId41"/>
    <p:sldLayoutId id="2147484624" r:id="rId42"/>
    <p:sldLayoutId id="2147484603" r:id="rId43"/>
    <p:sldLayoutId id="2147484644" r:id="rId44"/>
    <p:sldLayoutId id="2147484645" r:id="rId45"/>
    <p:sldLayoutId id="2147484605" r:id="rId46"/>
    <p:sldLayoutId id="2147484606" r:id="rId47"/>
  </p:sldLayoutIdLst>
  <p:transition spd="med">
    <p:wipe/>
  </p:transition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b="1" i="0" kern="1200" spc="10" baseline="0">
          <a:solidFill>
            <a:schemeClr val="accent1"/>
          </a:solidFill>
          <a:latin typeface="+mj-lt"/>
          <a:ea typeface="Arial" panose="02000503000000020004" pitchFamily="2" charset="0"/>
          <a:cs typeface="Arial" panose="02000503000000020004" pitchFamily="2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9pPr>
    </p:titleStyle>
    <p:bodyStyle>
      <a:lvl1pPr marL="182563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pitchFamily="2" charset="2"/>
        <a:buChar char="§"/>
        <a:defRPr lang="en-US" sz="1600" b="1" i="0" kern="1200" spc="10" baseline="0" dirty="0">
          <a:solidFill>
            <a:srgbClr val="333333"/>
          </a:solidFill>
          <a:latin typeface="+mj-lt"/>
          <a:ea typeface="Roboto Medium" panose="02000000000000000000" pitchFamily="2" charset="0"/>
          <a:cs typeface="Segoe UI Semilight" panose="020B0402040204020203" pitchFamily="34" charset="0"/>
        </a:defRPr>
      </a:lvl1pPr>
      <a:lvl2pPr marL="365125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4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2pPr>
      <a:lvl3pPr marL="547688" indent="-18288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▸"/>
        <a:defRPr lang="en-US" sz="12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3pPr>
      <a:lvl4pPr marL="730250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○"/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4pPr>
      <a:lvl5pPr marL="731520" indent="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377" rtl="0" eaLnBrk="1" latinLnBrk="0" hangingPunct="1">
        <a:defRPr sz="1000" kern="10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377" rtl="0" eaLnBrk="1" latinLnBrk="0" hangingPunct="1">
        <a:defRPr sz="900" kern="9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asbiro-silabs/cansat-bug-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pico-examples/tree/master/pio/logic_analyser" TargetMode="External"/><Relationship Id="rId2" Type="http://schemas.openxmlformats.org/officeDocument/2006/relationships/hyperlink" Target="https://github.com/gusmanb/logicanaly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0C8-E35A-F97E-3B5D-D5A0DF16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Bugkeresés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bug </a:t>
            </a:r>
            <a:r>
              <a:rPr lang="en-US" dirty="0" err="1"/>
              <a:t>elkerülés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23F2-A522-921A-EB06-DC006E2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Bíró András, 2025.01.03.</a:t>
            </a:r>
          </a:p>
        </p:txBody>
      </p:sp>
    </p:spTree>
    <p:extLst>
      <p:ext uri="{BB962C8B-B14F-4D97-AF65-F5344CB8AC3E}">
        <p14:creationId xmlns:p14="http://schemas.microsoft.com/office/powerpoint/2010/main" val="105688463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00-60E7-A63B-B40F-E47AEF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- timer compare + implicit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7C67-2C41-5E16-EA8C-3F981EDCF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timer_compare_</a:t>
            </a:r>
            <a:r>
              <a:rPr lang="en-HU"/>
              <a:t>bug project</a:t>
            </a:r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7FE1-8FBF-FBF2-5E9B-96DBD1E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B3B-7A96-5EB3-867B-27517AD70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91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0F395-112E-96CF-ED0D-D336103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F77-4FB5-A3F7-D317-B7D54E7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nem volatile változó interruptban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21D-2985-815F-70E2-4E47E7E46A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nterrupt_flag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0FCC-1440-5310-1D34-FC01F6F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EAF6-3233-D332-1A46-EA521955CC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D2AEA7-AAEC-193E-6469-FD19D1F7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6BE-EB79-B499-A9DF-5F14D83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Interruptra várás hibakezelés nélkül + interrupt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8E4-567D-2706-C2BD-51D627F5BE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nterrupt_wait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7E05-F3C6-41C1-048F-648A8A3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4A4-57D2-DEBC-BAFD-7AC0D2D6DF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988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BCE7F3-6F36-E45F-B2A8-3CC2C3B6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69-280E-9BAB-C736-5F980A2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hiba felismerése: Memória korrupció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A7C-AD9E-A33B-0CFE-BA036E5643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emory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4970-0F51-60D3-04B6-43340F2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281-BD5D-CC24-ED3E-6668A5931D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56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B253-7E99-0EDA-6827-5F859A6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68F03-450C-536D-08C5-C7593A67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D455F-3B5D-A190-D76A-D2F107D52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Forráskódok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letölthető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https://github.com/andrasbiro-silabs/cansat-bug-presentation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D6F-1DCC-8490-B22D-8A2FE22FC0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88B-0D19-5BDA-7C0B-841BCED505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1590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00D-9694-0C38-6003-41CE9DB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működik ez a @$$%^#!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15D-F9F5-62C9-7D0D-B5D38E70B2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“Lefagy”</a:t>
            </a:r>
          </a:p>
          <a:p>
            <a:pPr lvl="1"/>
            <a:r>
              <a:rPr lang="en-HU" dirty="0"/>
              <a:t>Valójában inkább egy végtelen ciklusba kerül valahol</a:t>
            </a:r>
          </a:p>
          <a:p>
            <a:r>
              <a:rPr lang="en-HU" dirty="0"/>
              <a:t>Hibásan működik</a:t>
            </a:r>
          </a:p>
          <a:p>
            <a:pPr lvl="1"/>
            <a:r>
              <a:rPr lang="en-HU" dirty="0"/>
              <a:t>Ugyan él az eszköz, de nem azt csinálja, amit kéne neki, pl irreális hőmérsékleti adatok jönnek</a:t>
            </a:r>
          </a:p>
          <a:p>
            <a:r>
              <a:rPr lang="en-HU" dirty="0"/>
              <a:t>Nem megy át az üzenet</a:t>
            </a:r>
          </a:p>
          <a:p>
            <a:pPr lvl="1"/>
            <a:r>
              <a:rPr lang="en-HU" dirty="0"/>
              <a:t>Néha elvész egy-egy üzenet – akár RF, akár valamilyen busz, pl I2C</a:t>
            </a:r>
          </a:p>
          <a:p>
            <a:pPr lvl="1"/>
            <a:endParaRPr lang="en-HU" dirty="0"/>
          </a:p>
          <a:p>
            <a:endParaRPr lang="en-HU" dirty="0"/>
          </a:p>
          <a:p>
            <a:r>
              <a:rPr lang="en-HU" dirty="0"/>
              <a:t>Reprodukció</a:t>
            </a:r>
          </a:p>
          <a:p>
            <a:r>
              <a:rPr lang="en-HU" dirty="0"/>
              <a:t>Lokalizáció</a:t>
            </a:r>
          </a:p>
          <a:p>
            <a:r>
              <a:rPr lang="en-HU" dirty="0"/>
              <a:t>Javítás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1645-3EAA-8A86-6390-CC85745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0F3-690D-88FD-F1F6-E0AF319F6E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70456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E16-5668-C802-D5AF-ADD1916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reprodukálás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FCF-F816-3272-7BC6-CEA04E240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Ritkán előforduló bug</a:t>
            </a:r>
          </a:p>
          <a:p>
            <a:pPr lvl="1"/>
            <a:r>
              <a:rPr lang="en-HU" dirty="0"/>
              <a:t>Gyorsítsuk fel a futást</a:t>
            </a:r>
          </a:p>
          <a:p>
            <a:pPr lvl="1"/>
            <a:r>
              <a:rPr lang="en-HU" dirty="0"/>
              <a:t>Párhuzamosan több eszközt figyeljünk</a:t>
            </a:r>
          </a:p>
          <a:p>
            <a:r>
              <a:rPr lang="en-HU" dirty="0"/>
              <a:t>In-circuit debug</a:t>
            </a:r>
          </a:p>
          <a:p>
            <a:pPr lvl="1"/>
            <a:r>
              <a:rPr lang="en-HU" dirty="0"/>
              <a:t>Másodlagos számítógépen nyitott debug porttal hagyni az eszközt futni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Pl minden állapotgép váltásra kiírunk valamit</a:t>
            </a:r>
          </a:p>
          <a:p>
            <a:pPr lvl="1"/>
            <a:r>
              <a:rPr lang="en-HU" dirty="0"/>
              <a:t>Ha a logból nem látszik semmi: több logolás</a:t>
            </a:r>
          </a:p>
          <a:p>
            <a:pPr lvl="1"/>
            <a:r>
              <a:rPr lang="en-HU" dirty="0"/>
              <a:t>Ha látszódik valami: mesterségesen abba az állapotba vinni az eszközt</a:t>
            </a:r>
          </a:p>
          <a:p>
            <a:pPr lvl="2"/>
            <a:r>
              <a:rPr lang="en-GB" dirty="0"/>
              <a:t>P</a:t>
            </a:r>
            <a:r>
              <a:rPr lang="en-HU" dirty="0"/>
              <a:t>l timer túlcsordulás körüli hiba esetén timert túlcsordulás előtti állapotban indítani</a:t>
            </a:r>
          </a:p>
          <a:p>
            <a:r>
              <a:rPr lang="en-HU" dirty="0"/>
              <a:t>GPIO toggle, debug jelek</a:t>
            </a:r>
          </a:p>
          <a:p>
            <a:pPr lvl="1"/>
            <a:r>
              <a:rPr lang="en-HU" dirty="0"/>
              <a:t>Logic analyzer kell hozzá</a:t>
            </a:r>
          </a:p>
          <a:p>
            <a:pPr lvl="2"/>
            <a:r>
              <a:rPr lang="en-HU" dirty="0"/>
              <a:t>Esetleg oszcilloszkóp, esetleg LEDek</a:t>
            </a:r>
          </a:p>
          <a:p>
            <a:pPr lvl="1"/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E20B-A5AF-B6BD-FF51-A73E8D7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63A-2E96-A22A-1184-91CDDAFCAE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86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B0FB-4940-4697-78CA-8F0E382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Debug eszközök problémái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E8B9-CFE6-2BF3-1AB1-D5AD0337BB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HU" dirty="0"/>
              <a:t>In circuit debugger</a:t>
            </a:r>
          </a:p>
          <a:p>
            <a:pPr lvl="1"/>
            <a:r>
              <a:rPr lang="en-HU" dirty="0"/>
              <a:t>Tipikusan nem engedi az eszközt sleep módba</a:t>
            </a:r>
          </a:p>
          <a:p>
            <a:pPr lvl="1"/>
            <a:r>
              <a:rPr lang="en-GB" dirty="0"/>
              <a:t>H</a:t>
            </a:r>
            <a:r>
              <a:rPr lang="en-HU" dirty="0"/>
              <a:t>a rossz helyen állítjuk meg a kódot, időzített kód nem tud lefutni időben</a:t>
            </a:r>
          </a:p>
          <a:p>
            <a:pPr lvl="1"/>
            <a:r>
              <a:rPr lang="en-HU" dirty="0"/>
              <a:t>Koprocesszorok, DMA a háttérben még fut</a:t>
            </a:r>
          </a:p>
          <a:p>
            <a:pPr lvl="1"/>
            <a:r>
              <a:rPr lang="en-HU" dirty="0"/>
              <a:t>Kód optimalizálás nehezen olvashatóvá teszi, optimalizálás letiltása maszkolhatja a hibát</a:t>
            </a:r>
          </a:p>
          <a:p>
            <a:pPr lvl="2"/>
            <a:r>
              <a:rPr lang="en-HU" dirty="0"/>
              <a:t>De ez is egy nyom!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Tipikusan UARTra megy, lassú, gyakran letiltja az interruptokat – maszkolhatja a hibát</a:t>
            </a:r>
          </a:p>
          <a:p>
            <a:pPr lvl="1"/>
            <a:r>
              <a:rPr lang="en-HU" dirty="0"/>
              <a:t>Ügyesebb logolás segíthet (pl, interruptból nem logolunk)</a:t>
            </a:r>
          </a:p>
          <a:p>
            <a:r>
              <a:rPr lang="en-HU" dirty="0"/>
              <a:t>GPIO/Logic Analyser</a:t>
            </a:r>
          </a:p>
          <a:p>
            <a:pPr lvl="1"/>
            <a:r>
              <a:rPr lang="en-HU" dirty="0"/>
              <a:t>Eszköz szükséges hozzá, ha nehezen reprodukálható a hiba, akkor tipikusan nem lehet elegendő adatot felvenni</a:t>
            </a:r>
          </a:p>
          <a:p>
            <a:pPr lvl="1"/>
            <a:endParaRPr lang="en-HU" dirty="0"/>
          </a:p>
          <a:p>
            <a:pPr marL="182562" lvl="1" indent="0">
              <a:buNone/>
            </a:pPr>
            <a:r>
              <a:rPr lang="en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856E-DB2C-34EF-3B11-698A14E6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0A97-91F3-2605-38F3-3F50D94BE1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5530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9875-D3D4-5A1B-B603-C0E1171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Logic Analyzer olcsón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6C8-1818-0981-6B17-31B5EFCFBF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Pi Pico alapon</a:t>
            </a:r>
          </a:p>
          <a:p>
            <a:pPr lvl="1"/>
            <a:r>
              <a:rPr lang="en-GB" dirty="0">
                <a:hlinkClick r:id="rId2"/>
              </a:rPr>
              <a:t>https://github.com/gusmanb/logicanalyzer</a:t>
            </a:r>
            <a:endParaRPr lang="en-GB" dirty="0"/>
          </a:p>
          <a:p>
            <a:pPr lvl="2"/>
            <a:r>
              <a:rPr lang="en-GB" dirty="0" err="1"/>
              <a:t>Egy</a:t>
            </a:r>
            <a:r>
              <a:rPr lang="en-GB" dirty="0"/>
              <a:t> sima </a:t>
            </a:r>
            <a:r>
              <a:rPr lang="en-GB" dirty="0" err="1"/>
              <a:t>pico</a:t>
            </a:r>
            <a:r>
              <a:rPr lang="en-GB" dirty="0"/>
              <a:t> is </a:t>
            </a:r>
            <a:r>
              <a:rPr lang="en-GB" dirty="0" err="1"/>
              <a:t>megteszi</a:t>
            </a:r>
            <a:r>
              <a:rPr lang="en-GB" dirty="0"/>
              <a:t> </a:t>
            </a:r>
            <a:r>
              <a:rPr lang="en-GB" dirty="0" err="1"/>
              <a:t>önmagában</a:t>
            </a:r>
            <a:r>
              <a:rPr lang="en-GB" dirty="0"/>
              <a:t>, </a:t>
            </a: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chipek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szintillesztők</a:t>
            </a:r>
            <a:r>
              <a:rPr lang="en-GB" dirty="0"/>
              <a:t>!</a:t>
            </a:r>
          </a:p>
          <a:p>
            <a:pPr lvl="1"/>
            <a:r>
              <a:rPr lang="en-GB" dirty="0">
                <a:hlinkClick r:id="rId3"/>
              </a:rPr>
              <a:t>https://github.com/raspberrypi/pico-examples/tree/master/pio/logic_analyser</a:t>
            </a:r>
            <a:endParaRPr lang="en-GB" dirty="0"/>
          </a:p>
          <a:p>
            <a:pPr lvl="2"/>
            <a:r>
              <a:rPr lang="en-GB" dirty="0" err="1"/>
              <a:t>PulseView</a:t>
            </a:r>
            <a:r>
              <a:rPr lang="en-GB" dirty="0"/>
              <a:t> PC </a:t>
            </a:r>
            <a:r>
              <a:rPr lang="en-GB" dirty="0" err="1"/>
              <a:t>oldalon</a:t>
            </a:r>
            <a:endParaRPr lang="en-GB" dirty="0"/>
          </a:p>
          <a:p>
            <a:pPr lvl="1"/>
            <a:r>
              <a:rPr lang="en-GB" dirty="0"/>
              <a:t>Pico2-nek van </a:t>
            </a:r>
            <a:r>
              <a:rPr lang="en-GB" dirty="0" err="1"/>
              <a:t>egy</a:t>
            </a:r>
            <a:r>
              <a:rPr lang="en-GB" dirty="0"/>
              <a:t> GPIO </a:t>
            </a:r>
            <a:r>
              <a:rPr lang="en-GB" dirty="0" err="1"/>
              <a:t>bugja</a:t>
            </a:r>
            <a:r>
              <a:rPr lang="en-GB" dirty="0"/>
              <a:t>, </a:t>
            </a:r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elkerülni</a:t>
            </a:r>
            <a:endParaRPr lang="en-GB" dirty="0"/>
          </a:p>
          <a:p>
            <a:r>
              <a:rPr lang="en-HU" dirty="0"/>
              <a:t>“24 MHz logic analyzer”  (Cypress MCU alapú)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ulseview PC oldalon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F4E7-7146-AB8B-3681-97562FC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377E-80D7-690F-42D1-E367B7DECC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0EDD-B475-3596-A18F-806ED20A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3132472"/>
            <a:ext cx="2815704" cy="22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03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9FC-2389-EAED-0194-AD45A3DD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lokalizálás és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FFF-DA09-0093-7AA3-22E1C69257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Eszköz készlet ugyan az, csak máshogy használva</a:t>
            </a:r>
          </a:p>
          <a:p>
            <a:r>
              <a:rPr lang="en-HU" dirty="0"/>
              <a:t>Log</a:t>
            </a:r>
          </a:p>
          <a:p>
            <a:pPr lvl="1"/>
            <a:r>
              <a:rPr lang="en-HU" dirty="0"/>
              <a:t>Ha időkritikus a dolog, elég egy RAM bufferbe logolni</a:t>
            </a:r>
          </a:p>
          <a:p>
            <a:pPr lvl="1"/>
            <a:r>
              <a:rPr lang="en-HU" dirty="0"/>
              <a:t>Majd a hiba pillanatában kiírni</a:t>
            </a:r>
          </a:p>
          <a:p>
            <a:r>
              <a:rPr lang="en-HU" dirty="0"/>
              <a:t>LED villogtatással/logolással sokszor meg lehet találni a problémás sort</a:t>
            </a:r>
          </a:p>
          <a:p>
            <a:r>
              <a:rPr lang="en-HU" dirty="0"/>
              <a:t>Logic analyzer rendkívül hasznos eszköz LED helyett</a:t>
            </a:r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Javítás: Gondold át, máshol nincs-e hasonló hiba!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B4B-5E70-DB1F-BC0E-223E032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5-1F2A-CB5D-EDFE-45DB51D1DF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1023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429-DC18-B549-E629-94B9ABC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megy át az üzenet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7DD-E7BF-14F4-A824-2674ABEE97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Időzítés hiba?</a:t>
            </a:r>
          </a:p>
          <a:p>
            <a:pPr lvl="1"/>
            <a:r>
              <a:rPr lang="en-HU" dirty="0"/>
              <a:t>Biztos készen áll az Rx, mikor az adás jön?</a:t>
            </a:r>
          </a:p>
          <a:p>
            <a:pPr lvl="1"/>
            <a:r>
              <a:rPr lang="en-HU" dirty="0"/>
              <a:t>GPIO toggle + logic analyzer (vagy oszcilloszkóp)</a:t>
            </a:r>
          </a:p>
          <a:p>
            <a:r>
              <a:rPr lang="en-HU" dirty="0"/>
              <a:t>TX hiba?</a:t>
            </a:r>
          </a:p>
          <a:p>
            <a:pPr lvl="1"/>
            <a:r>
              <a:rPr lang="en-HU" dirty="0"/>
              <a:t>Ha Tx, ”jó üzenet” és “rossz üzenet” eltér</a:t>
            </a:r>
          </a:p>
          <a:p>
            <a:pPr lvl="1"/>
            <a:r>
              <a:rPr lang="en-HU" dirty="0"/>
              <a:t>Logic analyzer segít, akár rádiónál is ha van “DOUT” jel</a:t>
            </a:r>
          </a:p>
          <a:p>
            <a:r>
              <a:rPr lang="en-HU" dirty="0"/>
              <a:t>RX hiba?</a:t>
            </a:r>
          </a:p>
          <a:p>
            <a:pPr lvl="1"/>
            <a:r>
              <a:rPr lang="en-HU" dirty="0"/>
              <a:t>Sokkal kiszámíthatatlanabb</a:t>
            </a:r>
          </a:p>
          <a:p>
            <a:pPr lvl="1"/>
            <a:r>
              <a:rPr lang="en-HU" dirty="0"/>
              <a:t>Analóg tesztek szükségesek: Oszcilloszkóp, spektrum analizátor</a:t>
            </a:r>
          </a:p>
          <a:p>
            <a:pPr lvl="1"/>
            <a:r>
              <a:rPr lang="en-HU" dirty="0"/>
              <a:t>Tipikusan hardware hiba okozza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F1C-BEBC-A0C7-1182-1B279CF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EF97-99E3-DAC4-A2D7-C21B12C93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0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867-0D14-5399-FE11-4E4E141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elkerülés: Tegnap még jó volt! </a:t>
            </a:r>
            <a:r>
              <a:rPr lang="en-GB" dirty="0"/>
              <a:t>– </a:t>
            </a:r>
            <a:r>
              <a:rPr lang="en-GB" dirty="0" err="1"/>
              <a:t>Verziókezelés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általános</a:t>
            </a:r>
            <a:r>
              <a:rPr lang="en-GB" dirty="0"/>
              <a:t> </a:t>
            </a:r>
            <a:r>
              <a:rPr lang="en-GB"/>
              <a:t>javaslatok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7BC-9FBC-0F3E-4F60-78CBEBAA07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Használjatok verziókezelőt!</a:t>
            </a:r>
          </a:p>
          <a:p>
            <a:r>
              <a:rPr lang="en-HU" dirty="0"/>
              <a:t>Github nem csak arra van, hogy megoszd a kódot</a:t>
            </a:r>
          </a:p>
          <a:p>
            <a:pPr lvl="1"/>
            <a:r>
              <a:rPr lang="en-HU" dirty="0"/>
              <a:t>Ha nem akarod megosztani a kódot, git akár lokálisan is működik</a:t>
            </a:r>
          </a:p>
          <a:p>
            <a:r>
              <a:rPr lang="en-HU" dirty="0"/>
              <a:t>Egy commit legyen kicsi</a:t>
            </a:r>
          </a:p>
          <a:p>
            <a:pPr lvl="1"/>
            <a:r>
              <a:rPr lang="en-HU" dirty="0"/>
              <a:t>Ha már régen elfelejtettél commitolni, nem muszáj mindent, gitben akár sorokat is tudsz stage-elni</a:t>
            </a:r>
          </a:p>
          <a:p>
            <a:r>
              <a:rPr lang="en-HU" dirty="0"/>
              <a:t>Pull requestek - peer review</a:t>
            </a:r>
          </a:p>
          <a:p>
            <a:endParaRPr lang="en-HU" dirty="0"/>
          </a:p>
          <a:p>
            <a:r>
              <a:rPr lang="en-HU" dirty="0"/>
              <a:t>Hibakezelés</a:t>
            </a:r>
          </a:p>
          <a:p>
            <a:r>
              <a:rPr lang="en-HU" dirty="0"/>
              <a:t>Modularitás</a:t>
            </a:r>
          </a:p>
          <a:p>
            <a:r>
              <a:rPr lang="en-HU" dirty="0"/>
              <a:t>State változó flagek helyett</a:t>
            </a:r>
          </a:p>
          <a:p>
            <a:r>
              <a:rPr lang="en-HU" dirty="0"/>
              <a:t>Regression testing</a:t>
            </a:r>
          </a:p>
          <a:p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3C9A-B627-0634-FB65-004F57D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02AB-C380-3A26-76F8-17A1209AD6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02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822C52-5082-54B5-E975-F9C0BE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Példák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1A1BD-84CA-95B4-0BF3-3BA5983C3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6D611-97E0-B50E-C98A-DDEA372F7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519-BAA8-785D-03DD-2BAFD61B68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6698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-Labs-2021">
  <a:themeElements>
    <a:clrScheme name="Custom 36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0F61FE"/>
      </a:accent1>
      <a:accent2>
        <a:srgbClr val="002C9C"/>
      </a:accent2>
      <a:accent3>
        <a:srgbClr val="80E6FF"/>
      </a:accent3>
      <a:accent4>
        <a:srgbClr val="00B86F"/>
      </a:accent4>
      <a:accent5>
        <a:srgbClr val="05FEC1"/>
      </a:accent5>
      <a:accent6>
        <a:srgbClr val="FF690E"/>
      </a:accent6>
      <a:hlink>
        <a:srgbClr val="0096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22 PowerPoint Template" id="{DA8F3FC6-2C9F-654F-B87E-C8D2A815D1FB}" vid="{CA204879-A2F5-D240-9D3F-4E3E9DA09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FAB2E05D8A44B93DD8AFCB462F224" ma:contentTypeVersion="2" ma:contentTypeDescription="Create a new document." ma:contentTypeScope="" ma:versionID="bac7a6821febc1bb8da02a58f72f2fae">
  <xsd:schema xmlns:xsd="http://www.w3.org/2001/XMLSchema" xmlns:xs="http://www.w3.org/2001/XMLSchema" xmlns:p="http://schemas.microsoft.com/office/2006/metadata/properties" xmlns:ns2="9495d2c1-8770-4d42-957e-4489105f41aa" targetNamespace="http://schemas.microsoft.com/office/2006/metadata/properties" ma:root="true" ma:fieldsID="224c9fc476e7dcb024f902877e073b91" ns2:_="">
    <xsd:import namespace="9495d2c1-8770-4d42-957e-4489105f4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5d2c1-8770-4d42-957e-4489105f4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28F645-C4E0-4A26-B685-7680694EB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5d2c1-8770-4d42-957e-4489105f4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5AF894-03E6-4198-991F-723E6BECF3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0BE99-E781-4C41-AA45-55E85B091681}">
  <ds:schemaRefs>
    <ds:schemaRef ds:uri="http://schemas.microsoft.com/office/2006/metadata/properties"/>
    <ds:schemaRef ds:uri="http://www.w3.org/XML/1998/namespace"/>
    <ds:schemaRef ds:uri="9495d2c1-8770-4d42-957e-4489105f41aa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783</Words>
  <Application>Microsoft Macintosh PowerPoint</Application>
  <PresentationFormat>Widescreen</PresentationFormat>
  <Paragraphs>132</Paragraphs>
  <Slides>14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bold</vt:lpstr>
      <vt:lpstr>Symbol</vt:lpstr>
      <vt:lpstr>Wingdings</vt:lpstr>
      <vt:lpstr>Silicon-Labs-2021</vt:lpstr>
      <vt:lpstr>Bugkeresés és bug elkerülés</vt:lpstr>
      <vt:lpstr>Nem működik ez a @$$%^#!</vt:lpstr>
      <vt:lpstr>Hiba reprodukálás</vt:lpstr>
      <vt:lpstr>Debug eszközök problémái</vt:lpstr>
      <vt:lpstr>Logic Analyzer olcsón</vt:lpstr>
      <vt:lpstr>Hiba lokalizálás és javítás</vt:lpstr>
      <vt:lpstr>Nem megy át az üzenet</vt:lpstr>
      <vt:lpstr>Hiba elkerülés: Tegnap még jó volt! – Verziókezelés és általános javaslatok</vt:lpstr>
      <vt:lpstr>Példák</vt:lpstr>
      <vt:lpstr>Tipikus beágyazott hibák - timer compare + implicit cast</vt:lpstr>
      <vt:lpstr>Tipikus beágyazott hibák – nem volatile változó interruptban</vt:lpstr>
      <vt:lpstr>Tipikus beágyazott hibák – Interruptra várás hibakezelés nélkül + interrupt safety</vt:lpstr>
      <vt:lpstr>Tipikus hiba felismerése: Memória korrupció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Libersat</dc:creator>
  <cp:lastModifiedBy>Andras Biro</cp:lastModifiedBy>
  <cp:revision>12</cp:revision>
  <cp:lastPrinted>2021-07-17T17:56:21Z</cp:lastPrinted>
  <dcterms:created xsi:type="dcterms:W3CDTF">2022-01-25T15:50:24Z</dcterms:created>
  <dcterms:modified xsi:type="dcterms:W3CDTF">2025-01-02T15:13:38Z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0x010100FC1FAB2E05D8A44B93DD8AFCB462F224</vt:lpwstr>
  </property>
</Properties>
</file>