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1" r:id="rId4"/>
    <p:sldMasterId id="2147483652" r:id="rId5"/>
    <p:sldMasterId id="214748365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9144000" cx="1625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B0E383-5526-4539-9924-6C0E95C9FEA6}">
  <a:tblStyle styleId="{A9B0E383-5526-4539-9924-6C0E95C9FEA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34" name="Google Shape;3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74c8b5482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111" name="Google Shape;111;g374c8b548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7504c03be8f2bf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17504c03be8f2bf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faae16e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1faae16e5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136" name="Google Shape;136;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142" name="Google Shape;142;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40" name="Google Shape;4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54" name="Google Shape;5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65" name="Google Shape;6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73" name="Google Shape;7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5f5ed69b71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79" name="Google Shape;79;g5f5ed69b7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85" name="Google Shape;8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91" name="Google Shape;91;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e01c3d02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3e01c3d02d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8" name="Shape 8"/>
        <p:cNvGrpSpPr/>
        <p:nvPr/>
      </p:nvGrpSpPr>
      <p:grpSpPr>
        <a:xfrm>
          <a:off x="0" y="0"/>
          <a:ext cx="0" cy="0"/>
          <a:chOff x="0" y="0"/>
          <a:chExt cx="0" cy="0"/>
        </a:xfrm>
      </p:grpSpPr>
      <p:sp>
        <p:nvSpPr>
          <p:cNvPr id="9" name="Google Shape;9;p2"/>
          <p:cNvSpPr txBox="1"/>
          <p:nvPr>
            <p:ph type="title"/>
          </p:nvPr>
        </p:nvSpPr>
        <p:spPr>
          <a:xfrm>
            <a:off x="1587500" y="1536700"/>
            <a:ext cx="13081000" cy="30988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1pPr>
            <a:lvl2pPr indent="0" lvl="1"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2pPr>
            <a:lvl3pPr indent="0" lvl="2"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3pPr>
            <a:lvl4pPr indent="0" lvl="3"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4pPr>
            <a:lvl5pPr indent="0" lvl="4"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5pPr>
            <a:lvl6pPr indent="0" lvl="5"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6pPr>
            <a:lvl7pPr indent="0" lvl="6"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7pPr>
            <a:lvl8pPr indent="0" lvl="7"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8pPr>
            <a:lvl9pPr indent="0" lvl="8"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9pPr>
          </a:lstStyle>
          <a:p/>
        </p:txBody>
      </p:sp>
      <p:sp>
        <p:nvSpPr>
          <p:cNvPr id="10" name="Google Shape;10;p2"/>
          <p:cNvSpPr txBox="1"/>
          <p:nvPr>
            <p:ph idx="1" type="body"/>
          </p:nvPr>
        </p:nvSpPr>
        <p:spPr>
          <a:xfrm>
            <a:off x="1587500" y="4711700"/>
            <a:ext cx="13081000" cy="10541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1pPr>
            <a:lvl2pPr indent="-228600" lvl="1" marL="9144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2pPr>
            <a:lvl3pPr indent="-228600" lvl="2" marL="13716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3pPr>
            <a:lvl4pPr indent="-228600" lvl="3" marL="18288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4pPr>
            <a:lvl5pPr indent="-228600" lvl="4" marL="22860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5pPr>
            <a:lvl6pPr indent="-228600" lvl="5" marL="27432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6pPr>
            <a:lvl7pPr indent="-228600" lvl="6" marL="32004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7pPr>
            <a:lvl8pPr indent="-228600" lvl="7" marL="36576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8pPr>
            <a:lvl9pPr indent="-228600" lvl="8" marL="41148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9pPr>
          </a:lstStyle>
          <a:p/>
        </p:txBody>
      </p:sp>
      <p:sp>
        <p:nvSpPr>
          <p:cNvPr id="11" name="Google Shape;11;p2"/>
          <p:cNvSpPr txBox="1"/>
          <p:nvPr>
            <p:ph idx="10" type="dt"/>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1pPr>
            <a:lvl2pPr indent="0" lvl="1" marL="4572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2pPr>
            <a:lvl3pPr indent="0" lvl="2" marL="9144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3pPr>
            <a:lvl4pPr indent="0" lvl="3" marL="13716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4pPr>
            <a:lvl5pPr indent="0" lvl="4" marL="18288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5pPr>
            <a:lvl6pPr indent="0" lvl="5" marL="22860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6pPr>
            <a:lvl7pPr indent="0" lvl="6" marL="32004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7pPr>
            <a:lvl8pPr indent="0" lvl="7" marL="45720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8pPr>
            <a:lvl9pPr indent="0" lvl="8" marL="64008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9pPr>
          </a:lstStyle>
          <a:p/>
        </p:txBody>
      </p:sp>
      <p:sp>
        <p:nvSpPr>
          <p:cNvPr id="12" name="Google Shape;12;p2"/>
          <p:cNvSpPr txBox="1"/>
          <p:nvPr>
            <p:ph idx="11" type="ftr"/>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1pPr>
            <a:lvl2pPr indent="0" lvl="1" marL="4572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2pPr>
            <a:lvl3pPr indent="0" lvl="2" marL="9144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3pPr>
            <a:lvl4pPr indent="0" lvl="3" marL="13716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4pPr>
            <a:lvl5pPr indent="0" lvl="4" marL="18288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5pPr>
            <a:lvl6pPr indent="0" lvl="5" marL="22860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6pPr>
            <a:lvl7pPr indent="0" lvl="6" marL="32004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7pPr>
            <a:lvl8pPr indent="0" lvl="7" marL="45720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8pPr>
            <a:lvl9pPr indent="0" lvl="8" marL="64008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9pPr>
          </a:lstStyle>
          <a:p/>
        </p:txBody>
      </p:sp>
      <p:sp>
        <p:nvSpPr>
          <p:cNvPr id="13" name="Google Shape;13;p2"/>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1pPr>
            <a:lvl2pPr indent="0" lvl="1"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2pPr>
            <a:lvl3pPr indent="0" lvl="2"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3pPr>
            <a:lvl4pPr indent="0" lvl="3"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4pPr>
            <a:lvl5pPr indent="0" lvl="4"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5pPr>
            <a:lvl6pPr indent="0" lvl="5"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6pPr>
            <a:lvl7pPr indent="0" lvl="6"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7pPr>
            <a:lvl8pPr indent="0" lvl="7"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8pPr>
            <a:lvl9pPr indent="0" lvl="8"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1587500" y="241300"/>
            <a:ext cx="13080900" cy="22860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1pPr>
            <a:lvl2pPr indent="0" lvl="1"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2pPr>
            <a:lvl3pPr indent="0" lvl="2"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3pPr>
            <a:lvl4pPr indent="0" lvl="3"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4pPr>
            <a:lvl5pPr indent="0" lvl="4"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5pPr>
            <a:lvl6pPr indent="0" lvl="5"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6pPr>
            <a:lvl7pPr indent="0" lvl="6"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7pPr>
            <a:lvl8pPr indent="0" lvl="7"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8pPr>
            <a:lvl9pPr indent="0" lvl="8"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9pPr>
          </a:lstStyle>
          <a:p/>
        </p:txBody>
      </p:sp>
      <p:sp>
        <p:nvSpPr>
          <p:cNvPr id="19" name="Google Shape;19;p4"/>
          <p:cNvSpPr txBox="1"/>
          <p:nvPr>
            <p:ph idx="1" type="body"/>
          </p:nvPr>
        </p:nvSpPr>
        <p:spPr>
          <a:xfrm>
            <a:off x="1587500" y="2590800"/>
            <a:ext cx="13080900" cy="5372100"/>
          </a:xfrm>
          <a:prstGeom prst="rect">
            <a:avLst/>
          </a:prstGeom>
          <a:noFill/>
          <a:ln>
            <a:noFill/>
          </a:ln>
        </p:spPr>
        <p:txBody>
          <a:bodyPr anchorCtr="0" anchor="ctr" bIns="91425" lIns="91425" spcFirstLastPara="1" rIns="91425" wrap="square" tIns="91425">
            <a:noAutofit/>
          </a:bodyPr>
          <a:lstStyle>
            <a:lvl1pPr indent="-576072" lvl="0" marL="4572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1pPr>
            <a:lvl2pPr indent="-576072" lvl="1" marL="9144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2pPr>
            <a:lvl3pPr indent="-576072" lvl="2" marL="13716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3pPr>
            <a:lvl4pPr indent="-576072" lvl="3" marL="18288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4pPr>
            <a:lvl5pPr indent="-576072" lvl="4" marL="22860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5pPr>
            <a:lvl6pPr indent="-576072" lvl="5" marL="27432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6pPr>
            <a:lvl7pPr indent="-576072" lvl="6" marL="32004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7pPr>
            <a:lvl8pPr indent="-576072" lvl="7" marL="36576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8pPr>
            <a:lvl9pPr indent="-576071" lvl="8" marL="41148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9pPr>
          </a:lstStyle>
          <a:p/>
        </p:txBody>
      </p:sp>
      <p:sp>
        <p:nvSpPr>
          <p:cNvPr id="20" name="Google Shape;20;p4"/>
          <p:cNvSpPr txBox="1"/>
          <p:nvPr>
            <p:ph idx="10" type="dt"/>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a:solidFill>
                  <a:schemeClr val="dk1"/>
                </a:solidFill>
                <a:latin typeface="Gill Sans"/>
                <a:ea typeface="Gill Sans"/>
                <a:cs typeface="Gill Sans"/>
                <a:sym typeface="Gill Sans"/>
              </a:defRPr>
            </a:lvl1pPr>
            <a:lvl2pPr indent="0" lvl="1" marL="4572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2pPr>
            <a:lvl3pPr indent="0" lvl="2" marL="9144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3pPr>
            <a:lvl4pPr indent="0" lvl="3" marL="13716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4pPr>
            <a:lvl5pPr indent="0" lvl="4" marL="18288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5pPr>
            <a:lvl6pPr indent="0" lvl="5" marL="22860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6pPr>
            <a:lvl7pPr indent="0" lvl="6" marL="32004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7pPr>
            <a:lvl8pPr indent="0" lvl="7" marL="45720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8pPr>
            <a:lvl9pPr indent="0" lvl="8" marL="64008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9pPr>
          </a:lstStyle>
          <a:p/>
        </p:txBody>
      </p:sp>
      <p:sp>
        <p:nvSpPr>
          <p:cNvPr id="21" name="Google Shape;21;p4"/>
          <p:cNvSpPr txBox="1"/>
          <p:nvPr>
            <p:ph idx="11" type="ftr"/>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a:solidFill>
                  <a:schemeClr val="dk1"/>
                </a:solidFill>
                <a:latin typeface="Gill Sans"/>
                <a:ea typeface="Gill Sans"/>
                <a:cs typeface="Gill Sans"/>
                <a:sym typeface="Gill Sans"/>
              </a:defRPr>
            </a:lvl1pPr>
            <a:lvl2pPr indent="0" lvl="1" marL="4572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2pPr>
            <a:lvl3pPr indent="0" lvl="2" marL="9144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3pPr>
            <a:lvl4pPr indent="0" lvl="3" marL="13716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4pPr>
            <a:lvl5pPr indent="0" lvl="4" marL="18288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5pPr>
            <a:lvl6pPr indent="0" lvl="5" marL="22860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6pPr>
            <a:lvl7pPr indent="0" lvl="6" marL="32004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7pPr>
            <a:lvl8pPr indent="0" lvl="7" marL="45720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8pPr>
            <a:lvl9pPr indent="0" lvl="8" marL="64008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9pPr>
          </a:lstStyle>
          <a:p/>
        </p:txBody>
      </p:sp>
      <p:sp>
        <p:nvSpPr>
          <p:cNvPr id="22" name="Google Shape;22;p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1pPr>
            <a:lvl2pPr indent="0" lvl="1"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2pPr>
            <a:lvl3pPr indent="0" lvl="2"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3pPr>
            <a:lvl4pPr indent="0" lvl="3"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4pPr>
            <a:lvl5pPr indent="0" lvl="4"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5pPr>
            <a:lvl6pPr indent="0" lvl="5"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6pPr>
            <a:lvl7pPr indent="0" lvl="6"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7pPr>
            <a:lvl8pPr indent="0" lvl="7"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8pPr>
            <a:lvl9pPr indent="0" lvl="8"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6" name="Shape 26"/>
        <p:cNvGrpSpPr/>
        <p:nvPr/>
      </p:nvGrpSpPr>
      <p:grpSpPr>
        <a:xfrm>
          <a:off x="0" y="0"/>
          <a:ext cx="0" cy="0"/>
          <a:chOff x="0" y="0"/>
          <a:chExt cx="0" cy="0"/>
        </a:xfrm>
      </p:grpSpPr>
      <p:sp>
        <p:nvSpPr>
          <p:cNvPr id="27" name="Google Shape;27;p6"/>
          <p:cNvSpPr txBox="1"/>
          <p:nvPr>
            <p:ph type="title"/>
          </p:nvPr>
        </p:nvSpPr>
        <p:spPr>
          <a:xfrm>
            <a:off x="1587500" y="241300"/>
            <a:ext cx="13080900" cy="22860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1pPr>
            <a:lvl2pPr indent="0" lvl="1"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2pPr>
            <a:lvl3pPr indent="0" lvl="2"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3pPr>
            <a:lvl4pPr indent="0" lvl="3"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4pPr>
            <a:lvl5pPr indent="0" lvl="4"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5pPr>
            <a:lvl6pPr indent="0" lvl="5"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6pPr>
            <a:lvl7pPr indent="0" lvl="6"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7pPr>
            <a:lvl8pPr indent="0" lvl="7"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8pPr>
            <a:lvl9pPr indent="0" lvl="8"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9pPr>
          </a:lstStyle>
          <a:p/>
        </p:txBody>
      </p:sp>
      <p:sp>
        <p:nvSpPr>
          <p:cNvPr id="28" name="Google Shape;28;p6"/>
          <p:cNvSpPr txBox="1"/>
          <p:nvPr>
            <p:ph idx="1" type="body"/>
          </p:nvPr>
        </p:nvSpPr>
        <p:spPr>
          <a:xfrm>
            <a:off x="1587500" y="2590800"/>
            <a:ext cx="13080900" cy="5372100"/>
          </a:xfrm>
          <a:prstGeom prst="rect">
            <a:avLst/>
          </a:prstGeom>
          <a:noFill/>
          <a:ln>
            <a:noFill/>
          </a:ln>
        </p:spPr>
        <p:txBody>
          <a:bodyPr anchorCtr="0" anchor="ctr" bIns="91425" lIns="91425" spcFirstLastPara="1" rIns="91425" wrap="square" tIns="91425">
            <a:noAutofit/>
          </a:bodyPr>
          <a:lstStyle>
            <a:lvl1pPr indent="-576072" lvl="0" marL="4572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1pPr>
            <a:lvl2pPr indent="-576072" lvl="1" marL="9144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2pPr>
            <a:lvl3pPr indent="-576072" lvl="2" marL="13716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3pPr>
            <a:lvl4pPr indent="-576072" lvl="3" marL="18288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4pPr>
            <a:lvl5pPr indent="-576072" lvl="4" marL="22860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5pPr>
            <a:lvl6pPr indent="-576072" lvl="5" marL="27432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6pPr>
            <a:lvl7pPr indent="-576072" lvl="6" marL="32004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7pPr>
            <a:lvl8pPr indent="-576072" lvl="7" marL="36576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8pPr>
            <a:lvl9pPr indent="-576071" lvl="8" marL="41148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9pPr>
          </a:lstStyle>
          <a:p/>
        </p:txBody>
      </p:sp>
      <p:sp>
        <p:nvSpPr>
          <p:cNvPr id="29" name="Google Shape;29;p6"/>
          <p:cNvSpPr txBox="1"/>
          <p:nvPr>
            <p:ph idx="10" type="dt"/>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1pPr>
            <a:lvl2pPr indent="0" lvl="1" marL="4572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2pPr>
            <a:lvl3pPr indent="0" lvl="2" marL="9144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3pPr>
            <a:lvl4pPr indent="0" lvl="3" marL="13716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4pPr>
            <a:lvl5pPr indent="0" lvl="4" marL="18288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5pPr>
            <a:lvl6pPr indent="0" lvl="5" marL="22860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6pPr>
            <a:lvl7pPr indent="0" lvl="6" marL="32004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7pPr>
            <a:lvl8pPr indent="0" lvl="7" marL="45720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8pPr>
            <a:lvl9pPr indent="0" lvl="8" marL="64008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9pPr>
          </a:lstStyle>
          <a:p/>
        </p:txBody>
      </p:sp>
      <p:sp>
        <p:nvSpPr>
          <p:cNvPr id="30" name="Google Shape;30;p6"/>
          <p:cNvSpPr txBox="1"/>
          <p:nvPr>
            <p:ph idx="11" type="ftr"/>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1pPr>
            <a:lvl2pPr indent="0" lvl="1" marL="4572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2pPr>
            <a:lvl3pPr indent="0" lvl="2" marL="9144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3pPr>
            <a:lvl4pPr indent="0" lvl="3" marL="13716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4pPr>
            <a:lvl5pPr indent="0" lvl="4" marL="18288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5pPr>
            <a:lvl6pPr indent="0" lvl="5" marL="22860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6pPr>
            <a:lvl7pPr indent="0" lvl="6" marL="32004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7pPr>
            <a:lvl8pPr indent="0" lvl="7" marL="45720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8pPr>
            <a:lvl9pPr indent="0" lvl="8" marL="64008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9pPr>
          </a:lstStyle>
          <a:p/>
        </p:txBody>
      </p:sp>
      <p:sp>
        <p:nvSpPr>
          <p:cNvPr id="31" name="Google Shape;31;p6"/>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1pPr>
            <a:lvl2pPr indent="0" lvl="1"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2pPr>
            <a:lvl3pPr indent="0" lvl="2"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3pPr>
            <a:lvl4pPr indent="0" lvl="3"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4pPr>
            <a:lvl5pPr indent="0" lvl="4"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5pPr>
            <a:lvl6pPr indent="0" lvl="5"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6pPr>
            <a:lvl7pPr indent="0" lvl="6"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7pPr>
            <a:lvl8pPr indent="0" lvl="7"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8pPr>
            <a:lvl9pPr indent="0" lvl="8"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1587500" y="4711700"/>
            <a:ext cx="13081000" cy="10541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1pPr>
            <a:lvl2pPr indent="-228600" lvl="1" marL="9144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2pPr>
            <a:lvl3pPr indent="-228600" lvl="2" marL="13716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3pPr>
            <a:lvl4pPr indent="-228600" lvl="3" marL="18288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4pPr>
            <a:lvl5pPr indent="-228600" lvl="4" marL="22860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5pPr>
            <a:lvl6pPr indent="-228600" lvl="5" marL="27432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6pPr>
            <a:lvl7pPr indent="-228600" lvl="6" marL="32004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7pPr>
            <a:lvl8pPr indent="-228600" lvl="7" marL="36576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8pPr>
            <a:lvl9pPr indent="-228600" lvl="8" marL="41148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9pPr>
          </a:lstStyle>
          <a:p/>
        </p:txBody>
      </p:sp>
      <p:sp>
        <p:nvSpPr>
          <p:cNvPr id="7" name="Google Shape;7;p1"/>
          <p:cNvSpPr txBox="1"/>
          <p:nvPr>
            <p:ph type="title"/>
          </p:nvPr>
        </p:nvSpPr>
        <p:spPr>
          <a:xfrm>
            <a:off x="1587500" y="1536700"/>
            <a:ext cx="13081000" cy="30988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1pPr>
            <a:lvl2pPr indent="0" lvl="1"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2pPr>
            <a:lvl3pPr indent="0" lvl="2"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3pPr>
            <a:lvl4pPr indent="0" lvl="3"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4pPr>
            <a:lvl5pPr indent="0" lvl="4"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5pPr>
            <a:lvl6pPr indent="0" lvl="5"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6pPr>
            <a:lvl7pPr indent="0" lvl="6"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7pPr>
            <a:lvl8pPr indent="0" lvl="7"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8pPr>
            <a:lvl9pPr indent="0" lvl="8"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1587500" y="241300"/>
            <a:ext cx="13080900" cy="22860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1pPr>
            <a:lvl2pPr indent="0" lvl="1"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2pPr>
            <a:lvl3pPr indent="0" lvl="2"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3pPr>
            <a:lvl4pPr indent="0" lvl="3"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4pPr>
            <a:lvl5pPr indent="0" lvl="4"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5pPr>
            <a:lvl6pPr indent="0" lvl="5"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6pPr>
            <a:lvl7pPr indent="0" lvl="6"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7pPr>
            <a:lvl8pPr indent="0" lvl="7"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8pPr>
            <a:lvl9pPr indent="0" lvl="8"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9pPr>
          </a:lstStyle>
          <a:p/>
        </p:txBody>
      </p:sp>
      <p:sp>
        <p:nvSpPr>
          <p:cNvPr id="16" name="Google Shape;16;p3"/>
          <p:cNvSpPr txBox="1"/>
          <p:nvPr>
            <p:ph idx="1" type="body"/>
          </p:nvPr>
        </p:nvSpPr>
        <p:spPr>
          <a:xfrm>
            <a:off x="1587500" y="2590800"/>
            <a:ext cx="13080900" cy="5372100"/>
          </a:xfrm>
          <a:prstGeom prst="rect">
            <a:avLst/>
          </a:prstGeom>
          <a:noFill/>
          <a:ln>
            <a:noFill/>
          </a:ln>
        </p:spPr>
        <p:txBody>
          <a:bodyPr anchorCtr="0" anchor="ctr" bIns="91425" lIns="91425" spcFirstLastPara="1" rIns="91425" wrap="square" tIns="91425">
            <a:noAutofit/>
          </a:bodyPr>
          <a:lstStyle>
            <a:lvl1pPr indent="-576072" lvl="0" marL="4572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1pPr>
            <a:lvl2pPr indent="-576072" lvl="1" marL="9144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2pPr>
            <a:lvl3pPr indent="-576072" lvl="2" marL="13716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3pPr>
            <a:lvl4pPr indent="-576072" lvl="3" marL="18288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4pPr>
            <a:lvl5pPr indent="-576072" lvl="4" marL="22860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5pPr>
            <a:lvl6pPr indent="-576072" lvl="5" marL="27432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6pPr>
            <a:lvl7pPr indent="-576072" lvl="6" marL="32004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7pPr>
            <a:lvl8pPr indent="-576072" lvl="7" marL="36576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8pPr>
            <a:lvl9pPr indent="-576071" lvl="8" marL="41148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5"/>
          <p:cNvSpPr txBox="1"/>
          <p:nvPr>
            <p:ph type="title"/>
          </p:nvPr>
        </p:nvSpPr>
        <p:spPr>
          <a:xfrm>
            <a:off x="1587500" y="241300"/>
            <a:ext cx="13080900" cy="22860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1pPr>
            <a:lvl2pPr indent="0" lvl="1"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2pPr>
            <a:lvl3pPr indent="0" lvl="2"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3pPr>
            <a:lvl4pPr indent="0" lvl="3"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4pPr>
            <a:lvl5pPr indent="0" lvl="4"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5pPr>
            <a:lvl6pPr indent="0" lvl="5"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6pPr>
            <a:lvl7pPr indent="0" lvl="6"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7pPr>
            <a:lvl8pPr indent="0" lvl="7"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8pPr>
            <a:lvl9pPr indent="0" lvl="8"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9pPr>
          </a:lstStyle>
          <a:p/>
        </p:txBody>
      </p:sp>
      <p:sp>
        <p:nvSpPr>
          <p:cNvPr id="25" name="Google Shape;25;p5"/>
          <p:cNvSpPr txBox="1"/>
          <p:nvPr>
            <p:ph idx="1" type="body"/>
          </p:nvPr>
        </p:nvSpPr>
        <p:spPr>
          <a:xfrm>
            <a:off x="1587500" y="2590800"/>
            <a:ext cx="13080900" cy="5372100"/>
          </a:xfrm>
          <a:prstGeom prst="rect">
            <a:avLst/>
          </a:prstGeom>
          <a:noFill/>
          <a:ln>
            <a:noFill/>
          </a:ln>
        </p:spPr>
        <p:txBody>
          <a:bodyPr anchorCtr="0" anchor="ctr" bIns="91425" lIns="91425" spcFirstLastPara="1" rIns="91425" wrap="square" tIns="91425">
            <a:noAutofit/>
          </a:bodyPr>
          <a:lstStyle>
            <a:lvl1pPr indent="-576072" lvl="0" marL="4572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1pPr>
            <a:lvl2pPr indent="-576072" lvl="1" marL="9144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2pPr>
            <a:lvl3pPr indent="-576072" lvl="2" marL="13716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3pPr>
            <a:lvl4pPr indent="-576072" lvl="3" marL="18288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4pPr>
            <a:lvl5pPr indent="-576072" lvl="4" marL="22860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5pPr>
            <a:lvl6pPr indent="-576072" lvl="5" marL="27432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6pPr>
            <a:lvl7pPr indent="-576072" lvl="6" marL="32004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7pPr>
            <a:lvl8pPr indent="-576072" lvl="7" marL="36576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8pPr>
            <a:lvl9pPr indent="-576071" lvl="8" marL="41148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9pPr>
          </a:lstStyle>
          <a:p/>
        </p:txBody>
      </p:sp>
    </p:spTree>
  </p:cSld>
  <p:clrMap accent1="accent1" accent2="accent2" accent3="accent3" accent4="accent4" accent5="accent5" accent6="accent6" bg1="lt1" bg2="dk2" tx1="dk1" tx2="lt2" folHlink="folHlink" hlink="hlink"/>
  <p:sldLayoutIdLst>
    <p:sldLayoutId id="214748365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jpg"/><Relationship Id="rId4" Type="http://schemas.openxmlformats.org/officeDocument/2006/relationships/image" Target="../media/image2.jp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jpg"/><Relationship Id="rId4" Type="http://schemas.openxmlformats.org/officeDocument/2006/relationships/image" Target="../media/image2.jp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3.jpg"/><Relationship Id="rId4" Type="http://schemas.openxmlformats.org/officeDocument/2006/relationships/image" Target="../media/image2.jpg"/><Relationship Id="rId5"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jp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image" Target="../media/image2.jp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0.png"/><Relationship Id="rId7"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2.jp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jpg"/><Relationship Id="rId4" Type="http://schemas.openxmlformats.org/officeDocument/2006/relationships/image" Target="../media/image2.jpg"/><Relationship Id="rId5"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4.jpg"/><Relationship Id="rId4" Type="http://schemas.openxmlformats.org/officeDocument/2006/relationships/image" Target="../media/image2.jpg"/><Relationship Id="rId5"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35" name="Shape 35"/>
        <p:cNvGrpSpPr/>
        <p:nvPr/>
      </p:nvGrpSpPr>
      <p:grpSpPr>
        <a:xfrm>
          <a:off x="0" y="0"/>
          <a:ext cx="0" cy="0"/>
          <a:chOff x="0" y="0"/>
          <a:chExt cx="0" cy="0"/>
        </a:xfrm>
      </p:grpSpPr>
      <p:pic>
        <p:nvPicPr>
          <p:cNvPr descr="crystal-vision-packaging-logo-1440714970.jpg" id="36" name="Google Shape;36;p7"/>
          <p:cNvPicPr preferRelativeResize="0"/>
          <p:nvPr/>
        </p:nvPicPr>
        <p:blipFill rotWithShape="1">
          <a:blip r:embed="rId4">
            <a:alphaModFix/>
          </a:blip>
          <a:srcRect b="0" l="0" r="0" t="0"/>
          <a:stretch/>
        </p:blipFill>
        <p:spPr>
          <a:xfrm>
            <a:off x="5411500" y="1610875"/>
            <a:ext cx="5433000" cy="1477500"/>
          </a:xfrm>
          <a:prstGeom prst="rect">
            <a:avLst/>
          </a:prstGeom>
          <a:noFill/>
          <a:ln>
            <a:noFill/>
          </a:ln>
        </p:spPr>
      </p:pic>
      <p:sp>
        <p:nvSpPr>
          <p:cNvPr id="37" name="Google Shape;37;p7"/>
          <p:cNvSpPr txBox="1"/>
          <p:nvPr/>
        </p:nvSpPr>
        <p:spPr>
          <a:xfrm>
            <a:off x="6019550" y="4806950"/>
            <a:ext cx="4113300" cy="5715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000000"/>
              </a:buClr>
              <a:buFont typeface="Muli"/>
              <a:buNone/>
            </a:pPr>
            <a:r>
              <a:rPr lang="en-US" sz="3000">
                <a:latin typeface="Muli"/>
                <a:ea typeface="Muli"/>
                <a:cs typeface="Muli"/>
                <a:sym typeface="Muli"/>
              </a:rPr>
              <a:t>August</a:t>
            </a:r>
            <a:r>
              <a:rPr lang="en-US" sz="3000">
                <a:solidFill>
                  <a:srgbClr val="000000"/>
                </a:solidFill>
                <a:latin typeface="Muli"/>
                <a:ea typeface="Muli"/>
                <a:cs typeface="Muli"/>
                <a:sym typeface="Muli"/>
              </a:rPr>
              <a:t> 2019</a:t>
            </a:r>
            <a:endParaRPr sz="3000">
              <a:solidFill>
                <a:srgbClr val="000000"/>
              </a:solidFill>
              <a:latin typeface="Muli"/>
              <a:ea typeface="Muli"/>
              <a:cs typeface="Muli"/>
              <a:sym typeface="Muli"/>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112" name="Shape 112"/>
        <p:cNvGrpSpPr/>
        <p:nvPr/>
      </p:nvGrpSpPr>
      <p:grpSpPr>
        <a:xfrm>
          <a:off x="0" y="0"/>
          <a:ext cx="0" cy="0"/>
          <a:chOff x="0" y="0"/>
          <a:chExt cx="0" cy="0"/>
        </a:xfrm>
      </p:grpSpPr>
      <p:pic>
        <p:nvPicPr>
          <p:cNvPr descr="crystal-vision-packaging-logo-1440714970.jpg" id="113" name="Google Shape;113;p16"/>
          <p:cNvPicPr preferRelativeResize="0"/>
          <p:nvPr/>
        </p:nvPicPr>
        <p:blipFill rotWithShape="1">
          <a:blip r:embed="rId4">
            <a:alphaModFix/>
          </a:blip>
          <a:srcRect b="0" l="0" r="0" t="0"/>
          <a:stretch/>
        </p:blipFill>
        <p:spPr>
          <a:xfrm>
            <a:off x="972825" y="457200"/>
            <a:ext cx="2755800" cy="749400"/>
          </a:xfrm>
          <a:prstGeom prst="rect">
            <a:avLst/>
          </a:prstGeom>
          <a:noFill/>
          <a:ln>
            <a:noFill/>
          </a:ln>
        </p:spPr>
      </p:pic>
      <p:sp>
        <p:nvSpPr>
          <p:cNvPr id="114" name="Google Shape;114;p16"/>
          <p:cNvSpPr txBox="1"/>
          <p:nvPr/>
        </p:nvSpPr>
        <p:spPr>
          <a:xfrm>
            <a:off x="11696550" y="2414150"/>
            <a:ext cx="3484500" cy="600990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1500">
                <a:solidFill>
                  <a:srgbClr val="72768D"/>
                </a:solidFill>
                <a:latin typeface="Muli"/>
                <a:ea typeface="Muli"/>
                <a:cs typeface="Muli"/>
                <a:sym typeface="Muli"/>
              </a:rPr>
              <a:t>Here is a look at your Google AdWords traffic for this last month.</a:t>
            </a:r>
            <a:endParaRPr sz="1500">
              <a:solidFill>
                <a:srgbClr val="72768D"/>
              </a:solidFill>
              <a:latin typeface="Muli"/>
              <a:ea typeface="Muli"/>
              <a:cs typeface="Muli"/>
              <a:sym typeface="Muli"/>
            </a:endParaRPr>
          </a:p>
          <a:p>
            <a:pPr indent="0" lvl="0" marL="0" marR="0" rtl="0" algn="l">
              <a:lnSpc>
                <a:spcPct val="100000"/>
              </a:lnSpc>
              <a:spcBef>
                <a:spcPts val="0"/>
              </a:spcBef>
              <a:spcAft>
                <a:spcPts val="0"/>
              </a:spcAft>
              <a:buNone/>
            </a:pPr>
            <a:r>
              <a:t/>
            </a:r>
            <a:endParaRPr sz="1500">
              <a:solidFill>
                <a:srgbClr val="72768D"/>
              </a:solidFill>
              <a:latin typeface="Muli"/>
              <a:ea typeface="Muli"/>
              <a:cs typeface="Muli"/>
              <a:sym typeface="Muli"/>
            </a:endParaRPr>
          </a:p>
          <a:p>
            <a:pPr indent="0" lvl="0" marL="0" marR="0" rtl="0" algn="l">
              <a:lnSpc>
                <a:spcPct val="100000"/>
              </a:lnSpc>
              <a:spcBef>
                <a:spcPts val="0"/>
              </a:spcBef>
              <a:spcAft>
                <a:spcPts val="0"/>
              </a:spcAft>
              <a:buNone/>
            </a:pPr>
            <a:r>
              <a:rPr lang="en-US" sz="1500">
                <a:solidFill>
                  <a:srgbClr val="72768D"/>
                </a:solidFill>
                <a:latin typeface="Muli"/>
                <a:ea typeface="Muli"/>
                <a:cs typeface="Muli"/>
                <a:sym typeface="Muli"/>
              </a:rPr>
              <a:t>Google AdWords is an online advertising service developed by Google, where advertisers pay to display brief advertising copy, product listings, and video content within the Google ad network to web users.</a:t>
            </a:r>
            <a:endParaRPr sz="1500">
              <a:solidFill>
                <a:srgbClr val="72768D"/>
              </a:solidFill>
              <a:latin typeface="Muli"/>
              <a:ea typeface="Muli"/>
              <a:cs typeface="Muli"/>
              <a:sym typeface="Muli"/>
            </a:endParaRPr>
          </a:p>
          <a:p>
            <a:pPr indent="0" lvl="0" marL="0" marR="0" rtl="0" algn="l">
              <a:lnSpc>
                <a:spcPct val="100000"/>
              </a:lnSpc>
              <a:spcBef>
                <a:spcPts val="0"/>
              </a:spcBef>
              <a:spcAft>
                <a:spcPts val="0"/>
              </a:spcAft>
              <a:buNone/>
            </a:pPr>
            <a:r>
              <a:t/>
            </a:r>
            <a:endParaRPr sz="1500">
              <a:solidFill>
                <a:srgbClr val="72768D"/>
              </a:solidFill>
              <a:latin typeface="Muli"/>
              <a:ea typeface="Muli"/>
              <a:cs typeface="Muli"/>
              <a:sym typeface="Muli"/>
            </a:endParaRPr>
          </a:p>
          <a:p>
            <a:pPr indent="0" lvl="0" marL="0" marR="0" rtl="0" algn="l">
              <a:lnSpc>
                <a:spcPct val="100000"/>
              </a:lnSpc>
              <a:spcBef>
                <a:spcPts val="0"/>
              </a:spcBef>
              <a:spcAft>
                <a:spcPts val="0"/>
              </a:spcAft>
              <a:buNone/>
            </a:pPr>
            <a:r>
              <a:rPr lang="en-US" sz="1500">
                <a:solidFill>
                  <a:srgbClr val="72768D"/>
                </a:solidFill>
                <a:latin typeface="Muli"/>
                <a:ea typeface="Muli"/>
                <a:cs typeface="Muli"/>
                <a:sym typeface="Muli"/>
              </a:rPr>
              <a:t>Success depends on:</a:t>
            </a:r>
            <a:endParaRPr sz="1500">
              <a:solidFill>
                <a:srgbClr val="72768D"/>
              </a:solidFill>
              <a:latin typeface="Muli"/>
              <a:ea typeface="Muli"/>
              <a:cs typeface="Muli"/>
              <a:sym typeface="Muli"/>
            </a:endParaRPr>
          </a:p>
          <a:p>
            <a:pPr indent="0" lvl="0" marL="0" marR="0" rtl="0" algn="l">
              <a:lnSpc>
                <a:spcPct val="100000"/>
              </a:lnSpc>
              <a:spcBef>
                <a:spcPts val="0"/>
              </a:spcBef>
              <a:spcAft>
                <a:spcPts val="0"/>
              </a:spcAft>
              <a:buNone/>
            </a:pPr>
            <a:r>
              <a:rPr lang="en-US" sz="1500">
                <a:solidFill>
                  <a:srgbClr val="72768D"/>
                </a:solidFill>
                <a:latin typeface="Muli"/>
                <a:ea typeface="Muli"/>
                <a:cs typeface="Muli"/>
                <a:sym typeface="Muli"/>
              </a:rPr>
              <a:t>- Competitiveness of keywords</a:t>
            </a:r>
            <a:endParaRPr sz="1500">
              <a:solidFill>
                <a:srgbClr val="72768D"/>
              </a:solidFill>
              <a:latin typeface="Muli"/>
              <a:ea typeface="Muli"/>
              <a:cs typeface="Muli"/>
              <a:sym typeface="Muli"/>
            </a:endParaRPr>
          </a:p>
          <a:p>
            <a:pPr indent="0" lvl="0" marL="0" marR="0" rtl="0" algn="l">
              <a:lnSpc>
                <a:spcPct val="100000"/>
              </a:lnSpc>
              <a:spcBef>
                <a:spcPts val="0"/>
              </a:spcBef>
              <a:spcAft>
                <a:spcPts val="0"/>
              </a:spcAft>
              <a:buNone/>
            </a:pPr>
            <a:r>
              <a:rPr lang="en-US" sz="1500">
                <a:solidFill>
                  <a:srgbClr val="72768D"/>
                </a:solidFill>
                <a:latin typeface="Muli"/>
                <a:ea typeface="Muli"/>
                <a:cs typeface="Muli"/>
                <a:sym typeface="Muli"/>
              </a:rPr>
              <a:t>- Bidding </a:t>
            </a:r>
            <a:r>
              <a:rPr lang="en-US" sz="1500">
                <a:solidFill>
                  <a:srgbClr val="72768D"/>
                </a:solidFill>
                <a:latin typeface="Muli"/>
                <a:ea typeface="Muli"/>
                <a:cs typeface="Muli"/>
                <a:sym typeface="Muli"/>
              </a:rPr>
              <a:t>strategies</a:t>
            </a:r>
            <a:endParaRPr sz="1500">
              <a:solidFill>
                <a:srgbClr val="72768D"/>
              </a:solidFill>
              <a:latin typeface="Muli"/>
              <a:ea typeface="Muli"/>
              <a:cs typeface="Muli"/>
              <a:sym typeface="Muli"/>
            </a:endParaRPr>
          </a:p>
          <a:p>
            <a:pPr indent="0" lvl="0" marL="0" marR="0" rtl="0" algn="l">
              <a:lnSpc>
                <a:spcPct val="100000"/>
              </a:lnSpc>
              <a:spcBef>
                <a:spcPts val="0"/>
              </a:spcBef>
              <a:spcAft>
                <a:spcPts val="0"/>
              </a:spcAft>
              <a:buNone/>
            </a:pPr>
            <a:r>
              <a:rPr lang="en-US" sz="1500">
                <a:solidFill>
                  <a:srgbClr val="72768D"/>
                </a:solidFill>
                <a:latin typeface="Muli"/>
                <a:ea typeface="Muli"/>
                <a:cs typeface="Muli"/>
                <a:sym typeface="Muli"/>
              </a:rPr>
              <a:t>- High-q</a:t>
            </a:r>
            <a:r>
              <a:rPr lang="en-US" sz="1500">
                <a:solidFill>
                  <a:srgbClr val="72768D"/>
                </a:solidFill>
                <a:latin typeface="Muli"/>
                <a:ea typeface="Muli"/>
                <a:cs typeface="Muli"/>
                <a:sym typeface="Muli"/>
              </a:rPr>
              <a:t>uality</a:t>
            </a:r>
            <a:r>
              <a:rPr lang="en-US" sz="1500">
                <a:solidFill>
                  <a:srgbClr val="72768D"/>
                </a:solidFill>
                <a:latin typeface="Muli"/>
                <a:ea typeface="Muli"/>
                <a:cs typeface="Muli"/>
                <a:sym typeface="Muli"/>
              </a:rPr>
              <a:t> conversions </a:t>
            </a:r>
            <a:endParaRPr sz="1500">
              <a:solidFill>
                <a:srgbClr val="72768D"/>
              </a:solidFill>
              <a:latin typeface="Muli"/>
              <a:ea typeface="Muli"/>
              <a:cs typeface="Muli"/>
              <a:sym typeface="Muli"/>
            </a:endParaRPr>
          </a:p>
          <a:p>
            <a:pPr indent="0" lvl="0" marL="0" marR="0" rtl="0" algn="l">
              <a:lnSpc>
                <a:spcPct val="100000"/>
              </a:lnSpc>
              <a:spcBef>
                <a:spcPts val="0"/>
              </a:spcBef>
              <a:spcAft>
                <a:spcPts val="0"/>
              </a:spcAft>
              <a:buNone/>
            </a:pPr>
            <a:r>
              <a:rPr lang="en-US" sz="1500">
                <a:solidFill>
                  <a:srgbClr val="72768D"/>
                </a:solidFill>
                <a:latin typeface="Muli"/>
                <a:ea typeface="Muli"/>
                <a:cs typeface="Muli"/>
                <a:sym typeface="Muli"/>
              </a:rPr>
              <a:t>- Other industry exclusive factors</a:t>
            </a:r>
            <a:endParaRPr sz="1500">
              <a:solidFill>
                <a:srgbClr val="72768D"/>
              </a:solidFill>
              <a:latin typeface="Muli"/>
              <a:ea typeface="Muli"/>
              <a:cs typeface="Muli"/>
              <a:sym typeface="Muli"/>
            </a:endParaRPr>
          </a:p>
          <a:p>
            <a:pPr indent="0" lvl="0" marL="0" marR="0" rtl="0" algn="l">
              <a:lnSpc>
                <a:spcPct val="100000"/>
              </a:lnSpc>
              <a:spcBef>
                <a:spcPts val="0"/>
              </a:spcBef>
              <a:spcAft>
                <a:spcPts val="0"/>
              </a:spcAft>
              <a:buNone/>
            </a:pPr>
            <a:r>
              <a:t/>
            </a:r>
            <a:endParaRPr sz="1500">
              <a:solidFill>
                <a:srgbClr val="72768D"/>
              </a:solidFill>
              <a:latin typeface="Muli"/>
              <a:ea typeface="Muli"/>
              <a:cs typeface="Muli"/>
              <a:sym typeface="Muli"/>
            </a:endParaRPr>
          </a:p>
          <a:p>
            <a:pPr indent="0" lvl="0" marL="0" marR="0" rtl="0" algn="l">
              <a:lnSpc>
                <a:spcPct val="100000"/>
              </a:lnSpc>
              <a:spcBef>
                <a:spcPts val="0"/>
              </a:spcBef>
              <a:spcAft>
                <a:spcPts val="0"/>
              </a:spcAft>
              <a:buClr>
                <a:schemeClr val="dk1"/>
              </a:buClr>
              <a:buSzPts val="1100"/>
              <a:buFont typeface="Arial"/>
              <a:buNone/>
            </a:pPr>
            <a:r>
              <a:rPr lang="en-US" sz="1500">
                <a:solidFill>
                  <a:srgbClr val="72768D"/>
                </a:solidFill>
                <a:latin typeface="Muli"/>
                <a:ea typeface="Muli"/>
                <a:cs typeface="Muli"/>
                <a:sym typeface="Muli"/>
              </a:rPr>
              <a:t>For the most part, we've found that Google AdWords is extremely effective for many kinds of businesses, as long as they don't waste their money on the wrong keywords, or write weak, low CTR ads.</a:t>
            </a:r>
            <a:endParaRPr sz="1500">
              <a:solidFill>
                <a:srgbClr val="72768D"/>
              </a:solidFill>
              <a:latin typeface="Muli"/>
              <a:ea typeface="Muli"/>
              <a:cs typeface="Muli"/>
              <a:sym typeface="Muli"/>
            </a:endParaRPr>
          </a:p>
          <a:p>
            <a:pPr indent="0" lvl="0" marL="0" marR="0" rtl="0" algn="l">
              <a:lnSpc>
                <a:spcPct val="100000"/>
              </a:lnSpc>
              <a:spcBef>
                <a:spcPts val="0"/>
              </a:spcBef>
              <a:spcAft>
                <a:spcPts val="0"/>
              </a:spcAft>
              <a:buClr>
                <a:schemeClr val="dk1"/>
              </a:buClr>
              <a:buSzPts val="1100"/>
              <a:buFont typeface="Arial"/>
              <a:buNone/>
            </a:pPr>
            <a:r>
              <a:t/>
            </a:r>
            <a:endParaRPr sz="1500">
              <a:solidFill>
                <a:srgbClr val="72768D"/>
              </a:solidFill>
              <a:latin typeface="Muli"/>
              <a:ea typeface="Muli"/>
              <a:cs typeface="Muli"/>
              <a:sym typeface="Muli"/>
            </a:endParaRPr>
          </a:p>
          <a:p>
            <a:pPr indent="0" lvl="0" marL="0" marR="0" rtl="0" algn="l">
              <a:lnSpc>
                <a:spcPct val="100000"/>
              </a:lnSpc>
              <a:spcBef>
                <a:spcPts val="0"/>
              </a:spcBef>
              <a:spcAft>
                <a:spcPts val="0"/>
              </a:spcAft>
              <a:buNone/>
            </a:pPr>
            <a:r>
              <a:t/>
            </a:r>
            <a:endParaRPr sz="1500">
              <a:solidFill>
                <a:srgbClr val="72768D"/>
              </a:solidFill>
              <a:latin typeface="Muli"/>
              <a:ea typeface="Muli"/>
              <a:cs typeface="Muli"/>
              <a:sym typeface="Muli"/>
            </a:endParaRPr>
          </a:p>
        </p:txBody>
      </p:sp>
      <p:sp>
        <p:nvSpPr>
          <p:cNvPr id="115" name="Google Shape;115;p16"/>
          <p:cNvSpPr txBox="1"/>
          <p:nvPr/>
        </p:nvSpPr>
        <p:spPr>
          <a:xfrm>
            <a:off x="11696550" y="1923050"/>
            <a:ext cx="3539400" cy="5355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1179BA"/>
              </a:buClr>
              <a:buFont typeface="Montserrat"/>
              <a:buNone/>
            </a:pPr>
            <a:r>
              <a:rPr b="1" lang="en-US" sz="1600">
                <a:solidFill>
                  <a:srgbClr val="1179BA"/>
                </a:solidFill>
                <a:latin typeface="Montserrat"/>
                <a:ea typeface="Montserrat"/>
                <a:cs typeface="Montserrat"/>
                <a:sym typeface="Montserrat"/>
              </a:rPr>
              <a:t>Google AdWords</a:t>
            </a:r>
            <a:endParaRPr/>
          </a:p>
        </p:txBody>
      </p:sp>
      <p:sp>
        <p:nvSpPr>
          <p:cNvPr id="116" name="Google Shape;116;p16"/>
          <p:cNvSpPr txBox="1"/>
          <p:nvPr/>
        </p:nvSpPr>
        <p:spPr>
          <a:xfrm>
            <a:off x="7720625" y="851275"/>
            <a:ext cx="3634200" cy="5355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Muli"/>
              <a:buNone/>
            </a:pPr>
            <a:r>
              <a:rPr b="1" lang="en-US" sz="2400">
                <a:latin typeface="Muli"/>
                <a:ea typeface="Muli"/>
                <a:cs typeface="Muli"/>
                <a:sym typeface="Muli"/>
              </a:rPr>
              <a:t>AdWords </a:t>
            </a:r>
            <a:r>
              <a:rPr b="1" lang="en-US" sz="2400">
                <a:latin typeface="Muli"/>
                <a:ea typeface="Muli"/>
                <a:cs typeface="Muli"/>
                <a:sym typeface="Muli"/>
              </a:rPr>
              <a:t>Performance</a:t>
            </a:r>
            <a:endParaRPr/>
          </a:p>
        </p:txBody>
      </p:sp>
      <p:pic>
        <p:nvPicPr>
          <p:cNvPr id="117" name="Google Shape;117;p16"/>
          <p:cNvPicPr preferRelativeResize="0"/>
          <p:nvPr/>
        </p:nvPicPr>
        <p:blipFill rotWithShape="1">
          <a:blip r:embed="rId5">
            <a:alphaModFix/>
          </a:blip>
          <a:srcRect b="11301" l="21902" r="1380" t="34571"/>
          <a:stretch/>
        </p:blipFill>
        <p:spPr>
          <a:xfrm>
            <a:off x="791425" y="1923050"/>
            <a:ext cx="10423549" cy="5883451"/>
          </a:xfrm>
          <a:prstGeom prst="rect">
            <a:avLst/>
          </a:prstGeom>
          <a:noFill/>
          <a:ln>
            <a:noFill/>
          </a:ln>
        </p:spPr>
      </p:pic>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121" name="Shape 121"/>
        <p:cNvGrpSpPr/>
        <p:nvPr/>
      </p:nvGrpSpPr>
      <p:grpSpPr>
        <a:xfrm>
          <a:off x="0" y="0"/>
          <a:ext cx="0" cy="0"/>
          <a:chOff x="0" y="0"/>
          <a:chExt cx="0" cy="0"/>
        </a:xfrm>
      </p:grpSpPr>
      <p:sp>
        <p:nvSpPr>
          <p:cNvPr id="122" name="Google Shape;122;p17"/>
          <p:cNvSpPr/>
          <p:nvPr/>
        </p:nvSpPr>
        <p:spPr>
          <a:xfrm>
            <a:off x="1040775" y="1672675"/>
            <a:ext cx="14843400" cy="7112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a:off x="7906950" y="892675"/>
            <a:ext cx="3397500" cy="3516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000"/>
              <a:t>TOP LANDING PAGES</a:t>
            </a:r>
            <a:endParaRPr b="1" sz="2000"/>
          </a:p>
        </p:txBody>
      </p:sp>
      <p:pic>
        <p:nvPicPr>
          <p:cNvPr descr="crystal-vision-packaging-logo-1440714970.jpg" id="124" name="Google Shape;124;p17"/>
          <p:cNvPicPr preferRelativeResize="0"/>
          <p:nvPr/>
        </p:nvPicPr>
        <p:blipFill rotWithShape="1">
          <a:blip r:embed="rId4">
            <a:alphaModFix/>
          </a:blip>
          <a:srcRect b="0" l="0" r="0" t="0"/>
          <a:stretch/>
        </p:blipFill>
        <p:spPr>
          <a:xfrm>
            <a:off x="972825" y="457200"/>
            <a:ext cx="2755800" cy="749400"/>
          </a:xfrm>
          <a:prstGeom prst="rect">
            <a:avLst/>
          </a:prstGeom>
          <a:noFill/>
          <a:ln>
            <a:noFill/>
          </a:ln>
        </p:spPr>
      </p:pic>
      <p:pic>
        <p:nvPicPr>
          <p:cNvPr id="125" name="Google Shape;125;p17"/>
          <p:cNvPicPr preferRelativeResize="0"/>
          <p:nvPr/>
        </p:nvPicPr>
        <p:blipFill rotWithShape="1">
          <a:blip r:embed="rId5">
            <a:alphaModFix/>
          </a:blip>
          <a:srcRect b="18907" l="21279" r="5294" t="30387"/>
          <a:stretch/>
        </p:blipFill>
        <p:spPr>
          <a:xfrm>
            <a:off x="1125225" y="1706800"/>
            <a:ext cx="13294326" cy="6982349"/>
          </a:xfrm>
          <a:prstGeom prst="rect">
            <a:avLst/>
          </a:prstGeom>
          <a:noFill/>
          <a:ln>
            <a:noFill/>
          </a:ln>
        </p:spPr>
      </p:pic>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129" name="Shape 129"/>
        <p:cNvGrpSpPr/>
        <p:nvPr/>
      </p:nvGrpSpPr>
      <p:grpSpPr>
        <a:xfrm>
          <a:off x="0" y="0"/>
          <a:ext cx="0" cy="0"/>
          <a:chOff x="0" y="0"/>
          <a:chExt cx="0" cy="0"/>
        </a:xfrm>
      </p:grpSpPr>
      <p:sp>
        <p:nvSpPr>
          <p:cNvPr id="130" name="Google Shape;130;p18"/>
          <p:cNvSpPr/>
          <p:nvPr/>
        </p:nvSpPr>
        <p:spPr>
          <a:xfrm>
            <a:off x="253300" y="3296825"/>
            <a:ext cx="15717000" cy="5467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75250" y="1580450"/>
            <a:ext cx="12091800" cy="940800"/>
          </a:xfrm>
          <a:prstGeom prst="rect">
            <a:avLst/>
          </a:prstGeom>
          <a:solidFill>
            <a:srgbClr val="B3BDC7"/>
          </a:solidFill>
          <a:ln>
            <a:noFill/>
          </a:ln>
        </p:spPr>
        <p:txBody>
          <a:bodyPr anchorCtr="0" anchor="ctr" bIns="91425" lIns="91425" spcFirstLastPara="1" rIns="91425" wrap="square" tIns="91425">
            <a:noAutofit/>
          </a:bodyPr>
          <a:lstStyle/>
          <a:p>
            <a:pPr indent="457200" lvl="0" marL="457200" rtl="0" algn="l">
              <a:spcBef>
                <a:spcPts val="0"/>
              </a:spcBef>
              <a:spcAft>
                <a:spcPts val="0"/>
              </a:spcAft>
              <a:buNone/>
            </a:pPr>
            <a:r>
              <a:rPr lang="en-US" sz="3000">
                <a:solidFill>
                  <a:srgbClr val="F3F3F3"/>
                </a:solidFill>
                <a:latin typeface="Questrial"/>
                <a:ea typeface="Questrial"/>
                <a:cs typeface="Questrial"/>
                <a:sym typeface="Questrial"/>
              </a:rPr>
              <a:t>GOOGLE &amp; BING</a:t>
            </a:r>
            <a:r>
              <a:rPr lang="en-US" sz="3000">
                <a:latin typeface="Questrial"/>
                <a:ea typeface="Questrial"/>
                <a:cs typeface="Questrial"/>
                <a:sym typeface="Questrial"/>
              </a:rPr>
              <a:t> </a:t>
            </a:r>
            <a:r>
              <a:rPr lang="en-US" sz="3000">
                <a:solidFill>
                  <a:srgbClr val="D9D9D9"/>
                </a:solidFill>
                <a:latin typeface="Questrial"/>
                <a:ea typeface="Questrial"/>
                <a:cs typeface="Questrial"/>
                <a:sym typeface="Questrial"/>
              </a:rPr>
              <a:t>KEYWORD RANKINGS</a:t>
            </a:r>
            <a:endParaRPr sz="3000">
              <a:solidFill>
                <a:srgbClr val="D9D9D9"/>
              </a:solidFill>
              <a:latin typeface="Questrial"/>
              <a:ea typeface="Questrial"/>
              <a:cs typeface="Questrial"/>
              <a:sym typeface="Questrial"/>
            </a:endParaRPr>
          </a:p>
        </p:txBody>
      </p:sp>
      <p:pic>
        <p:nvPicPr>
          <p:cNvPr descr="crystal-vision-packaging-logo-1440714970.jpg" id="132" name="Google Shape;132;p18"/>
          <p:cNvPicPr preferRelativeResize="0"/>
          <p:nvPr/>
        </p:nvPicPr>
        <p:blipFill rotWithShape="1">
          <a:blip r:embed="rId4">
            <a:alphaModFix/>
          </a:blip>
          <a:srcRect b="0" l="0" r="0" t="0"/>
          <a:stretch/>
        </p:blipFill>
        <p:spPr>
          <a:xfrm>
            <a:off x="972825" y="457200"/>
            <a:ext cx="2755800" cy="749400"/>
          </a:xfrm>
          <a:prstGeom prst="rect">
            <a:avLst/>
          </a:prstGeom>
          <a:noFill/>
          <a:ln>
            <a:noFill/>
          </a:ln>
        </p:spPr>
      </p:pic>
      <p:pic>
        <p:nvPicPr>
          <p:cNvPr id="133" name="Google Shape;133;p18"/>
          <p:cNvPicPr preferRelativeResize="0"/>
          <p:nvPr/>
        </p:nvPicPr>
        <p:blipFill rotWithShape="1">
          <a:blip r:embed="rId5">
            <a:alphaModFix/>
          </a:blip>
          <a:srcRect b="19830" l="26983" r="18713" t="35254"/>
          <a:stretch/>
        </p:blipFill>
        <p:spPr>
          <a:xfrm>
            <a:off x="3997113" y="3144425"/>
            <a:ext cx="8261782" cy="5467200"/>
          </a:xfrm>
          <a:prstGeom prst="rect">
            <a:avLst/>
          </a:prstGeom>
          <a:noFill/>
          <a:ln>
            <a:noFill/>
          </a:ln>
        </p:spPr>
      </p:pic>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137" name="Shape 137"/>
        <p:cNvGrpSpPr/>
        <p:nvPr/>
      </p:nvGrpSpPr>
      <p:grpSpPr>
        <a:xfrm>
          <a:off x="0" y="0"/>
          <a:ext cx="0" cy="0"/>
          <a:chOff x="0" y="0"/>
          <a:chExt cx="0" cy="0"/>
        </a:xfrm>
      </p:grpSpPr>
      <p:graphicFrame>
        <p:nvGraphicFramePr>
          <p:cNvPr id="138" name="Google Shape;138;p19"/>
          <p:cNvGraphicFramePr/>
          <p:nvPr/>
        </p:nvGraphicFramePr>
        <p:xfrm>
          <a:off x="1039950" y="1963450"/>
          <a:ext cx="3000000" cy="3000000"/>
        </p:xfrm>
        <a:graphic>
          <a:graphicData uri="http://schemas.openxmlformats.org/drawingml/2006/table">
            <a:tbl>
              <a:tblPr>
                <a:noFill/>
                <a:tableStyleId>{A9B0E383-5526-4539-9924-6C0E95C9FEA6}</a:tableStyleId>
              </a:tblPr>
              <a:tblGrid>
                <a:gridCol w="3995100"/>
                <a:gridCol w="2007400"/>
                <a:gridCol w="2027075"/>
                <a:gridCol w="2027075"/>
                <a:gridCol w="3483425"/>
                <a:gridCol w="634250"/>
              </a:tblGrid>
              <a:tr h="674800">
                <a:tc>
                  <a:txBody>
                    <a:bodyPr/>
                    <a:lstStyle/>
                    <a:p>
                      <a:pPr indent="0" lvl="0" marL="101600" marR="101600" rtl="0" algn="r">
                        <a:lnSpc>
                          <a:spcPct val="115000"/>
                        </a:lnSpc>
                        <a:spcBef>
                          <a:spcPts val="0"/>
                        </a:spcBef>
                        <a:spcAft>
                          <a:spcPts val="0"/>
                        </a:spcAft>
                        <a:buClr>
                          <a:srgbClr val="000000"/>
                        </a:buClr>
                        <a:buFont typeface="Questrial"/>
                        <a:buNone/>
                      </a:pPr>
                      <a:r>
                        <a:rPr b="1" lang="en-US" sz="1600" u="none" cap="none" strike="noStrike">
                          <a:latin typeface="Questrial"/>
                          <a:ea typeface="Questrial"/>
                          <a:cs typeface="Questrial"/>
                          <a:sym typeface="Questrial"/>
                        </a:rPr>
                        <a:t>Statistics</a:t>
                      </a:r>
                      <a:endParaRPr/>
                    </a:p>
                  </a:txBody>
                  <a:tcPr marT="91425" marB="91425" marR="68575" marL="68575">
                    <a:lnR cap="flat" cmpd="sng" w="12700">
                      <a:solidFill>
                        <a:srgbClr val="5B9BD5"/>
                      </a:solidFill>
                      <a:prstDash val="solid"/>
                      <a:round/>
                      <a:headEnd len="sm" w="sm" type="none"/>
                      <a:tailEnd len="sm" w="sm" type="none"/>
                    </a:lnR>
                    <a:lnB cap="flat" cmpd="sng" w="12700">
                      <a:solidFill>
                        <a:srgbClr val="5B9BD5"/>
                      </a:solidFill>
                      <a:prstDash val="solid"/>
                      <a:round/>
                      <a:headEnd len="sm" w="sm" type="none"/>
                      <a:tailEnd len="sm" w="sm" type="none"/>
                    </a:lnB>
                    <a:solidFill>
                      <a:srgbClr val="FFFFFF"/>
                    </a:solidFill>
                  </a:tcPr>
                </a:tc>
                <a:tc>
                  <a:txBody>
                    <a:bodyPr/>
                    <a:lstStyle/>
                    <a:p>
                      <a:pPr indent="0" lvl="0" marL="101600" marR="101600" rtl="0" algn="ctr">
                        <a:lnSpc>
                          <a:spcPct val="115000"/>
                        </a:lnSpc>
                        <a:spcBef>
                          <a:spcPts val="0"/>
                        </a:spcBef>
                        <a:spcAft>
                          <a:spcPts val="0"/>
                        </a:spcAft>
                        <a:buClr>
                          <a:srgbClr val="000000"/>
                        </a:buClr>
                        <a:buFont typeface="Questrial"/>
                        <a:buNone/>
                      </a:pPr>
                      <a:r>
                        <a:rPr b="1" lang="en-US">
                          <a:latin typeface="Questrial"/>
                          <a:ea typeface="Questrial"/>
                          <a:cs typeface="Questrial"/>
                          <a:sym typeface="Questrial"/>
                        </a:rPr>
                        <a:t>June</a:t>
                      </a:r>
                      <a:endParaRPr/>
                    </a:p>
                  </a:txBody>
                  <a:tcPr marT="91425" marB="91425" marR="68575" marL="68575">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B cap="flat" cmpd="sng" w="12700">
                      <a:solidFill>
                        <a:srgbClr val="5B9BD5"/>
                      </a:solidFill>
                      <a:prstDash val="solid"/>
                      <a:round/>
                      <a:headEnd len="sm" w="sm" type="none"/>
                      <a:tailEnd len="sm" w="sm" type="none"/>
                    </a:lnB>
                    <a:solidFill>
                      <a:srgbClr val="FBFBFB"/>
                    </a:solidFill>
                  </a:tcPr>
                </a:tc>
                <a:tc>
                  <a:txBody>
                    <a:bodyPr/>
                    <a:lstStyle/>
                    <a:p>
                      <a:pPr indent="0" lvl="0" marL="101600" marR="101600" rtl="0" algn="ctr">
                        <a:lnSpc>
                          <a:spcPct val="115000"/>
                        </a:lnSpc>
                        <a:spcBef>
                          <a:spcPts val="0"/>
                        </a:spcBef>
                        <a:spcAft>
                          <a:spcPts val="0"/>
                        </a:spcAft>
                        <a:buClr>
                          <a:srgbClr val="000000"/>
                        </a:buClr>
                        <a:buFont typeface="Questrial"/>
                        <a:buNone/>
                      </a:pPr>
                      <a:r>
                        <a:rPr b="1" lang="en-US">
                          <a:latin typeface="Questrial"/>
                          <a:ea typeface="Questrial"/>
                          <a:cs typeface="Questrial"/>
                          <a:sym typeface="Questrial"/>
                        </a:rPr>
                        <a:t>July</a:t>
                      </a:r>
                      <a:endParaRPr/>
                    </a:p>
                  </a:txBody>
                  <a:tcPr marT="91425" marB="91425" marR="68575" marL="68575">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B cap="flat" cmpd="sng" w="12700">
                      <a:solidFill>
                        <a:srgbClr val="5B9BD5"/>
                      </a:solidFill>
                      <a:prstDash val="solid"/>
                      <a:round/>
                      <a:headEnd len="sm" w="sm" type="none"/>
                      <a:tailEnd len="sm" w="sm" type="none"/>
                    </a:lnB>
                    <a:solidFill>
                      <a:srgbClr val="FBFBFB"/>
                    </a:solidFill>
                  </a:tcPr>
                </a:tc>
                <a:tc>
                  <a:txBody>
                    <a:bodyPr/>
                    <a:lstStyle/>
                    <a:p>
                      <a:pPr indent="0" lvl="0" marL="101600" marR="101600" rtl="0" algn="ctr">
                        <a:lnSpc>
                          <a:spcPct val="115000"/>
                        </a:lnSpc>
                        <a:spcBef>
                          <a:spcPts val="0"/>
                        </a:spcBef>
                        <a:spcAft>
                          <a:spcPts val="0"/>
                        </a:spcAft>
                        <a:buClr>
                          <a:srgbClr val="000000"/>
                        </a:buClr>
                        <a:buFont typeface="Questrial"/>
                        <a:buNone/>
                      </a:pPr>
                      <a:r>
                        <a:rPr b="1" lang="en-US">
                          <a:latin typeface="Questrial"/>
                          <a:ea typeface="Questrial"/>
                          <a:cs typeface="Questrial"/>
                          <a:sym typeface="Questrial"/>
                        </a:rPr>
                        <a:t>Aug</a:t>
                      </a:r>
                      <a:endParaRPr/>
                    </a:p>
                  </a:txBody>
                  <a:tcPr marT="91425" marB="91425" marR="68575" marL="68575">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B cap="flat" cmpd="sng" w="12700">
                      <a:solidFill>
                        <a:srgbClr val="5B9BD5"/>
                      </a:solidFill>
                      <a:prstDash val="solid"/>
                      <a:round/>
                      <a:headEnd len="sm" w="sm" type="none"/>
                      <a:tailEnd len="sm" w="sm" type="none"/>
                    </a:lnB>
                    <a:solidFill>
                      <a:srgbClr val="FBFBFB"/>
                    </a:solidFill>
                  </a:tcPr>
                </a:tc>
                <a:tc>
                  <a:txBody>
                    <a:bodyPr/>
                    <a:lstStyle/>
                    <a:p>
                      <a:pPr indent="0" lvl="0" marL="101600" marR="101600" rtl="0" algn="just">
                        <a:lnSpc>
                          <a:spcPct val="115000"/>
                        </a:lnSpc>
                        <a:spcBef>
                          <a:spcPts val="0"/>
                        </a:spcBef>
                        <a:spcAft>
                          <a:spcPts val="0"/>
                        </a:spcAft>
                        <a:buClr>
                          <a:srgbClr val="000000"/>
                        </a:buClr>
                        <a:buFont typeface="Questrial"/>
                        <a:buNone/>
                      </a:pPr>
                      <a:r>
                        <a:rPr b="1" lang="en-US" sz="1400" u="none" cap="none" strike="noStrike">
                          <a:latin typeface="Questrial"/>
                          <a:ea typeface="Questrial"/>
                          <a:cs typeface="Questrial"/>
                          <a:sym typeface="Questrial"/>
                        </a:rPr>
                        <a:t>Comments</a:t>
                      </a:r>
                      <a:endParaRPr/>
                    </a:p>
                  </a:txBody>
                  <a:tcPr marT="91425" marB="91425" marR="68575" marL="68575">
                    <a:lnL cap="flat" cmpd="sng" w="12700">
                      <a:solidFill>
                        <a:srgbClr val="5B9BD5"/>
                      </a:solidFill>
                      <a:prstDash val="solid"/>
                      <a:round/>
                      <a:headEnd len="sm" w="sm" type="none"/>
                      <a:tailEnd len="sm" w="sm" type="none"/>
                    </a:lnL>
                    <a:lnB cap="flat" cmpd="sng" w="12700">
                      <a:solidFill>
                        <a:srgbClr val="5B9BD5"/>
                      </a:solidFill>
                      <a:prstDash val="solid"/>
                      <a:round/>
                      <a:headEnd len="sm" w="sm" type="none"/>
                      <a:tailEnd len="sm" w="sm" type="none"/>
                    </a:lnB>
                    <a:solidFill>
                      <a:srgbClr val="FBFBFB"/>
                    </a:solidFill>
                  </a:tcPr>
                </a:tc>
                <a:tc>
                  <a:txBody>
                    <a:bodyPr/>
                    <a:lstStyle/>
                    <a:p>
                      <a:pPr indent="0" lvl="0" marL="101600" marR="101600" rtl="0" algn="l">
                        <a:lnSpc>
                          <a:spcPct val="115000"/>
                        </a:lnSpc>
                        <a:spcBef>
                          <a:spcPts val="0"/>
                        </a:spcBef>
                        <a:spcAft>
                          <a:spcPts val="0"/>
                        </a:spcAft>
                        <a:buClr>
                          <a:srgbClr val="000000"/>
                        </a:buClr>
                        <a:buFont typeface="Arial"/>
                        <a:buNone/>
                      </a:pPr>
                      <a:r>
                        <a:rPr lang="en-US" sz="1400" u="none" cap="none" strike="noStrike"/>
                        <a:t> </a:t>
                      </a:r>
                      <a:endParaRPr/>
                    </a:p>
                  </a:txBody>
                  <a:tcPr marT="91425" marB="91425" marR="91425" marL="91425">
                    <a:lnB cap="flat" cmpd="sng" w="12700">
                      <a:solidFill>
                        <a:srgbClr val="5B9BD5"/>
                      </a:solidFill>
                      <a:prstDash val="solid"/>
                      <a:round/>
                      <a:headEnd len="sm" w="sm" type="none"/>
                      <a:tailEnd len="sm" w="sm" type="none"/>
                    </a:lnB>
                  </a:tcPr>
                </a:tc>
              </a:tr>
              <a:tr h="805025">
                <a:tc>
                  <a:txBody>
                    <a:bodyPr/>
                    <a:lstStyle/>
                    <a:p>
                      <a:pPr indent="0" lvl="0" marL="101600" marR="101600" rtl="0" algn="r">
                        <a:lnSpc>
                          <a:spcPct val="115000"/>
                        </a:lnSpc>
                        <a:spcBef>
                          <a:spcPts val="0"/>
                        </a:spcBef>
                        <a:spcAft>
                          <a:spcPts val="0"/>
                        </a:spcAft>
                        <a:buClr>
                          <a:srgbClr val="000000"/>
                        </a:buClr>
                        <a:buFont typeface="Questrial"/>
                        <a:buNone/>
                      </a:pPr>
                      <a:r>
                        <a:rPr b="1" lang="en-US" sz="1600" u="none" cap="none" strike="noStrike">
                          <a:latin typeface="Questrial"/>
                          <a:ea typeface="Questrial"/>
                          <a:cs typeface="Questrial"/>
                          <a:sym typeface="Questrial"/>
                        </a:rPr>
                        <a:t>Google </a:t>
                      </a:r>
                      <a:r>
                        <a:rPr b="1" lang="en-US" sz="1600">
                          <a:latin typeface="Questrial"/>
                          <a:ea typeface="Questrial"/>
                          <a:cs typeface="Questrial"/>
                          <a:sym typeface="Questrial"/>
                        </a:rPr>
                        <a:t>Index</a:t>
                      </a:r>
                      <a:endParaRPr/>
                    </a:p>
                  </a:txBody>
                  <a:tcPr marT="91425" marB="91425" marR="68575" marL="68575" anchor="ctr">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solidFill>
                      <a:srgbClr val="FFFFFF"/>
                    </a:solidFill>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272</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298</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332</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tcPr>
                </a:tc>
                <a:tc gridSpan="2">
                  <a:txBody>
                    <a:bodyPr/>
                    <a:lstStyle/>
                    <a:p>
                      <a:pPr indent="0" lvl="0" marL="101600" marR="0" rtl="0" algn="l">
                        <a:lnSpc>
                          <a:spcPct val="115000"/>
                        </a:lnSpc>
                        <a:spcBef>
                          <a:spcPts val="0"/>
                        </a:spcBef>
                        <a:spcAft>
                          <a:spcPts val="0"/>
                        </a:spcAft>
                        <a:buClr>
                          <a:schemeClr val="dk1"/>
                        </a:buClr>
                        <a:buSzPts val="1100"/>
                        <a:buFont typeface="Arial"/>
                        <a:buNone/>
                      </a:pPr>
                      <a:r>
                        <a:rPr lang="en-US" sz="1100">
                          <a:solidFill>
                            <a:srgbClr val="81869B"/>
                          </a:solidFill>
                        </a:rPr>
                        <a:t>Google Index is the number of links currently indexed in Google’s database.</a:t>
                      </a:r>
                      <a:endParaRPr sz="1100">
                        <a:solidFill>
                          <a:srgbClr val="81869B"/>
                        </a:solidFill>
                      </a:endParaRPr>
                    </a:p>
                  </a:txBody>
                  <a:tcPr marT="91425" marB="91425" marR="68575" marL="68575" anchor="ctr">
                    <a:lnL cap="flat" cmpd="sng" w="12700">
                      <a:solidFill>
                        <a:srgbClr val="5B9BD5"/>
                      </a:solidFill>
                      <a:prstDash val="solid"/>
                      <a:round/>
                      <a:headEnd len="sm" w="sm" type="none"/>
                      <a:tailEnd len="sm" w="sm" type="none"/>
                    </a:lnL>
                    <a:lnT cap="flat" cmpd="sng" w="12700">
                      <a:solidFill>
                        <a:srgbClr val="5B9BD5"/>
                      </a:solidFill>
                      <a:prstDash val="solid"/>
                      <a:round/>
                      <a:headEnd len="sm" w="sm" type="none"/>
                      <a:tailEnd len="sm" w="sm" type="none"/>
                    </a:lnT>
                  </a:tcPr>
                </a:tc>
                <a:tc hMerge="1"/>
              </a:tr>
              <a:tr h="868900">
                <a:tc>
                  <a:txBody>
                    <a:bodyPr/>
                    <a:lstStyle/>
                    <a:p>
                      <a:pPr indent="0" lvl="0" marL="101600" marR="101600" rtl="0" algn="r">
                        <a:lnSpc>
                          <a:spcPct val="115000"/>
                        </a:lnSpc>
                        <a:spcBef>
                          <a:spcPts val="0"/>
                        </a:spcBef>
                        <a:spcAft>
                          <a:spcPts val="0"/>
                        </a:spcAft>
                        <a:buClr>
                          <a:srgbClr val="000000"/>
                        </a:buClr>
                        <a:buFont typeface="Questrial"/>
                        <a:buNone/>
                      </a:pPr>
                      <a:r>
                        <a:rPr b="1" lang="en-US" sz="1600" u="none" cap="none" strike="noStrike">
                          <a:latin typeface="Questrial"/>
                          <a:ea typeface="Questrial"/>
                          <a:cs typeface="Questrial"/>
                          <a:sym typeface="Questrial"/>
                        </a:rPr>
                        <a:t>Marketing Grade</a:t>
                      </a:r>
                      <a:endParaRPr/>
                    </a:p>
                  </a:txBody>
                  <a:tcPr marT="91425" marB="91425" marR="68575" marL="68575" anchor="ctr">
                    <a:lnR cap="flat" cmpd="sng" w="12700">
                      <a:solidFill>
                        <a:srgbClr val="5B9BD5"/>
                      </a:solidFill>
                      <a:prstDash val="solid"/>
                      <a:round/>
                      <a:headEnd len="sm" w="sm" type="none"/>
                      <a:tailEnd len="sm" w="sm" type="none"/>
                    </a:lnR>
                    <a:solidFill>
                      <a:srgbClr val="FFFFFF"/>
                    </a:solidFill>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85</a:t>
                      </a:r>
                      <a:r>
                        <a:rPr b="1" lang="en-US" sz="1600" u="none" cap="none" strike="noStrike">
                          <a:solidFill>
                            <a:srgbClr val="666666"/>
                          </a:solidFill>
                          <a:latin typeface="Questrial"/>
                          <a:ea typeface="Questrial"/>
                          <a:cs typeface="Questrial"/>
                          <a:sym typeface="Questrial"/>
                        </a:rPr>
                        <a:t>%</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82</a:t>
                      </a:r>
                      <a:r>
                        <a:rPr b="1" lang="en-US" sz="1600" u="none" cap="none" strike="noStrike">
                          <a:solidFill>
                            <a:srgbClr val="666666"/>
                          </a:solidFill>
                          <a:latin typeface="Questrial"/>
                          <a:ea typeface="Questrial"/>
                          <a:cs typeface="Questrial"/>
                          <a:sym typeface="Questrial"/>
                        </a:rPr>
                        <a:t>%</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82</a:t>
                      </a:r>
                      <a:r>
                        <a:rPr b="1" lang="en-US" sz="1600" u="none" cap="none" strike="noStrike">
                          <a:solidFill>
                            <a:srgbClr val="666666"/>
                          </a:solidFill>
                          <a:latin typeface="Questrial"/>
                          <a:ea typeface="Questrial"/>
                          <a:cs typeface="Questrial"/>
                          <a:sym typeface="Questrial"/>
                        </a:rPr>
                        <a:t>%</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gridSpan="2">
                  <a:txBody>
                    <a:bodyPr/>
                    <a:lstStyle/>
                    <a:p>
                      <a:pPr indent="0" lvl="0" marL="101600" marR="0" rtl="0" algn="l">
                        <a:lnSpc>
                          <a:spcPct val="115000"/>
                        </a:lnSpc>
                        <a:spcBef>
                          <a:spcPts val="0"/>
                        </a:spcBef>
                        <a:spcAft>
                          <a:spcPts val="0"/>
                        </a:spcAft>
                        <a:buClr>
                          <a:srgbClr val="81869B"/>
                        </a:buClr>
                        <a:buFont typeface="Arial"/>
                        <a:buNone/>
                      </a:pPr>
                      <a:r>
                        <a:rPr lang="en-US" sz="1100" u="none" cap="none" strike="noStrike">
                          <a:solidFill>
                            <a:srgbClr val="81869B"/>
                          </a:solidFill>
                        </a:rPr>
                        <a:t>Market Grader uses a blend of different variables, including site performance, Mobile design, SEO, and Security.</a:t>
                      </a:r>
                      <a:endParaRPr/>
                    </a:p>
                  </a:txBody>
                  <a:tcPr marT="91425" marB="91425" marR="68575" marL="68575" anchor="ctr">
                    <a:lnL cap="flat" cmpd="sng" w="12700">
                      <a:solidFill>
                        <a:srgbClr val="5B9BD5"/>
                      </a:solidFill>
                      <a:prstDash val="solid"/>
                      <a:round/>
                      <a:headEnd len="sm" w="sm" type="none"/>
                      <a:tailEnd len="sm" w="sm" type="none"/>
                    </a:lnL>
                    <a:solidFill>
                      <a:srgbClr val="FBFBFB"/>
                    </a:solidFill>
                  </a:tcPr>
                </a:tc>
                <a:tc hMerge="1"/>
              </a:tr>
              <a:tr h="1110625">
                <a:tc>
                  <a:txBody>
                    <a:bodyPr/>
                    <a:lstStyle/>
                    <a:p>
                      <a:pPr indent="0" lvl="0" marL="101600" marR="101600" rtl="0" algn="r">
                        <a:lnSpc>
                          <a:spcPct val="115000"/>
                        </a:lnSpc>
                        <a:spcBef>
                          <a:spcPts val="0"/>
                        </a:spcBef>
                        <a:spcAft>
                          <a:spcPts val="0"/>
                        </a:spcAft>
                        <a:buClr>
                          <a:srgbClr val="000000"/>
                        </a:buClr>
                        <a:buFont typeface="Questrial"/>
                        <a:buNone/>
                      </a:pPr>
                      <a:r>
                        <a:rPr b="1" lang="en-US" sz="1600">
                          <a:solidFill>
                            <a:schemeClr val="dk1"/>
                          </a:solidFill>
                          <a:latin typeface="Questrial"/>
                          <a:ea typeface="Questrial"/>
                          <a:cs typeface="Questrial"/>
                          <a:sym typeface="Questrial"/>
                        </a:rPr>
                        <a:t>Domain </a:t>
                      </a:r>
                      <a:r>
                        <a:rPr b="1" lang="en-US" sz="1600" u="none" cap="none" strike="noStrike">
                          <a:latin typeface="Questrial"/>
                          <a:ea typeface="Questrial"/>
                          <a:cs typeface="Questrial"/>
                          <a:sym typeface="Questrial"/>
                        </a:rPr>
                        <a:t>Rank</a:t>
                      </a:r>
                      <a:endParaRPr/>
                    </a:p>
                  </a:txBody>
                  <a:tcPr marT="91425" marB="91425" marR="68575" marL="68575" anchor="ctr">
                    <a:lnR cap="flat" cmpd="sng" w="12700">
                      <a:solidFill>
                        <a:srgbClr val="5B9BD5"/>
                      </a:solidFill>
                      <a:prstDash val="solid"/>
                      <a:round/>
                      <a:headEnd len="sm" w="sm" type="none"/>
                      <a:tailEnd len="sm" w="sm" type="none"/>
                    </a:lnR>
                    <a:solidFill>
                      <a:srgbClr val="FFFFFF"/>
                    </a:solidFill>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19</a:t>
                      </a:r>
                      <a:r>
                        <a:rPr b="1" lang="en-US" sz="1600" u="none" cap="none" strike="noStrike">
                          <a:solidFill>
                            <a:srgbClr val="666666"/>
                          </a:solidFill>
                          <a:latin typeface="Questrial"/>
                          <a:ea typeface="Questrial"/>
                          <a:cs typeface="Questrial"/>
                          <a:sym typeface="Questrial"/>
                        </a:rPr>
                        <a:t>/100</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18</a:t>
                      </a:r>
                      <a:r>
                        <a:rPr b="1" lang="en-US" sz="1600" u="none" cap="none" strike="noStrike">
                          <a:solidFill>
                            <a:srgbClr val="666666"/>
                          </a:solidFill>
                          <a:latin typeface="Questrial"/>
                          <a:ea typeface="Questrial"/>
                          <a:cs typeface="Questrial"/>
                          <a:sym typeface="Questrial"/>
                        </a:rPr>
                        <a:t>/100</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18</a:t>
                      </a:r>
                      <a:r>
                        <a:rPr b="1" lang="en-US" sz="1600" u="none" cap="none" strike="noStrike">
                          <a:solidFill>
                            <a:srgbClr val="666666"/>
                          </a:solidFill>
                          <a:latin typeface="Questrial"/>
                          <a:ea typeface="Questrial"/>
                          <a:cs typeface="Questrial"/>
                          <a:sym typeface="Questrial"/>
                        </a:rPr>
                        <a:t>/100</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tcPr>
                </a:tc>
                <a:tc gridSpan="2">
                  <a:txBody>
                    <a:bodyPr/>
                    <a:lstStyle/>
                    <a:p>
                      <a:pPr indent="0" lvl="0" marL="101600" marR="0" rtl="0" algn="l">
                        <a:lnSpc>
                          <a:spcPct val="115000"/>
                        </a:lnSpc>
                        <a:spcBef>
                          <a:spcPts val="0"/>
                        </a:spcBef>
                        <a:spcAft>
                          <a:spcPts val="0"/>
                        </a:spcAft>
                        <a:buClr>
                          <a:srgbClr val="81869B"/>
                        </a:buClr>
                        <a:buFont typeface="Arial"/>
                        <a:buNone/>
                      </a:pPr>
                      <a:r>
                        <a:rPr lang="en-US" sz="1100">
                          <a:solidFill>
                            <a:srgbClr val="81869B"/>
                          </a:solidFill>
                        </a:rPr>
                        <a:t>Domain Rank shows how strong a backlink profile is relative to your whole site.</a:t>
                      </a:r>
                      <a:endParaRPr/>
                    </a:p>
                  </a:txBody>
                  <a:tcPr marT="91425" marB="91425" marR="68575" marL="68575" anchor="ctr">
                    <a:lnL cap="flat" cmpd="sng" w="12700">
                      <a:solidFill>
                        <a:srgbClr val="5B9BD5"/>
                      </a:solidFill>
                      <a:prstDash val="solid"/>
                      <a:round/>
                      <a:headEnd len="sm" w="sm" type="none"/>
                      <a:tailEnd len="sm" w="sm" type="none"/>
                    </a:lnL>
                  </a:tcPr>
                </a:tc>
                <a:tc hMerge="1"/>
              </a:tr>
              <a:tr h="971825">
                <a:tc>
                  <a:txBody>
                    <a:bodyPr/>
                    <a:lstStyle/>
                    <a:p>
                      <a:pPr indent="0" lvl="0" marL="101600" marR="101600" rtl="0" algn="r">
                        <a:lnSpc>
                          <a:spcPct val="115000"/>
                        </a:lnSpc>
                        <a:spcBef>
                          <a:spcPts val="0"/>
                        </a:spcBef>
                        <a:spcAft>
                          <a:spcPts val="0"/>
                        </a:spcAft>
                        <a:buNone/>
                      </a:pPr>
                      <a:r>
                        <a:rPr b="1" lang="en-US" sz="1600">
                          <a:latin typeface="Questrial"/>
                          <a:ea typeface="Questrial"/>
                          <a:cs typeface="Questrial"/>
                          <a:sym typeface="Questrial"/>
                        </a:rPr>
                        <a:t>Ranking Keywords</a:t>
                      </a:r>
                      <a:endParaRPr b="1" sz="1600" u="none" cap="none" strike="noStrike">
                        <a:latin typeface="Questrial"/>
                        <a:ea typeface="Questrial"/>
                        <a:cs typeface="Questrial"/>
                        <a:sym typeface="Questrial"/>
                      </a:endParaRPr>
                    </a:p>
                  </a:txBody>
                  <a:tcPr marT="91425" marB="91425" marR="68575" marL="68575" anchor="ctr">
                    <a:lnR cap="flat" cmpd="sng" w="12700">
                      <a:solidFill>
                        <a:srgbClr val="5B9BD5"/>
                      </a:solidFill>
                      <a:prstDash val="solid"/>
                      <a:round/>
                      <a:headEnd len="sm" w="sm" type="none"/>
                      <a:tailEnd len="sm" w="sm" type="none"/>
                    </a:lnR>
                    <a:solidFill>
                      <a:srgbClr val="FFFFFF"/>
                    </a:solidFill>
                  </a:tcPr>
                </a:tc>
                <a:tc>
                  <a:txBody>
                    <a:bodyPr/>
                    <a:lstStyle/>
                    <a:p>
                      <a:pPr indent="0" lvl="0" marL="101600" marR="101600" rtl="0" algn="ctr">
                        <a:lnSpc>
                          <a:spcPct val="115000"/>
                        </a:lnSpc>
                        <a:spcBef>
                          <a:spcPts val="0"/>
                        </a:spcBef>
                        <a:spcAft>
                          <a:spcPts val="0"/>
                        </a:spcAft>
                        <a:buNone/>
                      </a:pPr>
                      <a:r>
                        <a:rPr b="1" lang="en-US" sz="1600">
                          <a:solidFill>
                            <a:srgbClr val="666666"/>
                          </a:solidFill>
                          <a:latin typeface="Questrial"/>
                          <a:ea typeface="Questrial"/>
                          <a:cs typeface="Questrial"/>
                          <a:sym typeface="Questrial"/>
                        </a:rPr>
                        <a:t>62</a:t>
                      </a:r>
                      <a:endParaRPr b="1" sz="1600">
                        <a:solidFill>
                          <a:srgbClr val="666666"/>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a:txBody>
                    <a:bodyPr/>
                    <a:lstStyle/>
                    <a:p>
                      <a:pPr indent="0" lvl="0" marL="101600" marR="101600" rtl="0" algn="ctr">
                        <a:lnSpc>
                          <a:spcPct val="115000"/>
                        </a:lnSpc>
                        <a:spcBef>
                          <a:spcPts val="0"/>
                        </a:spcBef>
                        <a:spcAft>
                          <a:spcPts val="0"/>
                        </a:spcAft>
                        <a:buNone/>
                      </a:pPr>
                      <a:r>
                        <a:rPr b="1" lang="en-US" sz="1600">
                          <a:solidFill>
                            <a:srgbClr val="666666"/>
                          </a:solidFill>
                          <a:latin typeface="Questrial"/>
                          <a:ea typeface="Questrial"/>
                          <a:cs typeface="Questrial"/>
                          <a:sym typeface="Questrial"/>
                        </a:rPr>
                        <a:t>60</a:t>
                      </a:r>
                      <a:endParaRPr b="1" sz="1600">
                        <a:solidFill>
                          <a:srgbClr val="666666"/>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a:txBody>
                    <a:bodyPr/>
                    <a:lstStyle/>
                    <a:p>
                      <a:pPr indent="0" lvl="0" marL="101600" marR="101600" rtl="0" algn="ctr">
                        <a:lnSpc>
                          <a:spcPct val="115000"/>
                        </a:lnSpc>
                        <a:spcBef>
                          <a:spcPts val="0"/>
                        </a:spcBef>
                        <a:spcAft>
                          <a:spcPts val="0"/>
                        </a:spcAft>
                        <a:buNone/>
                      </a:pPr>
                      <a:r>
                        <a:rPr b="1" lang="en-US" sz="1600">
                          <a:solidFill>
                            <a:srgbClr val="666666"/>
                          </a:solidFill>
                          <a:latin typeface="Questrial"/>
                          <a:ea typeface="Questrial"/>
                          <a:cs typeface="Questrial"/>
                          <a:sym typeface="Questrial"/>
                        </a:rPr>
                        <a:t>209</a:t>
                      </a:r>
                      <a:endParaRPr b="1" sz="1600">
                        <a:solidFill>
                          <a:srgbClr val="666666"/>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a:txBody>
                    <a:bodyPr/>
                    <a:lstStyle/>
                    <a:p>
                      <a:pPr indent="0" lvl="0" marL="101600" marR="0" rtl="0" algn="l">
                        <a:lnSpc>
                          <a:spcPct val="115000"/>
                        </a:lnSpc>
                        <a:spcBef>
                          <a:spcPts val="0"/>
                        </a:spcBef>
                        <a:spcAft>
                          <a:spcPts val="0"/>
                        </a:spcAft>
                        <a:buNone/>
                      </a:pPr>
                      <a:r>
                        <a:rPr lang="en-US" sz="1100">
                          <a:solidFill>
                            <a:srgbClr val="81869B"/>
                          </a:solidFill>
                        </a:rPr>
                        <a:t>Number of Keywords for which this site ranks within the top 50 positions on Google.</a:t>
                      </a:r>
                      <a:endParaRPr sz="1100" u="none" cap="none" strike="noStrike">
                        <a:solidFill>
                          <a:srgbClr val="81869B"/>
                        </a:solidFill>
                      </a:endParaRPr>
                    </a:p>
                  </a:txBody>
                  <a:tcPr marT="91425" marB="91425" marR="68575" marL="68575" anchor="ctr">
                    <a:lnL cap="flat" cmpd="sng" w="12700">
                      <a:solidFill>
                        <a:srgbClr val="5B9BD5"/>
                      </a:solidFill>
                      <a:prstDash val="solid"/>
                      <a:round/>
                      <a:headEnd len="sm" w="sm" type="none"/>
                      <a:tailEnd len="sm" w="sm" type="none"/>
                    </a:lnL>
                    <a:solidFill>
                      <a:srgbClr val="FBFBFB"/>
                    </a:solidFill>
                  </a:tcPr>
                </a:tc>
                <a:tc>
                  <a:txBody>
                    <a:bodyPr/>
                    <a:lstStyle/>
                    <a:p>
                      <a:pPr indent="0" lvl="0" marL="0" rtl="0" algn="l">
                        <a:spcBef>
                          <a:spcPts val="0"/>
                        </a:spcBef>
                        <a:spcAft>
                          <a:spcPts val="0"/>
                        </a:spcAft>
                        <a:buNone/>
                      </a:pPr>
                      <a:r>
                        <a:t/>
                      </a:r>
                      <a:endParaRPr/>
                    </a:p>
                  </a:txBody>
                  <a:tcPr marT="91425" marB="91425" marR="68575" marL="68575" anchor="ctr">
                    <a:solidFill>
                      <a:srgbClr val="FBFBFB"/>
                    </a:solidFill>
                  </a:tcPr>
                </a:tc>
              </a:tr>
              <a:tr h="555375">
                <a:tc>
                  <a:txBody>
                    <a:bodyPr/>
                    <a:lstStyle/>
                    <a:p>
                      <a:pPr indent="0" lvl="0" marL="101600" marR="101600" rtl="0" algn="r">
                        <a:lnSpc>
                          <a:spcPct val="115000"/>
                        </a:lnSpc>
                        <a:spcBef>
                          <a:spcPts val="0"/>
                        </a:spcBef>
                        <a:spcAft>
                          <a:spcPts val="0"/>
                        </a:spcAft>
                        <a:buClr>
                          <a:srgbClr val="000000"/>
                        </a:buClr>
                        <a:buFont typeface="Questrial"/>
                        <a:buNone/>
                      </a:pPr>
                      <a:r>
                        <a:rPr b="1" lang="en-US" sz="1600" u="none" cap="none" strike="noStrike">
                          <a:latin typeface="Questrial"/>
                          <a:ea typeface="Questrial"/>
                          <a:cs typeface="Questrial"/>
                          <a:sym typeface="Questrial"/>
                        </a:rPr>
                        <a:t>Linking Root Domains</a:t>
                      </a:r>
                      <a:endParaRPr/>
                    </a:p>
                  </a:txBody>
                  <a:tcPr marT="91425" marB="91425" marR="68575" marL="68575" anchor="ctr">
                    <a:lnR cap="flat" cmpd="sng" w="12700">
                      <a:solidFill>
                        <a:srgbClr val="5B9BD5"/>
                      </a:solidFill>
                      <a:prstDash val="solid"/>
                      <a:round/>
                      <a:headEnd len="sm" w="sm" type="none"/>
                      <a:tailEnd len="sm" w="sm" type="none"/>
                    </a:lnR>
                    <a:solidFill>
                      <a:srgbClr val="FFFFFF"/>
                    </a:solidFill>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190</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173</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173</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tcPr>
                </a:tc>
                <a:tc gridSpan="2">
                  <a:txBody>
                    <a:bodyPr/>
                    <a:lstStyle/>
                    <a:p>
                      <a:pPr indent="0" lvl="0" marL="101600" marR="0" rtl="0" algn="l">
                        <a:lnSpc>
                          <a:spcPct val="115000"/>
                        </a:lnSpc>
                        <a:spcBef>
                          <a:spcPts val="0"/>
                        </a:spcBef>
                        <a:spcAft>
                          <a:spcPts val="0"/>
                        </a:spcAft>
                        <a:buClr>
                          <a:srgbClr val="81869B"/>
                        </a:buClr>
                        <a:buFont typeface="Arial"/>
                        <a:buNone/>
                      </a:pPr>
                      <a:r>
                        <a:rPr lang="en-US" sz="1100" u="none" cap="none" strike="noStrike">
                          <a:solidFill>
                            <a:srgbClr val="81869B"/>
                          </a:solidFill>
                        </a:rPr>
                        <a:t>Total number of websites linking back to your website.</a:t>
                      </a:r>
                      <a:endParaRPr/>
                    </a:p>
                  </a:txBody>
                  <a:tcPr marT="91425" marB="91425" marR="68575" marL="68575" anchor="ctr">
                    <a:lnL cap="flat" cmpd="sng" w="12700">
                      <a:solidFill>
                        <a:srgbClr val="5B9BD5"/>
                      </a:solidFill>
                      <a:prstDash val="solid"/>
                      <a:round/>
                      <a:headEnd len="sm" w="sm" type="none"/>
                      <a:tailEnd len="sm" w="sm" type="none"/>
                    </a:lnL>
                  </a:tcPr>
                </a:tc>
                <a:tc hMerge="1"/>
              </a:tr>
              <a:tr h="674800">
                <a:tc>
                  <a:txBody>
                    <a:bodyPr/>
                    <a:lstStyle/>
                    <a:p>
                      <a:pPr indent="0" lvl="0" marL="101600" marR="101600" rtl="0" algn="r">
                        <a:lnSpc>
                          <a:spcPct val="115000"/>
                        </a:lnSpc>
                        <a:spcBef>
                          <a:spcPts val="0"/>
                        </a:spcBef>
                        <a:spcAft>
                          <a:spcPts val="0"/>
                        </a:spcAft>
                        <a:buClr>
                          <a:srgbClr val="000000"/>
                        </a:buClr>
                        <a:buFont typeface="Questrial"/>
                        <a:buNone/>
                      </a:pPr>
                      <a:r>
                        <a:rPr b="1" lang="en-US" sz="1600" u="none" cap="none" strike="noStrike">
                          <a:latin typeface="Questrial"/>
                          <a:ea typeface="Questrial"/>
                          <a:cs typeface="Questrial"/>
                          <a:sym typeface="Questrial"/>
                        </a:rPr>
                        <a:t>Total Links</a:t>
                      </a:r>
                      <a:endParaRPr/>
                    </a:p>
                  </a:txBody>
                  <a:tcPr marT="91425" marB="91425" marR="68575" marL="68575" anchor="ctr">
                    <a:lnR cap="flat" cmpd="sng" w="12700">
                      <a:solidFill>
                        <a:srgbClr val="5B9BD5"/>
                      </a:solidFill>
                      <a:prstDash val="solid"/>
                      <a:round/>
                      <a:headEnd len="sm" w="sm" type="none"/>
                      <a:tailEnd len="sm" w="sm" type="none"/>
                    </a:lnR>
                    <a:solidFill>
                      <a:srgbClr val="FFFFFF"/>
                    </a:solidFill>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1.2k</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1k</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1k</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gridSpan="2">
                  <a:txBody>
                    <a:bodyPr/>
                    <a:lstStyle/>
                    <a:p>
                      <a:pPr indent="0" lvl="0" marL="101600" marR="0" rtl="0" algn="l">
                        <a:lnSpc>
                          <a:spcPct val="115000"/>
                        </a:lnSpc>
                        <a:spcBef>
                          <a:spcPts val="0"/>
                        </a:spcBef>
                        <a:spcAft>
                          <a:spcPts val="0"/>
                        </a:spcAft>
                        <a:buClr>
                          <a:srgbClr val="81869B"/>
                        </a:buClr>
                        <a:buFont typeface="Arial"/>
                        <a:buNone/>
                      </a:pPr>
                      <a:r>
                        <a:rPr lang="en-US" sz="1100" u="none" cap="none" strike="noStrike">
                          <a:solidFill>
                            <a:srgbClr val="81869B"/>
                          </a:solidFill>
                        </a:rPr>
                        <a:t>Total number of links driving traffic to your site. We will continue a campaign to aggressively acquire more links.</a:t>
                      </a:r>
                      <a:endParaRPr/>
                    </a:p>
                  </a:txBody>
                  <a:tcPr marT="91425" marB="91425" marR="68575" marL="68575" anchor="ctr">
                    <a:lnL cap="flat" cmpd="sng" w="12700">
                      <a:solidFill>
                        <a:srgbClr val="5B9BD5"/>
                      </a:solidFill>
                      <a:prstDash val="solid"/>
                      <a:round/>
                      <a:headEnd len="sm" w="sm" type="none"/>
                      <a:tailEnd len="sm" w="sm" type="none"/>
                    </a:lnL>
                    <a:solidFill>
                      <a:srgbClr val="FBFBFB"/>
                    </a:solidFill>
                  </a:tcPr>
                </a:tc>
                <a:tc hMerge="1"/>
              </a:tr>
              <a:tr h="674800">
                <a:tc>
                  <a:txBody>
                    <a:bodyPr/>
                    <a:lstStyle/>
                    <a:p>
                      <a:pPr indent="0" lvl="0" marL="101600" marR="101600" rtl="0" algn="r">
                        <a:lnSpc>
                          <a:spcPct val="115000"/>
                        </a:lnSpc>
                        <a:spcBef>
                          <a:spcPts val="0"/>
                        </a:spcBef>
                        <a:spcAft>
                          <a:spcPts val="0"/>
                        </a:spcAft>
                        <a:buClr>
                          <a:srgbClr val="000000"/>
                        </a:buClr>
                        <a:buFont typeface="Questrial"/>
                        <a:buNone/>
                      </a:pPr>
                      <a:r>
                        <a:rPr b="1" lang="en-US" sz="1600" u="none" cap="none" strike="noStrike">
                          <a:latin typeface="Questrial"/>
                          <a:ea typeface="Questrial"/>
                          <a:cs typeface="Questrial"/>
                          <a:sym typeface="Questrial"/>
                        </a:rPr>
                        <a:t>Alexa Rank</a:t>
                      </a:r>
                      <a:endParaRPr/>
                    </a:p>
                  </a:txBody>
                  <a:tcPr marT="91425" marB="91425" marR="68575" marL="68575" anchor="ctr">
                    <a:lnR cap="flat" cmpd="sng" w="12700">
                      <a:solidFill>
                        <a:srgbClr val="5B9BD5"/>
                      </a:solidFill>
                      <a:prstDash val="solid"/>
                      <a:round/>
                      <a:headEnd len="sm" w="sm" type="none"/>
                      <a:tailEnd len="sm" w="sm" type="none"/>
                    </a:lnR>
                    <a:solidFill>
                      <a:srgbClr val="FFFFFF"/>
                    </a:solidFill>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3.23M</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6.17M</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5.53M</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tcPr>
                </a:tc>
                <a:tc gridSpan="2">
                  <a:txBody>
                    <a:bodyPr/>
                    <a:lstStyle/>
                    <a:p>
                      <a:pPr indent="0" lvl="0" marL="101600" marR="0" rtl="0" algn="l">
                        <a:lnSpc>
                          <a:spcPct val="115000"/>
                        </a:lnSpc>
                        <a:spcBef>
                          <a:spcPts val="0"/>
                        </a:spcBef>
                        <a:spcAft>
                          <a:spcPts val="0"/>
                        </a:spcAft>
                        <a:buClr>
                          <a:srgbClr val="81869B"/>
                        </a:buClr>
                        <a:buFont typeface="Arial"/>
                        <a:buNone/>
                      </a:pPr>
                      <a:r>
                        <a:rPr lang="en-US" sz="1100" u="none" cap="none" strike="noStrike">
                          <a:solidFill>
                            <a:srgbClr val="81869B"/>
                          </a:solidFill>
                        </a:rPr>
                        <a:t>Alexa measures relative traffic levels. A low rank suggests high traffic levels and an important website.</a:t>
                      </a:r>
                      <a:endParaRPr/>
                    </a:p>
                  </a:txBody>
                  <a:tcPr marT="91425" marB="91425" marR="68575" marL="68575" anchor="ctr">
                    <a:lnL cap="flat" cmpd="sng" w="12700">
                      <a:solidFill>
                        <a:srgbClr val="5B9BD5"/>
                      </a:solidFill>
                      <a:prstDash val="solid"/>
                      <a:round/>
                      <a:headEnd len="sm" w="sm" type="none"/>
                      <a:tailEnd len="sm" w="sm" type="none"/>
                    </a:lnL>
                  </a:tcPr>
                </a:tc>
                <a:tc hMerge="1"/>
              </a:tr>
            </a:tbl>
          </a:graphicData>
        </a:graphic>
      </p:graphicFrame>
      <p:pic>
        <p:nvPicPr>
          <p:cNvPr descr="crystal-vision-packaging-logo-1440714970.jpg" id="139" name="Google Shape;139;p19"/>
          <p:cNvPicPr preferRelativeResize="0"/>
          <p:nvPr/>
        </p:nvPicPr>
        <p:blipFill rotWithShape="1">
          <a:blip r:embed="rId4">
            <a:alphaModFix/>
          </a:blip>
          <a:srcRect b="0" l="0" r="0" t="0"/>
          <a:stretch/>
        </p:blipFill>
        <p:spPr>
          <a:xfrm>
            <a:off x="972825" y="457200"/>
            <a:ext cx="2755800" cy="749400"/>
          </a:xfrm>
          <a:prstGeom prst="rect">
            <a:avLst/>
          </a:prstGeom>
          <a:noFill/>
          <a:ln>
            <a:noFill/>
          </a:ln>
        </p:spPr>
      </p:pic>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143" name="Shape 143"/>
        <p:cNvGrpSpPr/>
        <p:nvPr/>
      </p:nvGrpSpPr>
      <p:grpSpPr>
        <a:xfrm>
          <a:off x="0" y="0"/>
          <a:ext cx="0" cy="0"/>
          <a:chOff x="0" y="0"/>
          <a:chExt cx="0" cy="0"/>
        </a:xfrm>
      </p:grpSpPr>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2438400" y="3276600"/>
            <a:ext cx="2730500" cy="2273299"/>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chemeClr val="dk1"/>
              </a:buClr>
              <a:buFont typeface="Muli"/>
              <a:buNone/>
            </a:pPr>
            <a:r>
              <a:rPr b="1" lang="en-US" sz="4800">
                <a:latin typeface="Muli"/>
                <a:ea typeface="Muli"/>
                <a:cs typeface="Muli"/>
                <a:sym typeface="Muli"/>
              </a:rPr>
              <a:t>1,399</a:t>
            </a:r>
            <a:endParaRPr/>
          </a:p>
        </p:txBody>
      </p:sp>
      <p:pic>
        <p:nvPicPr>
          <p:cNvPr descr="crystal-vision-packaging-logo-1440714970.jpg" id="43" name="Google Shape;43;p8"/>
          <p:cNvPicPr preferRelativeResize="0"/>
          <p:nvPr/>
        </p:nvPicPr>
        <p:blipFill rotWithShape="1">
          <a:blip r:embed="rId4">
            <a:alphaModFix/>
          </a:blip>
          <a:srcRect b="0" l="0" r="0" t="0"/>
          <a:stretch/>
        </p:blipFill>
        <p:spPr>
          <a:xfrm>
            <a:off x="4132175" y="974025"/>
            <a:ext cx="3638100" cy="989400"/>
          </a:xfrm>
          <a:prstGeom prst="rect">
            <a:avLst/>
          </a:prstGeom>
          <a:noFill/>
          <a:ln>
            <a:noFill/>
          </a:ln>
        </p:spPr>
      </p:pic>
      <p:sp>
        <p:nvSpPr>
          <p:cNvPr id="44" name="Google Shape;44;p8"/>
          <p:cNvSpPr txBox="1"/>
          <p:nvPr/>
        </p:nvSpPr>
        <p:spPr>
          <a:xfrm>
            <a:off x="8489575" y="1514725"/>
            <a:ext cx="2548500" cy="825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Font typeface="Gill Sans"/>
              <a:buNone/>
            </a:pPr>
            <a:r>
              <a:rPr lang="en-US" sz="3600">
                <a:solidFill>
                  <a:srgbClr val="980000"/>
                </a:solidFill>
                <a:latin typeface="Gill Sans"/>
                <a:ea typeface="Gill Sans"/>
                <a:cs typeface="Gill Sans"/>
                <a:sym typeface="Gill Sans"/>
              </a:rPr>
              <a:t>GOOD</a:t>
            </a:r>
            <a:endParaRPr/>
          </a:p>
        </p:txBody>
      </p:sp>
      <p:sp>
        <p:nvSpPr>
          <p:cNvPr id="45" name="Google Shape;45;p8"/>
          <p:cNvSpPr txBox="1"/>
          <p:nvPr/>
        </p:nvSpPr>
        <p:spPr>
          <a:xfrm>
            <a:off x="3634750" y="6146800"/>
            <a:ext cx="2879700" cy="1612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72768D"/>
              </a:buClr>
              <a:buFont typeface="Muli"/>
              <a:buNone/>
            </a:pPr>
            <a:r>
              <a:rPr b="0" i="0" lang="en-US" sz="2100" u="none" cap="none" strike="noStrike">
                <a:solidFill>
                  <a:srgbClr val="72768D"/>
                </a:solidFill>
                <a:latin typeface="Muli"/>
                <a:ea typeface="Muli"/>
                <a:cs typeface="Muli"/>
                <a:sym typeface="Muli"/>
              </a:rPr>
              <a:t>Number of </a:t>
            </a:r>
            <a:r>
              <a:rPr b="1" i="0" lang="en-US" sz="2100" u="none" cap="none" strike="noStrike">
                <a:solidFill>
                  <a:srgbClr val="72768D"/>
                </a:solidFill>
                <a:latin typeface="Muli"/>
                <a:ea typeface="Muli"/>
                <a:cs typeface="Muli"/>
                <a:sym typeface="Muli"/>
              </a:rPr>
              <a:t>sessions </a:t>
            </a:r>
            <a:r>
              <a:rPr b="0" i="0" lang="en-US" sz="2100" u="none" cap="none" strike="noStrike">
                <a:solidFill>
                  <a:srgbClr val="72768D"/>
                </a:solidFill>
                <a:latin typeface="Muli"/>
                <a:ea typeface="Muli"/>
                <a:cs typeface="Muli"/>
                <a:sym typeface="Muli"/>
              </a:rPr>
              <a:t>to your webpage</a:t>
            </a:r>
            <a:endParaRPr/>
          </a:p>
        </p:txBody>
      </p:sp>
      <p:sp>
        <p:nvSpPr>
          <p:cNvPr id="46" name="Google Shape;46;p8"/>
          <p:cNvSpPr txBox="1"/>
          <p:nvPr/>
        </p:nvSpPr>
        <p:spPr>
          <a:xfrm>
            <a:off x="6756400" y="3276600"/>
            <a:ext cx="2730500" cy="2273299"/>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Font typeface="Muli"/>
              <a:buNone/>
            </a:pPr>
            <a:r>
              <a:rPr b="1" lang="en-US" sz="4800">
                <a:solidFill>
                  <a:schemeClr val="dk1"/>
                </a:solidFill>
                <a:latin typeface="Muli"/>
                <a:ea typeface="Muli"/>
                <a:cs typeface="Muli"/>
                <a:sym typeface="Muli"/>
              </a:rPr>
              <a:t>2,830</a:t>
            </a:r>
            <a:endParaRPr/>
          </a:p>
        </p:txBody>
      </p:sp>
      <p:sp>
        <p:nvSpPr>
          <p:cNvPr id="47" name="Google Shape;47;p8"/>
          <p:cNvSpPr txBox="1"/>
          <p:nvPr/>
        </p:nvSpPr>
        <p:spPr>
          <a:xfrm>
            <a:off x="11137900" y="3276600"/>
            <a:ext cx="2730500" cy="2273299"/>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Font typeface="Muli"/>
              <a:buNone/>
            </a:pPr>
            <a:r>
              <a:rPr b="1" lang="en-US" sz="4800">
                <a:solidFill>
                  <a:schemeClr val="dk1"/>
                </a:solidFill>
                <a:latin typeface="Muli"/>
                <a:ea typeface="Muli"/>
                <a:cs typeface="Muli"/>
                <a:sym typeface="Muli"/>
              </a:rPr>
              <a:t>1,612</a:t>
            </a:r>
            <a:endParaRPr/>
          </a:p>
        </p:txBody>
      </p:sp>
      <p:sp>
        <p:nvSpPr>
          <p:cNvPr id="48" name="Google Shape;48;p8"/>
          <p:cNvSpPr txBox="1"/>
          <p:nvPr/>
        </p:nvSpPr>
        <p:spPr>
          <a:xfrm>
            <a:off x="7992400" y="6146800"/>
            <a:ext cx="2793600" cy="1612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72768D"/>
              </a:buClr>
              <a:buFont typeface="Muli"/>
              <a:buNone/>
            </a:pPr>
            <a:r>
              <a:rPr b="0" i="0" lang="en-US" sz="2100" u="none" cap="none" strike="noStrike">
                <a:solidFill>
                  <a:srgbClr val="72768D"/>
                </a:solidFill>
                <a:latin typeface="Muli"/>
                <a:ea typeface="Muli"/>
                <a:cs typeface="Muli"/>
                <a:sym typeface="Muli"/>
              </a:rPr>
              <a:t>Number of </a:t>
            </a:r>
            <a:r>
              <a:rPr b="1" i="0" lang="en-US" sz="2100" u="none" cap="none" strike="noStrike">
                <a:solidFill>
                  <a:srgbClr val="72768D"/>
                </a:solidFill>
                <a:latin typeface="Muli"/>
                <a:ea typeface="Muli"/>
                <a:cs typeface="Muli"/>
                <a:sym typeface="Muli"/>
              </a:rPr>
              <a:t>pageviews</a:t>
            </a:r>
            <a:r>
              <a:rPr b="0" i="0" lang="en-US" sz="2100" u="none" cap="none" strike="noStrike">
                <a:solidFill>
                  <a:srgbClr val="72768D"/>
                </a:solidFill>
                <a:latin typeface="Muli"/>
                <a:ea typeface="Muli"/>
                <a:cs typeface="Muli"/>
                <a:sym typeface="Muli"/>
              </a:rPr>
              <a:t> to your website</a:t>
            </a:r>
            <a:endParaRPr/>
          </a:p>
        </p:txBody>
      </p:sp>
      <p:sp>
        <p:nvSpPr>
          <p:cNvPr id="49" name="Google Shape;49;p8"/>
          <p:cNvSpPr txBox="1"/>
          <p:nvPr/>
        </p:nvSpPr>
        <p:spPr>
          <a:xfrm>
            <a:off x="12231525" y="6146750"/>
            <a:ext cx="2879700" cy="1612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72768D"/>
              </a:buClr>
              <a:buFont typeface="Muli"/>
              <a:buNone/>
            </a:pPr>
            <a:r>
              <a:rPr b="0" i="0" lang="en-US" sz="2100" u="none" cap="none" strike="noStrike">
                <a:solidFill>
                  <a:srgbClr val="72768D"/>
                </a:solidFill>
                <a:latin typeface="Muli"/>
                <a:ea typeface="Muli"/>
                <a:cs typeface="Muli"/>
                <a:sym typeface="Muli"/>
              </a:rPr>
              <a:t>Number of </a:t>
            </a:r>
            <a:r>
              <a:rPr b="1" i="0" lang="en-US" sz="2100" u="none" cap="none" strike="noStrike">
                <a:solidFill>
                  <a:srgbClr val="72768D"/>
                </a:solidFill>
                <a:latin typeface="Muli"/>
                <a:ea typeface="Muli"/>
                <a:cs typeface="Muli"/>
                <a:sym typeface="Muli"/>
              </a:rPr>
              <a:t>users </a:t>
            </a:r>
            <a:r>
              <a:rPr b="0" i="0" lang="en-US" sz="2100" u="none" cap="none" strike="noStrike">
                <a:solidFill>
                  <a:srgbClr val="72768D"/>
                </a:solidFill>
                <a:latin typeface="Muli"/>
                <a:ea typeface="Muli"/>
                <a:cs typeface="Muli"/>
                <a:sym typeface="Muli"/>
              </a:rPr>
              <a:t>to your website</a:t>
            </a:r>
            <a:endParaRPr/>
          </a:p>
          <a:p>
            <a:pPr indent="0" lvl="0" marL="0" marR="0" rtl="0" algn="l">
              <a:lnSpc>
                <a:spcPct val="90000"/>
              </a:lnSpc>
              <a:spcBef>
                <a:spcPts val="0"/>
              </a:spcBef>
              <a:spcAft>
                <a:spcPts val="0"/>
              </a:spcAft>
              <a:buClr>
                <a:srgbClr val="72768D"/>
              </a:buClr>
              <a:buFont typeface="Muli"/>
              <a:buNone/>
            </a:pPr>
            <a:r>
              <a:t/>
            </a:r>
            <a:endParaRPr b="0" i="0" sz="2100" u="none" cap="none" strike="noStrike">
              <a:solidFill>
                <a:srgbClr val="72768D"/>
              </a:solidFill>
              <a:latin typeface="Muli"/>
              <a:ea typeface="Muli"/>
              <a:cs typeface="Muli"/>
              <a:sym typeface="Muli"/>
            </a:endParaRPr>
          </a:p>
        </p:txBody>
      </p:sp>
      <p:pic>
        <p:nvPicPr>
          <p:cNvPr descr="SEOmeter.png" id="50" name="Google Shape;50;p8"/>
          <p:cNvPicPr preferRelativeResize="0"/>
          <p:nvPr/>
        </p:nvPicPr>
        <p:blipFill rotWithShape="1">
          <a:blip r:embed="rId5">
            <a:alphaModFix/>
          </a:blip>
          <a:srcRect b="0" l="0" r="0" t="0"/>
          <a:stretch/>
        </p:blipFill>
        <p:spPr>
          <a:xfrm>
            <a:off x="11598750" y="791100"/>
            <a:ext cx="2359200" cy="2117100"/>
          </a:xfrm>
          <a:prstGeom prst="rect">
            <a:avLst/>
          </a:prstGeom>
          <a:noFill/>
          <a:ln>
            <a:noFill/>
          </a:ln>
        </p:spPr>
      </p:pic>
      <p:cxnSp>
        <p:nvCxnSpPr>
          <p:cNvPr id="51" name="Google Shape;51;p8"/>
          <p:cNvCxnSpPr/>
          <p:nvPr/>
        </p:nvCxnSpPr>
        <p:spPr>
          <a:xfrm flipH="1" rot="10800000">
            <a:off x="12648200" y="1255175"/>
            <a:ext cx="870300" cy="715200"/>
          </a:xfrm>
          <a:prstGeom prst="straightConnector1">
            <a:avLst/>
          </a:prstGeom>
          <a:noFill/>
          <a:ln cap="flat" cmpd="sng" w="76200">
            <a:solidFill>
              <a:schemeClr val="dk2"/>
            </a:solidFill>
            <a:prstDash val="solid"/>
            <a:round/>
            <a:headEnd len="med" w="med" type="oval"/>
            <a:tailEnd len="lg" w="lg" type="triangle"/>
          </a:ln>
        </p:spPr>
      </p:cxn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55" name="Shape 55"/>
        <p:cNvGrpSpPr/>
        <p:nvPr/>
      </p:nvGrpSpPr>
      <p:grpSpPr>
        <a:xfrm>
          <a:off x="0" y="0"/>
          <a:ext cx="0" cy="0"/>
          <a:chOff x="0" y="0"/>
          <a:chExt cx="0" cy="0"/>
        </a:xfrm>
      </p:grpSpPr>
      <p:sp>
        <p:nvSpPr>
          <p:cNvPr id="56" name="Google Shape;56;p9"/>
          <p:cNvSpPr txBox="1"/>
          <p:nvPr/>
        </p:nvSpPr>
        <p:spPr>
          <a:xfrm>
            <a:off x="2959100" y="5651500"/>
            <a:ext cx="2801700" cy="1612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72768D"/>
              </a:buClr>
              <a:buFont typeface="Muli"/>
              <a:buNone/>
            </a:pPr>
            <a:r>
              <a:rPr lang="en-US" sz="2100">
                <a:solidFill>
                  <a:srgbClr val="72768D"/>
                </a:solidFill>
                <a:latin typeface="Muli"/>
                <a:ea typeface="Muli"/>
                <a:cs typeface="Muli"/>
                <a:sym typeface="Muli"/>
              </a:rPr>
              <a:t>The keyword “printed shrink film” is now ranking as the fourth result on Google</a:t>
            </a:r>
            <a:endParaRPr/>
          </a:p>
        </p:txBody>
      </p:sp>
      <p:sp>
        <p:nvSpPr>
          <p:cNvPr id="57" name="Google Shape;57;p9"/>
          <p:cNvSpPr txBox="1"/>
          <p:nvPr/>
        </p:nvSpPr>
        <p:spPr>
          <a:xfrm>
            <a:off x="7213600" y="5651500"/>
            <a:ext cx="2801700" cy="16128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100"/>
              <a:buFont typeface="Arial"/>
              <a:buNone/>
            </a:pPr>
            <a:r>
              <a:rPr lang="en-US" sz="2100">
                <a:solidFill>
                  <a:srgbClr val="72768D"/>
                </a:solidFill>
                <a:latin typeface="Muli"/>
                <a:ea typeface="Muli"/>
                <a:cs typeface="Muli"/>
                <a:sym typeface="Muli"/>
              </a:rPr>
              <a:t>Paid </a:t>
            </a:r>
            <a:r>
              <a:rPr lang="en-US" sz="2100">
                <a:solidFill>
                  <a:srgbClr val="72768D"/>
                </a:solidFill>
                <a:latin typeface="Muli"/>
                <a:ea typeface="Muli"/>
                <a:cs typeface="Muli"/>
                <a:sym typeface="Muli"/>
              </a:rPr>
              <a:t>search traffic increased by +30%</a:t>
            </a:r>
            <a:endParaRPr sz="2100">
              <a:solidFill>
                <a:srgbClr val="72768D"/>
              </a:solidFill>
              <a:latin typeface="Muli"/>
              <a:ea typeface="Muli"/>
              <a:cs typeface="Muli"/>
              <a:sym typeface="Muli"/>
            </a:endParaRPr>
          </a:p>
          <a:p>
            <a:pPr indent="0" lvl="0" marL="0" marR="0" rtl="0" algn="l">
              <a:lnSpc>
                <a:spcPct val="90000"/>
              </a:lnSpc>
              <a:spcBef>
                <a:spcPts val="0"/>
              </a:spcBef>
              <a:spcAft>
                <a:spcPts val="0"/>
              </a:spcAft>
              <a:buClr>
                <a:srgbClr val="72768D"/>
              </a:buClr>
              <a:buFont typeface="Muli"/>
              <a:buNone/>
            </a:pPr>
            <a:r>
              <a:t/>
            </a:r>
            <a:endParaRPr sz="2100">
              <a:solidFill>
                <a:srgbClr val="72768D"/>
              </a:solidFill>
              <a:latin typeface="Muli"/>
              <a:ea typeface="Muli"/>
              <a:cs typeface="Muli"/>
              <a:sym typeface="Muli"/>
            </a:endParaRPr>
          </a:p>
        </p:txBody>
      </p:sp>
      <p:sp>
        <p:nvSpPr>
          <p:cNvPr id="58" name="Google Shape;58;p9"/>
          <p:cNvSpPr txBox="1"/>
          <p:nvPr/>
        </p:nvSpPr>
        <p:spPr>
          <a:xfrm>
            <a:off x="11468100" y="5651500"/>
            <a:ext cx="2801700" cy="26379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72768D"/>
              </a:buClr>
              <a:buFont typeface="Muli"/>
              <a:buNone/>
            </a:pPr>
            <a:r>
              <a:rPr lang="en-US" sz="2100">
                <a:solidFill>
                  <a:srgbClr val="72768D"/>
                </a:solidFill>
                <a:latin typeface="Muli"/>
                <a:ea typeface="Muli"/>
                <a:cs typeface="Muli"/>
                <a:sym typeface="Muli"/>
              </a:rPr>
              <a:t>17.63% of the Pay-Per-Click (or PPC) traffic comes from “Labels and Shrink Sleeves” campaign. This campaign performs better than the others.</a:t>
            </a:r>
            <a:endParaRPr sz="2100">
              <a:solidFill>
                <a:srgbClr val="72768D"/>
              </a:solidFill>
              <a:latin typeface="Muli"/>
              <a:ea typeface="Muli"/>
              <a:cs typeface="Muli"/>
              <a:sym typeface="Muli"/>
            </a:endParaRPr>
          </a:p>
          <a:p>
            <a:pPr indent="0" lvl="0" marL="0" rtl="0" algn="l">
              <a:lnSpc>
                <a:spcPct val="90000"/>
              </a:lnSpc>
              <a:spcBef>
                <a:spcPts val="0"/>
              </a:spcBef>
              <a:spcAft>
                <a:spcPts val="0"/>
              </a:spcAft>
              <a:buClr>
                <a:srgbClr val="72768D"/>
              </a:buClr>
              <a:buFont typeface="Muli"/>
              <a:buNone/>
            </a:pPr>
            <a:r>
              <a:t/>
            </a:r>
            <a:endParaRPr sz="2100">
              <a:solidFill>
                <a:srgbClr val="72768D"/>
              </a:solidFill>
              <a:latin typeface="Muli"/>
              <a:ea typeface="Muli"/>
              <a:cs typeface="Muli"/>
              <a:sym typeface="Muli"/>
            </a:endParaRPr>
          </a:p>
          <a:p>
            <a:pPr indent="0" lvl="0" marL="0" rtl="0" algn="l">
              <a:lnSpc>
                <a:spcPct val="90000"/>
              </a:lnSpc>
              <a:spcBef>
                <a:spcPts val="0"/>
              </a:spcBef>
              <a:spcAft>
                <a:spcPts val="0"/>
              </a:spcAft>
              <a:buClr>
                <a:srgbClr val="72768D"/>
              </a:buClr>
              <a:buFont typeface="Muli"/>
              <a:buNone/>
            </a:pPr>
            <a:r>
              <a:t/>
            </a:r>
            <a:endParaRPr sz="2100">
              <a:solidFill>
                <a:srgbClr val="72768D"/>
              </a:solidFill>
              <a:latin typeface="Muli"/>
              <a:ea typeface="Muli"/>
              <a:cs typeface="Muli"/>
              <a:sym typeface="Muli"/>
            </a:endParaRPr>
          </a:p>
          <a:p>
            <a:pPr indent="0" lvl="0" marL="0" rtl="0" algn="l">
              <a:lnSpc>
                <a:spcPct val="90000"/>
              </a:lnSpc>
              <a:spcBef>
                <a:spcPts val="0"/>
              </a:spcBef>
              <a:spcAft>
                <a:spcPts val="0"/>
              </a:spcAft>
              <a:buClr>
                <a:schemeClr val="dk1"/>
              </a:buClr>
              <a:buSzPts val="1100"/>
              <a:buFont typeface="Arial"/>
              <a:buNone/>
            </a:pPr>
            <a:r>
              <a:t/>
            </a:r>
            <a:endParaRPr sz="2100">
              <a:solidFill>
                <a:srgbClr val="72768D"/>
              </a:solidFill>
              <a:latin typeface="Muli"/>
              <a:ea typeface="Muli"/>
              <a:cs typeface="Muli"/>
              <a:sym typeface="Muli"/>
            </a:endParaRPr>
          </a:p>
          <a:p>
            <a:pPr indent="0" lvl="0" marL="0" rtl="0" algn="l">
              <a:lnSpc>
                <a:spcPct val="90000"/>
              </a:lnSpc>
              <a:spcBef>
                <a:spcPts val="0"/>
              </a:spcBef>
              <a:spcAft>
                <a:spcPts val="0"/>
              </a:spcAft>
              <a:buClr>
                <a:schemeClr val="dk1"/>
              </a:buClr>
              <a:buSzPts val="1100"/>
              <a:buFont typeface="Arial"/>
              <a:buNone/>
            </a:pPr>
            <a:r>
              <a:t/>
            </a:r>
            <a:endParaRPr sz="2100">
              <a:solidFill>
                <a:srgbClr val="72768D"/>
              </a:solidFill>
              <a:latin typeface="Muli"/>
              <a:ea typeface="Muli"/>
              <a:cs typeface="Muli"/>
              <a:sym typeface="Muli"/>
            </a:endParaRPr>
          </a:p>
          <a:p>
            <a:pPr indent="0" lvl="0" marL="0" rtl="0" algn="l">
              <a:lnSpc>
                <a:spcPct val="90000"/>
              </a:lnSpc>
              <a:spcBef>
                <a:spcPts val="0"/>
              </a:spcBef>
              <a:spcAft>
                <a:spcPts val="0"/>
              </a:spcAft>
              <a:buClr>
                <a:srgbClr val="72768D"/>
              </a:buClr>
              <a:buFont typeface="Muli"/>
              <a:buNone/>
            </a:pPr>
            <a:r>
              <a:t/>
            </a:r>
            <a:endParaRPr sz="2100">
              <a:solidFill>
                <a:srgbClr val="72768D"/>
              </a:solidFill>
              <a:latin typeface="Muli"/>
              <a:ea typeface="Muli"/>
              <a:cs typeface="Muli"/>
              <a:sym typeface="Muli"/>
            </a:endParaRPr>
          </a:p>
          <a:p>
            <a:pPr indent="0" lvl="0" marL="0" rtl="0" algn="l">
              <a:lnSpc>
                <a:spcPct val="90000"/>
              </a:lnSpc>
              <a:spcBef>
                <a:spcPts val="0"/>
              </a:spcBef>
              <a:spcAft>
                <a:spcPts val="0"/>
              </a:spcAft>
              <a:buClr>
                <a:srgbClr val="72768D"/>
              </a:buClr>
              <a:buFont typeface="Muli"/>
              <a:buNone/>
            </a:pPr>
            <a:r>
              <a:t/>
            </a:r>
            <a:endParaRPr sz="2100">
              <a:solidFill>
                <a:srgbClr val="72768D"/>
              </a:solidFill>
              <a:latin typeface="Muli"/>
              <a:ea typeface="Muli"/>
              <a:cs typeface="Muli"/>
              <a:sym typeface="Muli"/>
            </a:endParaRPr>
          </a:p>
          <a:p>
            <a:pPr indent="0" lvl="0" marL="0" rtl="0" algn="l">
              <a:lnSpc>
                <a:spcPct val="90000"/>
              </a:lnSpc>
              <a:spcBef>
                <a:spcPts val="0"/>
              </a:spcBef>
              <a:spcAft>
                <a:spcPts val="0"/>
              </a:spcAft>
              <a:buClr>
                <a:srgbClr val="72768D"/>
              </a:buClr>
              <a:buFont typeface="Muli"/>
              <a:buNone/>
            </a:pPr>
            <a:r>
              <a:t/>
            </a:r>
            <a:endParaRPr sz="2100">
              <a:solidFill>
                <a:srgbClr val="72768D"/>
              </a:solidFill>
              <a:latin typeface="Muli"/>
              <a:ea typeface="Muli"/>
              <a:cs typeface="Muli"/>
              <a:sym typeface="Muli"/>
            </a:endParaRPr>
          </a:p>
          <a:p>
            <a:pPr indent="0" lvl="0" marL="0" rtl="0" algn="l">
              <a:lnSpc>
                <a:spcPct val="90000"/>
              </a:lnSpc>
              <a:spcBef>
                <a:spcPts val="0"/>
              </a:spcBef>
              <a:spcAft>
                <a:spcPts val="0"/>
              </a:spcAft>
              <a:buClr>
                <a:srgbClr val="72768D"/>
              </a:buClr>
              <a:buFont typeface="Muli"/>
              <a:buNone/>
            </a:pPr>
            <a:r>
              <a:t/>
            </a:r>
            <a:endParaRPr sz="2100">
              <a:solidFill>
                <a:srgbClr val="72768D"/>
              </a:solidFill>
              <a:latin typeface="Muli"/>
              <a:ea typeface="Muli"/>
              <a:cs typeface="Muli"/>
              <a:sym typeface="Muli"/>
            </a:endParaRPr>
          </a:p>
        </p:txBody>
      </p:sp>
      <p:pic>
        <p:nvPicPr>
          <p:cNvPr id="59" name="Google Shape;59;p9"/>
          <p:cNvPicPr preferRelativeResize="0"/>
          <p:nvPr/>
        </p:nvPicPr>
        <p:blipFill rotWithShape="1">
          <a:blip r:embed="rId4">
            <a:alphaModFix/>
          </a:blip>
          <a:srcRect b="0" l="0" r="0" t="0"/>
          <a:stretch/>
        </p:blipFill>
        <p:spPr>
          <a:xfrm>
            <a:off x="11493500" y="4584700"/>
            <a:ext cx="393700" cy="381000"/>
          </a:xfrm>
          <a:prstGeom prst="rect">
            <a:avLst/>
          </a:prstGeom>
          <a:noFill/>
          <a:ln>
            <a:noFill/>
          </a:ln>
        </p:spPr>
      </p:pic>
      <p:pic>
        <p:nvPicPr>
          <p:cNvPr id="60" name="Google Shape;60;p9"/>
          <p:cNvPicPr preferRelativeResize="0"/>
          <p:nvPr/>
        </p:nvPicPr>
        <p:blipFill rotWithShape="1">
          <a:blip r:embed="rId5">
            <a:alphaModFix/>
          </a:blip>
          <a:srcRect b="0" l="0" r="0" t="0"/>
          <a:stretch/>
        </p:blipFill>
        <p:spPr>
          <a:xfrm>
            <a:off x="7213600" y="4584700"/>
            <a:ext cx="381000" cy="381000"/>
          </a:xfrm>
          <a:prstGeom prst="rect">
            <a:avLst/>
          </a:prstGeom>
          <a:noFill/>
          <a:ln>
            <a:noFill/>
          </a:ln>
        </p:spPr>
      </p:pic>
      <p:pic>
        <p:nvPicPr>
          <p:cNvPr id="61" name="Google Shape;61;p9"/>
          <p:cNvPicPr preferRelativeResize="0"/>
          <p:nvPr/>
        </p:nvPicPr>
        <p:blipFill rotWithShape="1">
          <a:blip r:embed="rId6">
            <a:alphaModFix/>
          </a:blip>
          <a:srcRect b="0" l="0" r="0" t="0"/>
          <a:stretch/>
        </p:blipFill>
        <p:spPr>
          <a:xfrm>
            <a:off x="2959100" y="4635500"/>
            <a:ext cx="381000" cy="266699"/>
          </a:xfrm>
          <a:prstGeom prst="rect">
            <a:avLst/>
          </a:prstGeom>
          <a:noFill/>
          <a:ln>
            <a:noFill/>
          </a:ln>
        </p:spPr>
      </p:pic>
      <p:pic>
        <p:nvPicPr>
          <p:cNvPr descr="crystal-vision-packaging-logo-1440714970.jpg" id="62" name="Google Shape;62;p9"/>
          <p:cNvPicPr preferRelativeResize="0"/>
          <p:nvPr/>
        </p:nvPicPr>
        <p:blipFill rotWithShape="1">
          <a:blip r:embed="rId7">
            <a:alphaModFix/>
          </a:blip>
          <a:srcRect b="0" l="0" r="0" t="0"/>
          <a:stretch/>
        </p:blipFill>
        <p:spPr>
          <a:xfrm>
            <a:off x="4132175" y="974025"/>
            <a:ext cx="3638100" cy="989400"/>
          </a:xfrm>
          <a:prstGeom prst="rect">
            <a:avLst/>
          </a:prstGeom>
          <a:noFill/>
          <a:ln>
            <a:noFill/>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66" name="Shape 66"/>
        <p:cNvGrpSpPr/>
        <p:nvPr/>
      </p:nvGrpSpPr>
      <p:grpSpPr>
        <a:xfrm>
          <a:off x="0" y="0"/>
          <a:ext cx="0" cy="0"/>
          <a:chOff x="0" y="0"/>
          <a:chExt cx="0" cy="0"/>
        </a:xfrm>
      </p:grpSpPr>
      <p:sp>
        <p:nvSpPr>
          <p:cNvPr id="67" name="Google Shape;67;p10"/>
          <p:cNvSpPr txBox="1"/>
          <p:nvPr/>
        </p:nvSpPr>
        <p:spPr>
          <a:xfrm>
            <a:off x="8298400" y="4559300"/>
            <a:ext cx="3375000" cy="16128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72768D"/>
              </a:buClr>
              <a:buFont typeface="Muli"/>
              <a:buNone/>
            </a:pPr>
            <a:r>
              <a:rPr lang="en-US" sz="2100">
                <a:solidFill>
                  <a:srgbClr val="72768D"/>
                </a:solidFill>
                <a:latin typeface="Muli"/>
                <a:ea typeface="Muli"/>
                <a:cs typeface="Muli"/>
                <a:sym typeface="Muli"/>
              </a:rPr>
              <a:t>In-Depth Competitor Audit &amp; Analysis (x2)</a:t>
            </a:r>
            <a:endParaRPr sz="2100">
              <a:solidFill>
                <a:schemeClr val="lt2"/>
              </a:solidFill>
              <a:latin typeface="Muli"/>
              <a:ea typeface="Muli"/>
              <a:cs typeface="Muli"/>
              <a:sym typeface="Muli"/>
            </a:endParaRPr>
          </a:p>
          <a:p>
            <a:pPr indent="0" lvl="0" marL="0" marR="0" rtl="0" algn="l">
              <a:lnSpc>
                <a:spcPct val="90000"/>
              </a:lnSpc>
              <a:spcBef>
                <a:spcPts val="0"/>
              </a:spcBef>
              <a:spcAft>
                <a:spcPts val="0"/>
              </a:spcAft>
              <a:buClr>
                <a:srgbClr val="72768D"/>
              </a:buClr>
              <a:buFont typeface="Muli"/>
              <a:buNone/>
            </a:pPr>
            <a:r>
              <a:t/>
            </a:r>
            <a:endParaRPr sz="2100">
              <a:solidFill>
                <a:schemeClr val="lt2"/>
              </a:solidFill>
              <a:latin typeface="Muli"/>
              <a:ea typeface="Muli"/>
              <a:cs typeface="Muli"/>
              <a:sym typeface="Muli"/>
            </a:endParaRPr>
          </a:p>
        </p:txBody>
      </p:sp>
      <p:sp>
        <p:nvSpPr>
          <p:cNvPr id="68" name="Google Shape;68;p10"/>
          <p:cNvSpPr txBox="1"/>
          <p:nvPr/>
        </p:nvSpPr>
        <p:spPr>
          <a:xfrm>
            <a:off x="3554400" y="4559300"/>
            <a:ext cx="3265800" cy="16128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72768D"/>
              </a:buClr>
              <a:buFont typeface="Muli"/>
              <a:buNone/>
            </a:pPr>
            <a:r>
              <a:rPr lang="en-US" sz="2100">
                <a:solidFill>
                  <a:srgbClr val="72768D"/>
                </a:solidFill>
                <a:latin typeface="Muli"/>
                <a:ea typeface="Muli"/>
                <a:cs typeface="Muli"/>
                <a:sym typeface="Muli"/>
              </a:rPr>
              <a:t>Comprehensive Keyword Research &amp; Analysis (x5)</a:t>
            </a:r>
            <a:endParaRPr sz="2100">
              <a:solidFill>
                <a:schemeClr val="lt2"/>
              </a:solidFill>
              <a:latin typeface="Muli"/>
              <a:ea typeface="Muli"/>
              <a:cs typeface="Muli"/>
              <a:sym typeface="Muli"/>
            </a:endParaRPr>
          </a:p>
          <a:p>
            <a:pPr indent="0" lvl="0" marL="0" rtl="0" algn="l">
              <a:lnSpc>
                <a:spcPct val="90000"/>
              </a:lnSpc>
              <a:spcBef>
                <a:spcPts val="0"/>
              </a:spcBef>
              <a:spcAft>
                <a:spcPts val="0"/>
              </a:spcAft>
              <a:buClr>
                <a:srgbClr val="72768D"/>
              </a:buClr>
              <a:buFont typeface="Muli"/>
              <a:buNone/>
            </a:pPr>
            <a:r>
              <a:t/>
            </a:r>
            <a:endParaRPr sz="2100">
              <a:solidFill>
                <a:schemeClr val="lt2"/>
              </a:solidFill>
              <a:latin typeface="Muli"/>
              <a:ea typeface="Muli"/>
              <a:cs typeface="Muli"/>
              <a:sym typeface="Muli"/>
            </a:endParaRPr>
          </a:p>
          <a:p>
            <a:pPr indent="0" lvl="0" marL="0" marR="0" rtl="0" algn="l">
              <a:lnSpc>
                <a:spcPct val="90000"/>
              </a:lnSpc>
              <a:spcBef>
                <a:spcPts val="0"/>
              </a:spcBef>
              <a:spcAft>
                <a:spcPts val="0"/>
              </a:spcAft>
              <a:buClr>
                <a:srgbClr val="72768D"/>
              </a:buClr>
              <a:buFont typeface="Muli"/>
              <a:buNone/>
            </a:pPr>
            <a:r>
              <a:t/>
            </a:r>
            <a:endParaRPr sz="2100">
              <a:solidFill>
                <a:srgbClr val="72768D"/>
              </a:solidFill>
              <a:latin typeface="Muli"/>
              <a:ea typeface="Muli"/>
              <a:cs typeface="Muli"/>
              <a:sym typeface="Muli"/>
            </a:endParaRPr>
          </a:p>
        </p:txBody>
      </p:sp>
      <p:sp>
        <p:nvSpPr>
          <p:cNvPr id="69" name="Google Shape;69;p10"/>
          <p:cNvSpPr txBox="1"/>
          <p:nvPr/>
        </p:nvSpPr>
        <p:spPr>
          <a:xfrm>
            <a:off x="13142700" y="4559300"/>
            <a:ext cx="2715600" cy="16128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72768D"/>
              </a:buClr>
              <a:buFont typeface="Muli"/>
              <a:buNone/>
            </a:pPr>
            <a:r>
              <a:rPr lang="en-US" sz="2100">
                <a:solidFill>
                  <a:schemeClr val="lt2"/>
                </a:solidFill>
                <a:latin typeface="Muli"/>
                <a:ea typeface="Muli"/>
                <a:cs typeface="Muli"/>
                <a:sym typeface="Muli"/>
              </a:rPr>
              <a:t>On-Page Technical SEO Audit and Analysis (x3)</a:t>
            </a:r>
            <a:endParaRPr sz="2100">
              <a:solidFill>
                <a:srgbClr val="72768D"/>
              </a:solidFill>
              <a:latin typeface="Muli"/>
              <a:ea typeface="Muli"/>
              <a:cs typeface="Muli"/>
              <a:sym typeface="Muli"/>
            </a:endParaRPr>
          </a:p>
          <a:p>
            <a:pPr indent="0" lvl="0" marL="0" rtl="0" algn="l">
              <a:lnSpc>
                <a:spcPct val="90000"/>
              </a:lnSpc>
              <a:spcBef>
                <a:spcPts val="0"/>
              </a:spcBef>
              <a:spcAft>
                <a:spcPts val="0"/>
              </a:spcAft>
              <a:buClr>
                <a:srgbClr val="72768D"/>
              </a:buClr>
              <a:buFont typeface="Muli"/>
              <a:buNone/>
            </a:pPr>
            <a:r>
              <a:t/>
            </a:r>
            <a:endParaRPr sz="2100">
              <a:solidFill>
                <a:schemeClr val="lt2"/>
              </a:solidFill>
              <a:latin typeface="Muli"/>
              <a:ea typeface="Muli"/>
              <a:cs typeface="Muli"/>
              <a:sym typeface="Muli"/>
            </a:endParaRPr>
          </a:p>
          <a:p>
            <a:pPr indent="0" lvl="0" marL="0" rtl="0" algn="l">
              <a:lnSpc>
                <a:spcPct val="90000"/>
              </a:lnSpc>
              <a:spcBef>
                <a:spcPts val="0"/>
              </a:spcBef>
              <a:spcAft>
                <a:spcPts val="0"/>
              </a:spcAft>
              <a:buClr>
                <a:srgbClr val="72768D"/>
              </a:buClr>
              <a:buFont typeface="Muli"/>
              <a:buNone/>
            </a:pPr>
            <a:r>
              <a:t/>
            </a:r>
            <a:endParaRPr sz="2100">
              <a:solidFill>
                <a:srgbClr val="72768D"/>
              </a:solidFill>
              <a:latin typeface="Muli"/>
              <a:ea typeface="Muli"/>
              <a:cs typeface="Muli"/>
              <a:sym typeface="Muli"/>
            </a:endParaRPr>
          </a:p>
          <a:p>
            <a:pPr indent="0" lvl="0" marL="0" marR="0" rtl="0" algn="l">
              <a:lnSpc>
                <a:spcPct val="90000"/>
              </a:lnSpc>
              <a:spcBef>
                <a:spcPts val="0"/>
              </a:spcBef>
              <a:spcAft>
                <a:spcPts val="0"/>
              </a:spcAft>
              <a:buClr>
                <a:srgbClr val="72768D"/>
              </a:buClr>
              <a:buFont typeface="Muli"/>
              <a:buNone/>
            </a:pPr>
            <a:r>
              <a:t/>
            </a:r>
            <a:endParaRPr sz="2100">
              <a:solidFill>
                <a:srgbClr val="72768D"/>
              </a:solidFill>
              <a:latin typeface="Muli"/>
              <a:ea typeface="Muli"/>
              <a:cs typeface="Muli"/>
              <a:sym typeface="Muli"/>
            </a:endParaRPr>
          </a:p>
        </p:txBody>
      </p:sp>
      <p:pic>
        <p:nvPicPr>
          <p:cNvPr descr="crystal-vision-packaging-logo-1440714970.jpg" id="70" name="Google Shape;70;p10"/>
          <p:cNvPicPr preferRelativeResize="0"/>
          <p:nvPr/>
        </p:nvPicPr>
        <p:blipFill rotWithShape="1">
          <a:blip r:embed="rId4">
            <a:alphaModFix/>
          </a:blip>
          <a:srcRect b="0" l="0" r="0" t="0"/>
          <a:stretch/>
        </p:blipFill>
        <p:spPr>
          <a:xfrm>
            <a:off x="4132175" y="974025"/>
            <a:ext cx="3638100" cy="989400"/>
          </a:xfrm>
          <a:prstGeom prst="rect">
            <a:avLst/>
          </a:prstGeom>
          <a:noFill/>
          <a:ln>
            <a:noFill/>
          </a:ln>
        </p:spPr>
      </p:pic>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74" name="Shape 74"/>
        <p:cNvGrpSpPr/>
        <p:nvPr/>
      </p:nvGrpSpPr>
      <p:grpSpPr>
        <a:xfrm>
          <a:off x="0" y="0"/>
          <a:ext cx="0" cy="0"/>
          <a:chOff x="0" y="0"/>
          <a:chExt cx="0" cy="0"/>
        </a:xfrm>
      </p:grpSpPr>
      <p:sp>
        <p:nvSpPr>
          <p:cNvPr id="75" name="Google Shape;75;p11"/>
          <p:cNvSpPr txBox="1"/>
          <p:nvPr/>
        </p:nvSpPr>
        <p:spPr>
          <a:xfrm>
            <a:off x="1403800" y="2639500"/>
            <a:ext cx="13448400" cy="516210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chemeClr val="dk1"/>
              </a:buClr>
              <a:buFont typeface="Arial"/>
              <a:buNone/>
            </a:pPr>
            <a:r>
              <a:rPr lang="en-US" sz="1700">
                <a:solidFill>
                  <a:srgbClr val="81869B"/>
                </a:solidFill>
                <a:latin typeface="Questrial"/>
                <a:ea typeface="Questrial"/>
                <a:cs typeface="Questrial"/>
                <a:sym typeface="Questrial"/>
              </a:rPr>
              <a:t>Overall traffic was good this month.  Overall sessions increased by +14%. </a:t>
            </a:r>
            <a:endParaRPr sz="1700">
              <a:solidFill>
                <a:srgbClr val="81869B"/>
              </a:solidFill>
              <a:latin typeface="Questrial"/>
              <a:ea typeface="Questrial"/>
              <a:cs typeface="Questrial"/>
              <a:sym typeface="Questrial"/>
            </a:endParaRPr>
          </a:p>
          <a:p>
            <a:pPr indent="0" lvl="0" marL="0" marR="0" rtl="0" algn="l">
              <a:lnSpc>
                <a:spcPct val="120000"/>
              </a:lnSpc>
              <a:spcBef>
                <a:spcPts val="0"/>
              </a:spcBef>
              <a:spcAft>
                <a:spcPts val="0"/>
              </a:spcAft>
              <a:buClr>
                <a:schemeClr val="dk1"/>
              </a:buClr>
              <a:buFont typeface="Arial"/>
              <a:buNone/>
            </a:pPr>
            <a:br>
              <a:rPr lang="en-US" sz="1800">
                <a:solidFill>
                  <a:srgbClr val="81869B"/>
                </a:solidFill>
                <a:latin typeface="Questrial"/>
                <a:ea typeface="Questrial"/>
                <a:cs typeface="Questrial"/>
                <a:sym typeface="Questrial"/>
              </a:rPr>
            </a:br>
            <a:r>
              <a:rPr lang="en-US" sz="1700">
                <a:solidFill>
                  <a:srgbClr val="81869B"/>
                </a:solidFill>
                <a:highlight>
                  <a:srgbClr val="FFFFFF"/>
                </a:highlight>
                <a:latin typeface="Questrial"/>
                <a:ea typeface="Questrial"/>
                <a:cs typeface="Questrial"/>
                <a:sym typeface="Questrial"/>
              </a:rPr>
              <a:t>Google announced via Twitter that they are releasing a mobile-compatibility algorithm update that ranks websites with responsive, strategically designed content higher on search engine result pages (SERPs). This is because this type of content is more user-friendly, which is what Google appreciates as their goal is to make their user experience, especially for those using mobile devices, as accurate and effective as possible.</a:t>
            </a:r>
            <a:endParaRPr sz="1700">
              <a:solidFill>
                <a:srgbClr val="81869B"/>
              </a:solidFill>
              <a:highlight>
                <a:srgbClr val="FFFFFF"/>
              </a:highlight>
              <a:latin typeface="Questrial"/>
              <a:ea typeface="Questrial"/>
              <a:cs typeface="Questrial"/>
              <a:sym typeface="Questrial"/>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Calibri"/>
                <a:ea typeface="Calibri"/>
                <a:cs typeface="Calibri"/>
                <a:sym typeface="Calibri"/>
              </a:rPr>
              <a:t> </a:t>
            </a:r>
            <a:endParaRPr sz="1200">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700">
                <a:solidFill>
                  <a:srgbClr val="81869B"/>
                </a:solidFill>
                <a:highlight>
                  <a:srgbClr val="FFFFFF"/>
                </a:highlight>
                <a:latin typeface="Questrial"/>
                <a:ea typeface="Questrial"/>
                <a:cs typeface="Questrial"/>
                <a:sym typeface="Questrial"/>
              </a:rPr>
              <a:t>Therefore, we have begun necessary steps to analyze where to further optimize your site for mobile, as this may be required due to these new updates. We are running mobile-compliance, site-compliance, site speed, schema markup and structured data tests on your core and other pages. Through Extima’s efforts, we hope to see an increase in keyword rankings and search queries on search engine result pages (SERPs).</a:t>
            </a:r>
            <a:br>
              <a:rPr lang="en-US" sz="1700">
                <a:solidFill>
                  <a:srgbClr val="81869B"/>
                </a:solidFill>
                <a:latin typeface="Questrial"/>
                <a:ea typeface="Questrial"/>
                <a:cs typeface="Questrial"/>
                <a:sym typeface="Questrial"/>
              </a:rPr>
            </a:br>
            <a:br>
              <a:rPr lang="en-US" sz="1700">
                <a:solidFill>
                  <a:srgbClr val="81869B"/>
                </a:solidFill>
                <a:latin typeface="Questrial"/>
                <a:ea typeface="Questrial"/>
                <a:cs typeface="Questrial"/>
                <a:sym typeface="Questrial"/>
              </a:rPr>
            </a:br>
            <a:r>
              <a:rPr lang="en-US" sz="1700">
                <a:solidFill>
                  <a:srgbClr val="81869B"/>
                </a:solidFill>
                <a:latin typeface="Questrial"/>
                <a:ea typeface="Questrial"/>
                <a:cs typeface="Questrial"/>
                <a:sym typeface="Questrial"/>
              </a:rPr>
              <a:t>As always, we submitted links in the Google Search Console (formerly Webmaster Tools) to help ensure that the search engines were indexing the URLs properly. </a:t>
            </a:r>
            <a:endParaRPr sz="1700">
              <a:solidFill>
                <a:srgbClr val="81869B"/>
              </a:solidFill>
              <a:latin typeface="Questrial"/>
              <a:ea typeface="Questrial"/>
              <a:cs typeface="Questrial"/>
              <a:sym typeface="Questrial"/>
            </a:endParaRPr>
          </a:p>
          <a:p>
            <a:pPr indent="0" lvl="0" marL="0" rtl="0" algn="l">
              <a:lnSpc>
                <a:spcPct val="120000"/>
              </a:lnSpc>
              <a:spcBef>
                <a:spcPts val="0"/>
              </a:spcBef>
              <a:spcAft>
                <a:spcPts val="0"/>
              </a:spcAft>
              <a:buClr>
                <a:schemeClr val="dk1"/>
              </a:buClr>
              <a:buSzPts val="1100"/>
              <a:buFont typeface="Arial"/>
              <a:buNone/>
            </a:pPr>
            <a:r>
              <a:t/>
            </a:r>
            <a:endParaRPr sz="1600">
              <a:solidFill>
                <a:srgbClr val="81869B"/>
              </a:solidFill>
              <a:latin typeface="Questrial"/>
              <a:ea typeface="Questrial"/>
              <a:cs typeface="Questrial"/>
              <a:sym typeface="Questrial"/>
            </a:endParaRPr>
          </a:p>
          <a:p>
            <a:pPr indent="0" lvl="0" marL="0" marR="0" rtl="0" algn="l">
              <a:lnSpc>
                <a:spcPct val="120000"/>
              </a:lnSpc>
              <a:spcBef>
                <a:spcPts val="0"/>
              </a:spcBef>
              <a:spcAft>
                <a:spcPts val="0"/>
              </a:spcAft>
              <a:buClr>
                <a:srgbClr val="81869B"/>
              </a:buClr>
              <a:buFont typeface="Questrial"/>
              <a:buNone/>
            </a:pPr>
            <a:r>
              <a:t/>
            </a:r>
            <a:endParaRPr sz="1600"/>
          </a:p>
        </p:txBody>
      </p:sp>
      <p:pic>
        <p:nvPicPr>
          <p:cNvPr descr="crystal-vision-packaging-logo-1440714970.jpg" id="76" name="Google Shape;76;p11"/>
          <p:cNvPicPr preferRelativeResize="0"/>
          <p:nvPr/>
        </p:nvPicPr>
        <p:blipFill rotWithShape="1">
          <a:blip r:embed="rId4">
            <a:alphaModFix/>
          </a:blip>
          <a:srcRect b="0" l="0" r="0" t="0"/>
          <a:stretch/>
        </p:blipFill>
        <p:spPr>
          <a:xfrm>
            <a:off x="4132175" y="974025"/>
            <a:ext cx="3638100" cy="989400"/>
          </a:xfrm>
          <a:prstGeom prst="rect">
            <a:avLst/>
          </a:prstGeom>
          <a:noFill/>
          <a:ln>
            <a:noFill/>
          </a:ln>
        </p:spPr>
      </p:pic>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80" name="Shape 80"/>
        <p:cNvGrpSpPr/>
        <p:nvPr/>
      </p:nvGrpSpPr>
      <p:grpSpPr>
        <a:xfrm>
          <a:off x="0" y="0"/>
          <a:ext cx="0" cy="0"/>
          <a:chOff x="0" y="0"/>
          <a:chExt cx="0" cy="0"/>
        </a:xfrm>
      </p:grpSpPr>
      <p:sp>
        <p:nvSpPr>
          <p:cNvPr id="81" name="Google Shape;81;p12"/>
          <p:cNvSpPr txBox="1"/>
          <p:nvPr/>
        </p:nvSpPr>
        <p:spPr>
          <a:xfrm>
            <a:off x="886450" y="2738175"/>
            <a:ext cx="14483100" cy="5131500"/>
          </a:xfrm>
          <a:prstGeom prst="rect">
            <a:avLst/>
          </a:prstGeom>
          <a:solidFill>
            <a:srgbClr val="FFFFFF"/>
          </a:solid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SzPts val="1100"/>
              <a:buFont typeface="Arial"/>
              <a:buNone/>
            </a:pPr>
            <a:r>
              <a:rPr lang="en-US" sz="1600">
                <a:solidFill>
                  <a:srgbClr val="81869B"/>
                </a:solidFill>
                <a:latin typeface="Questrial"/>
                <a:ea typeface="Questrial"/>
                <a:cs typeface="Questrial"/>
                <a:sym typeface="Questrial"/>
              </a:rPr>
              <a:t>Next month, we will determine which strategic keywords to further target in your website’s content, and work to update meta content to both engage users and provide search engines with required keywords. As always, our SEO team must continue to optimize core and other high-traffic landing pages with organic keywords that affect your business and critical online marketing optimizations.</a:t>
            </a:r>
            <a:r>
              <a:rPr b="0" i="0" lang="en-US" sz="1600" u="none" cap="none" strike="noStrike">
                <a:solidFill>
                  <a:srgbClr val="81869B"/>
                </a:solidFill>
                <a:latin typeface="Questrial"/>
                <a:ea typeface="Questrial"/>
                <a:cs typeface="Questrial"/>
                <a:sym typeface="Questrial"/>
              </a:rPr>
              <a:t> We will also </a:t>
            </a:r>
            <a:r>
              <a:rPr lang="en-US" sz="1600">
                <a:solidFill>
                  <a:srgbClr val="81869B"/>
                </a:solidFill>
                <a:latin typeface="Questrial"/>
                <a:ea typeface="Questrial"/>
                <a:cs typeface="Questrial"/>
                <a:sym typeface="Questrial"/>
              </a:rPr>
              <a:t>follow </a:t>
            </a:r>
            <a:r>
              <a:rPr b="0" i="0" lang="en-US" sz="1600" u="none" cap="none" strike="noStrike">
                <a:solidFill>
                  <a:srgbClr val="81869B"/>
                </a:solidFill>
                <a:latin typeface="Questrial"/>
                <a:ea typeface="Questrial"/>
                <a:cs typeface="Questrial"/>
                <a:sym typeface="Questrial"/>
              </a:rPr>
              <a:t>changes in trends to your keywords and analyz</a:t>
            </a:r>
            <a:r>
              <a:rPr lang="en-US" sz="1600">
                <a:solidFill>
                  <a:srgbClr val="81869B"/>
                </a:solidFill>
                <a:latin typeface="Questrial"/>
                <a:ea typeface="Questrial"/>
                <a:cs typeface="Questrial"/>
                <a:sym typeface="Questrial"/>
              </a:rPr>
              <a:t>e</a:t>
            </a:r>
            <a:r>
              <a:rPr b="0" i="0" lang="en-US" sz="1600" u="none" cap="none" strike="noStrike">
                <a:solidFill>
                  <a:srgbClr val="81869B"/>
                </a:solidFill>
                <a:latin typeface="Questrial"/>
                <a:ea typeface="Questrial"/>
                <a:cs typeface="Questrial"/>
                <a:sym typeface="Questrial"/>
              </a:rPr>
              <a:t> effects of the latest Google Algorithm update.</a:t>
            </a:r>
            <a:endParaRPr sz="1600">
              <a:solidFill>
                <a:srgbClr val="81869B"/>
              </a:solidFill>
              <a:latin typeface="Questrial"/>
              <a:ea typeface="Questrial"/>
              <a:cs typeface="Questrial"/>
              <a:sym typeface="Questrial"/>
            </a:endParaRPr>
          </a:p>
          <a:p>
            <a:pPr indent="0" lvl="0" marL="0" marR="0" rtl="0" algn="l">
              <a:lnSpc>
                <a:spcPct val="120000"/>
              </a:lnSpc>
              <a:spcBef>
                <a:spcPts val="0"/>
              </a:spcBef>
              <a:spcAft>
                <a:spcPts val="0"/>
              </a:spcAft>
              <a:buClr>
                <a:schemeClr val="dk1"/>
              </a:buClr>
              <a:buFont typeface="Arial"/>
              <a:buNone/>
            </a:pPr>
            <a:r>
              <a:t/>
            </a:r>
            <a:endParaRPr sz="1600">
              <a:solidFill>
                <a:srgbClr val="81869B"/>
              </a:solidFill>
              <a:latin typeface="Questrial"/>
              <a:ea typeface="Questrial"/>
              <a:cs typeface="Questrial"/>
              <a:sym typeface="Questrial"/>
            </a:endParaRPr>
          </a:p>
          <a:p>
            <a:pPr indent="0" lvl="0" marL="0" marR="0" rtl="0" algn="l">
              <a:lnSpc>
                <a:spcPct val="120000"/>
              </a:lnSpc>
              <a:spcBef>
                <a:spcPts val="0"/>
              </a:spcBef>
              <a:spcAft>
                <a:spcPts val="0"/>
              </a:spcAft>
              <a:buClr>
                <a:schemeClr val="dk1"/>
              </a:buClr>
              <a:buFont typeface="Arial"/>
              <a:buNone/>
            </a:pPr>
            <a:r>
              <a:rPr lang="en-US" sz="1600">
                <a:solidFill>
                  <a:srgbClr val="81869B"/>
                </a:solidFill>
                <a:latin typeface="Questrial"/>
                <a:ea typeface="Questrial"/>
                <a:cs typeface="Questrial"/>
                <a:sym typeface="Questrial"/>
              </a:rPr>
              <a:t>Next month we will also continue to optimize “packaging” industry related keywords on to your top 3 landing, core and product pages. The goal is to gain as many organic keywords related to the “packaging” industry as possible. We will also work towards implementing these pages into the campaign</a:t>
            </a:r>
            <a:r>
              <a:rPr b="0" i="0" lang="en-US" sz="1600" u="none" cap="none" strike="noStrike">
                <a:solidFill>
                  <a:srgbClr val="81869B"/>
                </a:solidFill>
                <a:latin typeface="Questrial"/>
                <a:ea typeface="Questrial"/>
                <a:cs typeface="Questrial"/>
                <a:sym typeface="Questrial"/>
              </a:rPr>
              <a:t>, as the</a:t>
            </a:r>
            <a:r>
              <a:rPr lang="en-US" sz="1600">
                <a:solidFill>
                  <a:srgbClr val="81869B"/>
                </a:solidFill>
                <a:latin typeface="Questrial"/>
                <a:ea typeface="Questrial"/>
                <a:cs typeface="Questrial"/>
                <a:sym typeface="Questrial"/>
              </a:rPr>
              <a:t>se</a:t>
            </a:r>
            <a:r>
              <a:rPr b="0" i="0" lang="en-US" sz="1600" u="none" cap="none" strike="noStrike">
                <a:solidFill>
                  <a:srgbClr val="81869B"/>
                </a:solidFill>
                <a:latin typeface="Questrial"/>
                <a:ea typeface="Questrial"/>
                <a:cs typeface="Questrial"/>
                <a:sym typeface="Questrial"/>
              </a:rPr>
              <a:t> will have more page authority than the products pages. Page Authority is a score (on a 100-point scale) that predicts how well a specific page will rank on search engines. It is based off data from the global web indexes, link counts and dozens of other factors. We hope to increase your page and domain rank as the SEO campaign continues.</a:t>
            </a:r>
            <a:endParaRPr sz="1600"/>
          </a:p>
          <a:p>
            <a:pPr indent="0" lvl="0" marL="0" marR="0" rtl="0" algn="l">
              <a:lnSpc>
                <a:spcPct val="120000"/>
              </a:lnSpc>
              <a:spcBef>
                <a:spcPts val="0"/>
              </a:spcBef>
              <a:spcAft>
                <a:spcPts val="0"/>
              </a:spcAft>
              <a:buClr>
                <a:schemeClr val="dk1"/>
              </a:buClr>
              <a:buFont typeface="Arial"/>
              <a:buNone/>
            </a:pPr>
            <a:r>
              <a:t/>
            </a:r>
            <a:endParaRPr b="0" i="0" sz="1600" u="none" cap="none" strike="noStrike">
              <a:solidFill>
                <a:srgbClr val="81869B"/>
              </a:solidFill>
              <a:latin typeface="Questrial"/>
              <a:ea typeface="Questrial"/>
              <a:cs typeface="Questrial"/>
              <a:sym typeface="Questrial"/>
            </a:endParaRPr>
          </a:p>
          <a:p>
            <a:pPr indent="0" lvl="0" marL="0" marR="0" rtl="0" algn="l">
              <a:lnSpc>
                <a:spcPct val="120000"/>
              </a:lnSpc>
              <a:spcBef>
                <a:spcPts val="0"/>
              </a:spcBef>
              <a:spcAft>
                <a:spcPts val="0"/>
              </a:spcAft>
              <a:buClr>
                <a:schemeClr val="dk1"/>
              </a:buClr>
              <a:buFont typeface="Arial"/>
              <a:buNone/>
            </a:pPr>
            <a:r>
              <a:rPr b="0" i="0" lang="en-US" sz="1600" u="none" cap="none" strike="noStrike">
                <a:solidFill>
                  <a:srgbClr val="81869B"/>
                </a:solidFill>
                <a:latin typeface="Questrial"/>
                <a:ea typeface="Questrial"/>
                <a:cs typeface="Questrial"/>
                <a:sym typeface="Questrial"/>
              </a:rPr>
              <a:t>We will also continue to build local links to ensure a solid web presence and more exposure. Local links help boost your local search rankings, improve your domain authority, and ultimately, send you valuable traffic. </a:t>
            </a:r>
            <a:br>
              <a:rPr b="0" i="0" lang="en-US" sz="1600" u="none" cap="none" strike="noStrike">
                <a:solidFill>
                  <a:srgbClr val="81869B"/>
                </a:solidFill>
                <a:latin typeface="Questrial"/>
                <a:ea typeface="Questrial"/>
                <a:cs typeface="Questrial"/>
                <a:sym typeface="Questrial"/>
              </a:rPr>
            </a:br>
            <a:br>
              <a:rPr b="0" i="0" lang="en-US" sz="1600" u="none" cap="none" strike="noStrike">
                <a:solidFill>
                  <a:srgbClr val="81869B"/>
                </a:solidFill>
                <a:latin typeface="Questrial"/>
                <a:ea typeface="Questrial"/>
                <a:cs typeface="Questrial"/>
                <a:sym typeface="Questrial"/>
              </a:rPr>
            </a:br>
            <a:r>
              <a:rPr b="0" i="0" lang="en-US" sz="1600" u="none" cap="none" strike="noStrike">
                <a:solidFill>
                  <a:srgbClr val="81869B"/>
                </a:solidFill>
                <a:latin typeface="Questrial"/>
                <a:ea typeface="Questrial"/>
                <a:cs typeface="Questrial"/>
                <a:sym typeface="Questrial"/>
              </a:rPr>
              <a:t>As always, we will continue monitoring site activity and </a:t>
            </a:r>
            <a:r>
              <a:rPr lang="en-US" sz="1600">
                <a:solidFill>
                  <a:srgbClr val="81869B"/>
                </a:solidFill>
                <a:latin typeface="Questrial"/>
                <a:ea typeface="Questrial"/>
                <a:cs typeface="Questrial"/>
                <a:sym typeface="Questrial"/>
              </a:rPr>
              <a:t>Google Search Console</a:t>
            </a:r>
            <a:r>
              <a:rPr b="0" i="0" lang="en-US" sz="1600" u="none" cap="none" strike="noStrike">
                <a:solidFill>
                  <a:srgbClr val="81869B"/>
                </a:solidFill>
                <a:latin typeface="Questrial"/>
                <a:ea typeface="Questrial"/>
                <a:cs typeface="Questrial"/>
                <a:sym typeface="Questrial"/>
              </a:rPr>
              <a:t> for website erro</a:t>
            </a:r>
            <a:r>
              <a:rPr lang="en-US" sz="1600">
                <a:solidFill>
                  <a:srgbClr val="81869B"/>
                </a:solidFill>
                <a:latin typeface="Questrial"/>
                <a:ea typeface="Questrial"/>
                <a:cs typeface="Questrial"/>
                <a:sym typeface="Questrial"/>
              </a:rPr>
              <a:t>r</a:t>
            </a:r>
            <a:r>
              <a:rPr b="0" i="0" lang="en-US" sz="1600" u="none" cap="none" strike="noStrike">
                <a:solidFill>
                  <a:srgbClr val="81869B"/>
                </a:solidFill>
                <a:latin typeface="Questrial"/>
                <a:ea typeface="Questrial"/>
                <a:cs typeface="Questrial"/>
                <a:sym typeface="Questrial"/>
              </a:rPr>
              <a:t>s. </a:t>
            </a:r>
            <a:endParaRPr sz="1600"/>
          </a:p>
        </p:txBody>
      </p:sp>
      <p:pic>
        <p:nvPicPr>
          <p:cNvPr descr="crystal-vision-packaging-logo-1440714970.jpg" id="82" name="Google Shape;82;p12"/>
          <p:cNvPicPr preferRelativeResize="0"/>
          <p:nvPr/>
        </p:nvPicPr>
        <p:blipFill rotWithShape="1">
          <a:blip r:embed="rId4">
            <a:alphaModFix/>
          </a:blip>
          <a:srcRect b="0" l="0" r="0" t="0"/>
          <a:stretch/>
        </p:blipFill>
        <p:spPr>
          <a:xfrm>
            <a:off x="4132175" y="974025"/>
            <a:ext cx="3638100" cy="989400"/>
          </a:xfrm>
          <a:prstGeom prst="rect">
            <a:avLst/>
          </a:prstGeom>
          <a:noFill/>
          <a:ln>
            <a:noFill/>
          </a:ln>
        </p:spPr>
      </p:pic>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86" name="Shape 86"/>
        <p:cNvGrpSpPr/>
        <p:nvPr/>
      </p:nvGrpSpPr>
      <p:grpSpPr>
        <a:xfrm>
          <a:off x="0" y="0"/>
          <a:ext cx="0" cy="0"/>
          <a:chOff x="0" y="0"/>
          <a:chExt cx="0" cy="0"/>
        </a:xfrm>
      </p:grpSpPr>
      <p:pic>
        <p:nvPicPr>
          <p:cNvPr descr="crystal-vision-packaging-logo-1440714970.jpg" id="87" name="Google Shape;87;p13"/>
          <p:cNvPicPr preferRelativeResize="0"/>
          <p:nvPr/>
        </p:nvPicPr>
        <p:blipFill rotWithShape="1">
          <a:blip r:embed="rId4">
            <a:alphaModFix/>
          </a:blip>
          <a:srcRect b="0" l="0" r="0" t="0"/>
          <a:stretch/>
        </p:blipFill>
        <p:spPr>
          <a:xfrm>
            <a:off x="972825" y="457200"/>
            <a:ext cx="2755800" cy="749400"/>
          </a:xfrm>
          <a:prstGeom prst="rect">
            <a:avLst/>
          </a:prstGeom>
          <a:noFill/>
          <a:ln>
            <a:noFill/>
          </a:ln>
        </p:spPr>
      </p:pic>
      <p:pic>
        <p:nvPicPr>
          <p:cNvPr id="88" name="Google Shape;88;p13"/>
          <p:cNvPicPr preferRelativeResize="0"/>
          <p:nvPr/>
        </p:nvPicPr>
        <p:blipFill rotWithShape="1">
          <a:blip r:embed="rId5">
            <a:alphaModFix/>
          </a:blip>
          <a:srcRect b="7269" l="20281" r="2925" t="29631"/>
          <a:stretch/>
        </p:blipFill>
        <p:spPr>
          <a:xfrm>
            <a:off x="1049025" y="1853450"/>
            <a:ext cx="10037251" cy="6597624"/>
          </a:xfrm>
          <a:prstGeom prst="rect">
            <a:avLst/>
          </a:prstGeom>
          <a:noFill/>
          <a:ln>
            <a:noFill/>
          </a:ln>
        </p:spPr>
      </p:pic>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92" name="Shape 92"/>
        <p:cNvGrpSpPr/>
        <p:nvPr/>
      </p:nvGrpSpPr>
      <p:grpSpPr>
        <a:xfrm>
          <a:off x="0" y="0"/>
          <a:ext cx="0" cy="0"/>
          <a:chOff x="0" y="0"/>
          <a:chExt cx="0" cy="0"/>
        </a:xfrm>
      </p:grpSpPr>
      <p:pic>
        <p:nvPicPr>
          <p:cNvPr descr="crystal-vision-packaging-logo-1440714970.jpg" id="93" name="Google Shape;93;p14"/>
          <p:cNvPicPr preferRelativeResize="0"/>
          <p:nvPr/>
        </p:nvPicPr>
        <p:blipFill rotWithShape="1">
          <a:blip r:embed="rId4">
            <a:alphaModFix/>
          </a:blip>
          <a:srcRect b="0" l="0" r="0" t="0"/>
          <a:stretch/>
        </p:blipFill>
        <p:spPr>
          <a:xfrm>
            <a:off x="972825" y="457200"/>
            <a:ext cx="2755800" cy="749400"/>
          </a:xfrm>
          <a:prstGeom prst="rect">
            <a:avLst/>
          </a:prstGeom>
          <a:noFill/>
          <a:ln>
            <a:noFill/>
          </a:ln>
        </p:spPr>
      </p:pic>
      <p:pic>
        <p:nvPicPr>
          <p:cNvPr id="94" name="Google Shape;94;p14"/>
          <p:cNvPicPr preferRelativeResize="0"/>
          <p:nvPr/>
        </p:nvPicPr>
        <p:blipFill rotWithShape="1">
          <a:blip r:embed="rId5">
            <a:alphaModFix/>
          </a:blip>
          <a:srcRect b="14931" l="24131" r="2608" t="29764"/>
          <a:stretch/>
        </p:blipFill>
        <p:spPr>
          <a:xfrm>
            <a:off x="972825" y="1819450"/>
            <a:ext cx="10052051" cy="6070500"/>
          </a:xfrm>
          <a:prstGeom prst="rect">
            <a:avLst/>
          </a:prstGeom>
          <a:noFill/>
          <a:ln>
            <a:noFill/>
          </a:ln>
        </p:spPr>
      </p:pic>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98" name="Shape 98"/>
        <p:cNvGrpSpPr/>
        <p:nvPr/>
      </p:nvGrpSpPr>
      <p:grpSpPr>
        <a:xfrm>
          <a:off x="0" y="0"/>
          <a:ext cx="0" cy="0"/>
          <a:chOff x="0" y="0"/>
          <a:chExt cx="0" cy="0"/>
        </a:xfrm>
      </p:grpSpPr>
      <p:sp>
        <p:nvSpPr>
          <p:cNvPr id="99" name="Google Shape;99;p15"/>
          <p:cNvSpPr/>
          <p:nvPr/>
        </p:nvSpPr>
        <p:spPr>
          <a:xfrm>
            <a:off x="253300" y="1671750"/>
            <a:ext cx="15717000" cy="7092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6395725" y="848550"/>
            <a:ext cx="4908900" cy="4560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000">
                <a:solidFill>
                  <a:schemeClr val="dk1"/>
                </a:solidFill>
              </a:rPr>
              <a:t>OVERALL USER REPORT</a:t>
            </a:r>
            <a:endParaRPr b="1" sz="2000"/>
          </a:p>
        </p:txBody>
      </p:sp>
      <p:sp>
        <p:nvSpPr>
          <p:cNvPr id="101" name="Google Shape;101;p15"/>
          <p:cNvSpPr txBox="1"/>
          <p:nvPr/>
        </p:nvSpPr>
        <p:spPr>
          <a:xfrm>
            <a:off x="1277625" y="2218725"/>
            <a:ext cx="4136400" cy="78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latin typeface="Questrial"/>
                <a:ea typeface="Questrial"/>
                <a:cs typeface="Questrial"/>
                <a:sym typeface="Questrial"/>
              </a:rPr>
              <a:t>When </a:t>
            </a:r>
            <a:r>
              <a:rPr b="1" lang="en-US" sz="2000">
                <a:solidFill>
                  <a:srgbClr val="999999"/>
                </a:solidFill>
                <a:latin typeface="Questrial"/>
                <a:ea typeface="Questrial"/>
                <a:cs typeface="Questrial"/>
                <a:sym typeface="Questrial"/>
              </a:rPr>
              <a:t>do your users visit?</a:t>
            </a:r>
            <a:endParaRPr b="1" sz="2000">
              <a:solidFill>
                <a:srgbClr val="999999"/>
              </a:solidFill>
              <a:latin typeface="Questrial"/>
              <a:ea typeface="Questrial"/>
              <a:cs typeface="Questrial"/>
              <a:sym typeface="Questrial"/>
            </a:endParaRPr>
          </a:p>
        </p:txBody>
      </p:sp>
      <p:sp>
        <p:nvSpPr>
          <p:cNvPr id="102" name="Google Shape;102;p15"/>
          <p:cNvSpPr txBox="1"/>
          <p:nvPr/>
        </p:nvSpPr>
        <p:spPr>
          <a:xfrm>
            <a:off x="4697787" y="2218725"/>
            <a:ext cx="3654600" cy="78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latin typeface="Questrial"/>
                <a:ea typeface="Questrial"/>
                <a:cs typeface="Questrial"/>
                <a:sym typeface="Questrial"/>
              </a:rPr>
              <a:t>Where </a:t>
            </a:r>
            <a:r>
              <a:rPr b="1" lang="en-US" sz="2000">
                <a:solidFill>
                  <a:srgbClr val="999999"/>
                </a:solidFill>
                <a:latin typeface="Questrial"/>
                <a:ea typeface="Questrial"/>
                <a:cs typeface="Questrial"/>
                <a:sym typeface="Questrial"/>
              </a:rPr>
              <a:t>are your users?</a:t>
            </a:r>
            <a:endParaRPr b="1" sz="2000">
              <a:solidFill>
                <a:srgbClr val="999999"/>
              </a:solidFill>
              <a:latin typeface="Questrial"/>
              <a:ea typeface="Questrial"/>
              <a:cs typeface="Questrial"/>
              <a:sym typeface="Questrial"/>
            </a:endParaRPr>
          </a:p>
        </p:txBody>
      </p:sp>
      <p:sp>
        <p:nvSpPr>
          <p:cNvPr id="103" name="Google Shape;103;p15"/>
          <p:cNvSpPr txBox="1"/>
          <p:nvPr/>
        </p:nvSpPr>
        <p:spPr>
          <a:xfrm>
            <a:off x="7721340" y="2218725"/>
            <a:ext cx="4329000" cy="78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latin typeface="Questrial"/>
                <a:ea typeface="Questrial"/>
                <a:cs typeface="Questrial"/>
                <a:sym typeface="Questrial"/>
              </a:rPr>
              <a:t>What </a:t>
            </a:r>
            <a:r>
              <a:rPr b="1" lang="en-US" sz="2000">
                <a:solidFill>
                  <a:srgbClr val="999999"/>
                </a:solidFill>
                <a:latin typeface="Questrial"/>
                <a:ea typeface="Questrial"/>
                <a:cs typeface="Questrial"/>
                <a:sym typeface="Questrial"/>
              </a:rPr>
              <a:t>are your top devices?</a:t>
            </a:r>
            <a:endParaRPr b="1" sz="2000">
              <a:solidFill>
                <a:srgbClr val="999999"/>
              </a:solidFill>
              <a:latin typeface="Questrial"/>
              <a:ea typeface="Questrial"/>
              <a:cs typeface="Questrial"/>
              <a:sym typeface="Questrial"/>
            </a:endParaRPr>
          </a:p>
        </p:txBody>
      </p:sp>
      <p:sp>
        <p:nvSpPr>
          <p:cNvPr id="104" name="Google Shape;104;p15"/>
          <p:cNvSpPr txBox="1"/>
          <p:nvPr/>
        </p:nvSpPr>
        <p:spPr>
          <a:xfrm>
            <a:off x="12823125" y="2325975"/>
            <a:ext cx="2719800" cy="368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1179BA"/>
              </a:buClr>
              <a:buFont typeface="Montserrat"/>
              <a:buNone/>
            </a:pPr>
            <a:r>
              <a:rPr b="1" lang="en-US" sz="1600">
                <a:solidFill>
                  <a:srgbClr val="1179BA"/>
                </a:solidFill>
                <a:latin typeface="Montserrat"/>
                <a:ea typeface="Montserrat"/>
                <a:cs typeface="Montserrat"/>
                <a:sym typeface="Montserrat"/>
              </a:rPr>
              <a:t>Why Know Your Users?</a:t>
            </a:r>
            <a:endParaRPr/>
          </a:p>
        </p:txBody>
      </p:sp>
      <p:sp>
        <p:nvSpPr>
          <p:cNvPr id="105" name="Google Shape;105;p15"/>
          <p:cNvSpPr txBox="1"/>
          <p:nvPr/>
        </p:nvSpPr>
        <p:spPr>
          <a:xfrm>
            <a:off x="12823125" y="2859675"/>
            <a:ext cx="2376900" cy="5787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US" sz="1500">
                <a:solidFill>
                  <a:srgbClr val="72768D"/>
                </a:solidFill>
                <a:latin typeface="Muli"/>
                <a:ea typeface="Muli"/>
                <a:cs typeface="Muli"/>
                <a:sym typeface="Muli"/>
              </a:rPr>
              <a:t>To understand the users visiting the website, you first need to know:</a:t>
            </a:r>
            <a:endParaRPr sz="1500">
              <a:solidFill>
                <a:srgbClr val="72768D"/>
              </a:solidFill>
              <a:latin typeface="Muli"/>
              <a:ea typeface="Muli"/>
              <a:cs typeface="Muli"/>
              <a:sym typeface="Muli"/>
            </a:endParaRPr>
          </a:p>
          <a:p>
            <a:pPr indent="-323850" lvl="0" marL="457200" marR="0" rtl="0" algn="l">
              <a:lnSpc>
                <a:spcPct val="100000"/>
              </a:lnSpc>
              <a:spcBef>
                <a:spcPts val="0"/>
              </a:spcBef>
              <a:spcAft>
                <a:spcPts val="0"/>
              </a:spcAft>
              <a:buClr>
                <a:srgbClr val="72768D"/>
              </a:buClr>
              <a:buSzPts val="1500"/>
              <a:buFont typeface="Muli"/>
              <a:buChar char="-"/>
            </a:pPr>
            <a:r>
              <a:rPr b="1" lang="en-US" sz="1500">
                <a:solidFill>
                  <a:srgbClr val="72768D"/>
                </a:solidFill>
                <a:latin typeface="Muli"/>
                <a:ea typeface="Muli"/>
                <a:cs typeface="Muli"/>
                <a:sym typeface="Muli"/>
              </a:rPr>
              <a:t>When </a:t>
            </a:r>
            <a:r>
              <a:rPr lang="en-US" sz="1500">
                <a:solidFill>
                  <a:srgbClr val="72768D"/>
                </a:solidFill>
                <a:latin typeface="Muli"/>
                <a:ea typeface="Muli"/>
                <a:cs typeface="Muli"/>
                <a:sym typeface="Muli"/>
              </a:rPr>
              <a:t>do they visit the site</a:t>
            </a:r>
            <a:endParaRPr sz="1500">
              <a:solidFill>
                <a:srgbClr val="72768D"/>
              </a:solidFill>
              <a:latin typeface="Muli"/>
              <a:ea typeface="Muli"/>
              <a:cs typeface="Muli"/>
              <a:sym typeface="Muli"/>
            </a:endParaRPr>
          </a:p>
          <a:p>
            <a:pPr indent="-323850" lvl="0" marL="457200" marR="0" rtl="0" algn="l">
              <a:lnSpc>
                <a:spcPct val="100000"/>
              </a:lnSpc>
              <a:spcBef>
                <a:spcPts val="0"/>
              </a:spcBef>
              <a:spcAft>
                <a:spcPts val="0"/>
              </a:spcAft>
              <a:buClr>
                <a:srgbClr val="72768D"/>
              </a:buClr>
              <a:buSzPts val="1500"/>
              <a:buFont typeface="Muli"/>
              <a:buChar char="-"/>
            </a:pPr>
            <a:r>
              <a:rPr b="1" lang="en-US" sz="1500">
                <a:solidFill>
                  <a:srgbClr val="72768D"/>
                </a:solidFill>
                <a:latin typeface="Muli"/>
                <a:ea typeface="Muli"/>
                <a:cs typeface="Muli"/>
                <a:sym typeface="Muli"/>
              </a:rPr>
              <a:t>Where </a:t>
            </a:r>
            <a:r>
              <a:rPr lang="en-US" sz="1500">
                <a:solidFill>
                  <a:srgbClr val="72768D"/>
                </a:solidFill>
                <a:latin typeface="Muli"/>
                <a:ea typeface="Muli"/>
                <a:cs typeface="Muli"/>
                <a:sym typeface="Muli"/>
              </a:rPr>
              <a:t>are they located in the world.</a:t>
            </a:r>
            <a:endParaRPr sz="1500">
              <a:solidFill>
                <a:srgbClr val="72768D"/>
              </a:solidFill>
              <a:latin typeface="Muli"/>
              <a:ea typeface="Muli"/>
              <a:cs typeface="Muli"/>
              <a:sym typeface="Muli"/>
            </a:endParaRPr>
          </a:p>
          <a:p>
            <a:pPr indent="-323850" lvl="0" marL="457200" marR="0" rtl="0" algn="l">
              <a:lnSpc>
                <a:spcPct val="100000"/>
              </a:lnSpc>
              <a:spcBef>
                <a:spcPts val="0"/>
              </a:spcBef>
              <a:spcAft>
                <a:spcPts val="0"/>
              </a:spcAft>
              <a:buClr>
                <a:srgbClr val="72768D"/>
              </a:buClr>
              <a:buSzPts val="1500"/>
              <a:buFont typeface="Muli"/>
              <a:buChar char="-"/>
            </a:pPr>
            <a:r>
              <a:rPr b="1" lang="en-US" sz="1500">
                <a:solidFill>
                  <a:srgbClr val="72768D"/>
                </a:solidFill>
                <a:latin typeface="Muli"/>
                <a:ea typeface="Muli"/>
                <a:cs typeface="Muli"/>
                <a:sym typeface="Muli"/>
              </a:rPr>
              <a:t>What </a:t>
            </a:r>
            <a:r>
              <a:rPr lang="en-US" sz="1500">
                <a:solidFill>
                  <a:srgbClr val="72768D"/>
                </a:solidFill>
                <a:latin typeface="Muli"/>
                <a:ea typeface="Muli"/>
                <a:cs typeface="Muli"/>
                <a:sym typeface="Muli"/>
              </a:rPr>
              <a:t>are their devices of choice when visiting your site.</a:t>
            </a:r>
            <a:endParaRPr sz="1500">
              <a:solidFill>
                <a:srgbClr val="72768D"/>
              </a:solidFill>
              <a:latin typeface="Muli"/>
              <a:ea typeface="Muli"/>
              <a:cs typeface="Muli"/>
              <a:sym typeface="Muli"/>
            </a:endParaRPr>
          </a:p>
          <a:p>
            <a:pPr indent="0" lvl="0" marL="0" marR="0" rtl="0" algn="l">
              <a:lnSpc>
                <a:spcPct val="100000"/>
              </a:lnSpc>
              <a:spcBef>
                <a:spcPts val="0"/>
              </a:spcBef>
              <a:spcAft>
                <a:spcPts val="0"/>
              </a:spcAft>
              <a:buClr>
                <a:schemeClr val="dk1"/>
              </a:buClr>
              <a:buSzPts val="1100"/>
              <a:buFont typeface="Arial"/>
              <a:buNone/>
            </a:pPr>
            <a:r>
              <a:t/>
            </a:r>
            <a:endParaRPr sz="1500">
              <a:solidFill>
                <a:srgbClr val="72768D"/>
              </a:solidFill>
              <a:latin typeface="Muli"/>
              <a:ea typeface="Muli"/>
              <a:cs typeface="Muli"/>
              <a:sym typeface="Muli"/>
            </a:endParaRPr>
          </a:p>
          <a:p>
            <a:pPr indent="0" lvl="0" marL="0" marR="0" rtl="0" algn="l">
              <a:lnSpc>
                <a:spcPct val="100000"/>
              </a:lnSpc>
              <a:spcBef>
                <a:spcPts val="0"/>
              </a:spcBef>
              <a:spcAft>
                <a:spcPts val="0"/>
              </a:spcAft>
              <a:buClr>
                <a:schemeClr val="dk1"/>
              </a:buClr>
              <a:buSzPts val="1100"/>
              <a:buFont typeface="Arial"/>
              <a:buNone/>
            </a:pPr>
            <a:r>
              <a:rPr lang="en-US" sz="1500">
                <a:solidFill>
                  <a:srgbClr val="72768D"/>
                </a:solidFill>
                <a:latin typeface="Muli"/>
                <a:ea typeface="Muli"/>
                <a:cs typeface="Muli"/>
                <a:sym typeface="Muli"/>
              </a:rPr>
              <a:t>There’s a lot of data available in your SEO Report that will help you build knowledge of who’s visiting your website. </a:t>
            </a:r>
            <a:endParaRPr sz="1500">
              <a:solidFill>
                <a:srgbClr val="72768D"/>
              </a:solidFill>
              <a:latin typeface="Muli"/>
              <a:ea typeface="Muli"/>
              <a:cs typeface="Muli"/>
              <a:sym typeface="Muli"/>
            </a:endParaRPr>
          </a:p>
          <a:p>
            <a:pPr indent="0" lvl="0" marL="0" marR="0" rtl="0" algn="l">
              <a:lnSpc>
                <a:spcPct val="100000"/>
              </a:lnSpc>
              <a:spcBef>
                <a:spcPts val="0"/>
              </a:spcBef>
              <a:spcAft>
                <a:spcPts val="0"/>
              </a:spcAft>
              <a:buClr>
                <a:schemeClr val="dk1"/>
              </a:buClr>
              <a:buSzPts val="1100"/>
              <a:buFont typeface="Arial"/>
              <a:buNone/>
            </a:pPr>
            <a:r>
              <a:t/>
            </a:r>
            <a:endParaRPr sz="1500">
              <a:solidFill>
                <a:srgbClr val="72768D"/>
              </a:solidFill>
              <a:latin typeface="Muli"/>
              <a:ea typeface="Muli"/>
              <a:cs typeface="Muli"/>
              <a:sym typeface="Muli"/>
            </a:endParaRPr>
          </a:p>
          <a:p>
            <a:pPr indent="0" lvl="0" marL="0" marR="0" rtl="0" algn="l">
              <a:lnSpc>
                <a:spcPct val="100000"/>
              </a:lnSpc>
              <a:spcBef>
                <a:spcPts val="0"/>
              </a:spcBef>
              <a:spcAft>
                <a:spcPts val="0"/>
              </a:spcAft>
              <a:buClr>
                <a:schemeClr val="dk1"/>
              </a:buClr>
              <a:buSzPts val="1100"/>
              <a:buFont typeface="Arial"/>
              <a:buNone/>
            </a:pPr>
            <a:r>
              <a:rPr lang="en-US" sz="1500">
                <a:solidFill>
                  <a:srgbClr val="72768D"/>
                </a:solidFill>
                <a:latin typeface="Muli"/>
                <a:ea typeface="Muli"/>
                <a:cs typeface="Muli"/>
                <a:sym typeface="Muli"/>
              </a:rPr>
              <a:t>The more you know about your users, the more informed your decisions can be.</a:t>
            </a:r>
            <a:endParaRPr sz="1500">
              <a:solidFill>
                <a:srgbClr val="72768D"/>
              </a:solidFill>
              <a:latin typeface="Muli"/>
              <a:ea typeface="Muli"/>
              <a:cs typeface="Muli"/>
              <a:sym typeface="Muli"/>
            </a:endParaRPr>
          </a:p>
          <a:p>
            <a:pPr indent="0" lvl="0" marL="0" marR="0" rtl="0" algn="l">
              <a:lnSpc>
                <a:spcPct val="100000"/>
              </a:lnSpc>
              <a:spcBef>
                <a:spcPts val="0"/>
              </a:spcBef>
              <a:spcAft>
                <a:spcPts val="0"/>
              </a:spcAft>
              <a:buClr>
                <a:srgbClr val="72768D"/>
              </a:buClr>
              <a:buFont typeface="Muli"/>
              <a:buNone/>
            </a:pPr>
            <a:r>
              <a:t/>
            </a:r>
            <a:endParaRPr sz="1500">
              <a:solidFill>
                <a:srgbClr val="72768D"/>
              </a:solidFill>
              <a:latin typeface="Muli"/>
              <a:ea typeface="Muli"/>
              <a:cs typeface="Muli"/>
              <a:sym typeface="Muli"/>
            </a:endParaRPr>
          </a:p>
        </p:txBody>
      </p:sp>
      <p:cxnSp>
        <p:nvCxnSpPr>
          <p:cNvPr id="106" name="Google Shape;106;p15"/>
          <p:cNvCxnSpPr/>
          <p:nvPr/>
        </p:nvCxnSpPr>
        <p:spPr>
          <a:xfrm flipH="1">
            <a:off x="12353825" y="1821150"/>
            <a:ext cx="13500" cy="6826200"/>
          </a:xfrm>
          <a:prstGeom prst="straightConnector1">
            <a:avLst/>
          </a:prstGeom>
          <a:noFill/>
          <a:ln cap="flat" cmpd="sng" w="9525">
            <a:solidFill>
              <a:srgbClr val="999999"/>
            </a:solidFill>
            <a:prstDash val="solid"/>
            <a:round/>
            <a:headEnd len="med" w="med" type="none"/>
            <a:tailEnd len="med" w="med" type="none"/>
          </a:ln>
        </p:spPr>
      </p:cxnSp>
      <p:pic>
        <p:nvPicPr>
          <p:cNvPr descr="crystal-vision-packaging-logo-1440714970.jpg" id="107" name="Google Shape;107;p15"/>
          <p:cNvPicPr preferRelativeResize="0"/>
          <p:nvPr/>
        </p:nvPicPr>
        <p:blipFill rotWithShape="1">
          <a:blip r:embed="rId4">
            <a:alphaModFix/>
          </a:blip>
          <a:srcRect b="0" l="0" r="0" t="0"/>
          <a:stretch/>
        </p:blipFill>
        <p:spPr>
          <a:xfrm>
            <a:off x="972825" y="457200"/>
            <a:ext cx="2755800" cy="749400"/>
          </a:xfrm>
          <a:prstGeom prst="rect">
            <a:avLst/>
          </a:prstGeom>
          <a:noFill/>
          <a:ln>
            <a:noFill/>
          </a:ln>
        </p:spPr>
      </p:pic>
      <p:pic>
        <p:nvPicPr>
          <p:cNvPr id="108" name="Google Shape;108;p15"/>
          <p:cNvPicPr preferRelativeResize="0"/>
          <p:nvPr/>
        </p:nvPicPr>
        <p:blipFill rotWithShape="1">
          <a:blip r:embed="rId5">
            <a:alphaModFix/>
          </a:blip>
          <a:srcRect b="22038" l="23586" r="5542" t="37133"/>
          <a:stretch/>
        </p:blipFill>
        <p:spPr>
          <a:xfrm>
            <a:off x="1636375" y="2964850"/>
            <a:ext cx="10022426" cy="4619026"/>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Title &amp; Bullets">
  <a:themeElements>
    <a:clrScheme name="Title &amp; Bullets">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amp; Subtitle">
  <a:themeElements>
    <a:clrScheme name="Title &amp; Subtitle">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amp; Bullets">
  <a:themeElements>
    <a:clrScheme name="Title &amp; Bullets">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