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0" r:id="rId4"/>
    <p:sldMasterId id="214748365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9144000" cx="16256000"/>
  <p:notesSz cx="6858000" cy="9144000"/>
  <p:embeddedFontLst>
    <p:embeddedFont>
      <p:font typeface="Montserrat"/>
      <p:regular r:id="rId22"/>
      <p:bold r:id="rId23"/>
      <p:italic r:id="rId24"/>
      <p:boldItalic r:id="rId25"/>
    </p:embeddedFont>
    <p:embeddedFont>
      <p:font typeface="Gill Sans"/>
      <p:regular r:id="rId26"/>
      <p:bold r:id="rId27"/>
    </p:embeddedFont>
    <p:embeddedFont>
      <p:font typeface="Questrial"/>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725EE61-7069-4AAA-919D-619549F96620}">
  <a:tblStyle styleId="{8725EE61-7069-4AAA-919D-619549F9662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Montserrat-regular.fntdata"/><Relationship Id="rId21" Type="http://schemas.openxmlformats.org/officeDocument/2006/relationships/slide" Target="slides/slide15.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GillSans-regular.fntdata"/><Relationship Id="rId25" Type="http://schemas.openxmlformats.org/officeDocument/2006/relationships/font" Target="fonts/Montserrat-boldItalic.fntdata"/><Relationship Id="rId28" Type="http://schemas.openxmlformats.org/officeDocument/2006/relationships/font" Target="fonts/Questrial-regular.fntdata"/><Relationship Id="rId27" Type="http://schemas.openxmlformats.org/officeDocument/2006/relationships/font" Target="fonts/GillSans-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5f4c9300c9_0_1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g5f4c9300c9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41baa29c9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241baa29c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9a731bcfb_0_2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19a731bcfb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2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p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5f4c9300c9_0_2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5f4c9300c9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5f4c9300c9_0_8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g5f4c9300c9_0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5f4c9300c9_0_4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g5f4c9300c9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8" name="Shape 8"/>
        <p:cNvGrpSpPr/>
        <p:nvPr/>
      </p:nvGrpSpPr>
      <p:grpSpPr>
        <a:xfrm>
          <a:off x="0" y="0"/>
          <a:ext cx="0" cy="0"/>
          <a:chOff x="0" y="0"/>
          <a:chExt cx="0" cy="0"/>
        </a:xfrm>
      </p:grpSpPr>
      <p:sp>
        <p:nvSpPr>
          <p:cNvPr id="9" name="Google Shape;9;p2"/>
          <p:cNvSpPr txBox="1"/>
          <p:nvPr>
            <p:ph type="title"/>
          </p:nvPr>
        </p:nvSpPr>
        <p:spPr>
          <a:xfrm>
            <a:off x="1587500" y="1536700"/>
            <a:ext cx="13081000" cy="30988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1pPr>
            <a:lvl2pPr indent="0" lvl="1"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2pPr>
            <a:lvl3pPr indent="0" lvl="2"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3pPr>
            <a:lvl4pPr indent="0" lvl="3"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4pPr>
            <a:lvl5pPr indent="0" lvl="4"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5pPr>
            <a:lvl6pPr indent="0" lvl="5"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6pPr>
            <a:lvl7pPr indent="0" lvl="6"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7pPr>
            <a:lvl8pPr indent="0" lvl="7"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8pPr>
            <a:lvl9pPr indent="0" lvl="8"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9pPr>
          </a:lstStyle>
          <a:p/>
        </p:txBody>
      </p:sp>
      <p:sp>
        <p:nvSpPr>
          <p:cNvPr id="10" name="Google Shape;10;p2"/>
          <p:cNvSpPr txBox="1"/>
          <p:nvPr>
            <p:ph idx="1" type="body"/>
          </p:nvPr>
        </p:nvSpPr>
        <p:spPr>
          <a:xfrm>
            <a:off x="1587500" y="4711700"/>
            <a:ext cx="13081000" cy="10541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00000"/>
              </a:lnSpc>
              <a:spcBef>
                <a:spcPts val="0"/>
              </a:spcBef>
              <a:spcAft>
                <a:spcPts val="0"/>
              </a:spcAft>
              <a:buSzPts val="1400"/>
              <a:buNone/>
              <a:defRPr b="0" i="0" sz="2800" u="none" cap="none" strike="noStrike">
                <a:solidFill>
                  <a:schemeClr val="dk1"/>
                </a:solidFill>
                <a:latin typeface="Gill Sans"/>
                <a:ea typeface="Gill Sans"/>
                <a:cs typeface="Gill Sans"/>
                <a:sym typeface="Gill Sans"/>
              </a:defRPr>
            </a:lvl1pPr>
            <a:lvl2pPr indent="-228600" lvl="1" marL="914400" marR="0" rtl="0" algn="ctr">
              <a:lnSpc>
                <a:spcPct val="100000"/>
              </a:lnSpc>
              <a:spcBef>
                <a:spcPts val="0"/>
              </a:spcBef>
              <a:spcAft>
                <a:spcPts val="0"/>
              </a:spcAft>
              <a:buSzPts val="1400"/>
              <a:buNone/>
              <a:defRPr b="0" i="0" sz="2800" u="none" cap="none" strike="noStrike">
                <a:solidFill>
                  <a:schemeClr val="dk1"/>
                </a:solidFill>
                <a:latin typeface="Gill Sans"/>
                <a:ea typeface="Gill Sans"/>
                <a:cs typeface="Gill Sans"/>
                <a:sym typeface="Gill Sans"/>
              </a:defRPr>
            </a:lvl2pPr>
            <a:lvl3pPr indent="-228600" lvl="2" marL="1371600" marR="0" rtl="0" algn="ctr">
              <a:lnSpc>
                <a:spcPct val="100000"/>
              </a:lnSpc>
              <a:spcBef>
                <a:spcPts val="0"/>
              </a:spcBef>
              <a:spcAft>
                <a:spcPts val="0"/>
              </a:spcAft>
              <a:buSzPts val="1400"/>
              <a:buNone/>
              <a:defRPr b="0" i="0" sz="2800" u="none" cap="none" strike="noStrike">
                <a:solidFill>
                  <a:schemeClr val="dk1"/>
                </a:solidFill>
                <a:latin typeface="Gill Sans"/>
                <a:ea typeface="Gill Sans"/>
                <a:cs typeface="Gill Sans"/>
                <a:sym typeface="Gill Sans"/>
              </a:defRPr>
            </a:lvl3pPr>
            <a:lvl4pPr indent="-228600" lvl="3" marL="1828800" marR="0" rtl="0" algn="ctr">
              <a:lnSpc>
                <a:spcPct val="100000"/>
              </a:lnSpc>
              <a:spcBef>
                <a:spcPts val="0"/>
              </a:spcBef>
              <a:spcAft>
                <a:spcPts val="0"/>
              </a:spcAft>
              <a:buSzPts val="1400"/>
              <a:buNone/>
              <a:defRPr b="0" i="0" sz="2800" u="none" cap="none" strike="noStrike">
                <a:solidFill>
                  <a:schemeClr val="dk1"/>
                </a:solidFill>
                <a:latin typeface="Gill Sans"/>
                <a:ea typeface="Gill Sans"/>
                <a:cs typeface="Gill Sans"/>
                <a:sym typeface="Gill Sans"/>
              </a:defRPr>
            </a:lvl4pPr>
            <a:lvl5pPr indent="-228600" lvl="4" marL="2286000" marR="0" rtl="0" algn="ctr">
              <a:lnSpc>
                <a:spcPct val="100000"/>
              </a:lnSpc>
              <a:spcBef>
                <a:spcPts val="0"/>
              </a:spcBef>
              <a:spcAft>
                <a:spcPts val="0"/>
              </a:spcAft>
              <a:buSzPts val="1400"/>
              <a:buNone/>
              <a:defRPr b="0" i="0" sz="2800" u="none" cap="none" strike="noStrike">
                <a:solidFill>
                  <a:schemeClr val="dk1"/>
                </a:solidFill>
                <a:latin typeface="Gill Sans"/>
                <a:ea typeface="Gill Sans"/>
                <a:cs typeface="Gill Sans"/>
                <a:sym typeface="Gill Sans"/>
              </a:defRPr>
            </a:lvl5pPr>
            <a:lvl6pPr indent="-228600" lvl="5" marL="2743200" marR="0" rtl="0" algn="ctr">
              <a:lnSpc>
                <a:spcPct val="100000"/>
              </a:lnSpc>
              <a:spcBef>
                <a:spcPts val="0"/>
              </a:spcBef>
              <a:spcAft>
                <a:spcPts val="0"/>
              </a:spcAft>
              <a:buSzPts val="1400"/>
              <a:buNone/>
              <a:defRPr b="0" i="0" sz="2800" u="none" cap="none" strike="noStrike">
                <a:solidFill>
                  <a:schemeClr val="dk1"/>
                </a:solidFill>
                <a:latin typeface="Gill Sans"/>
                <a:ea typeface="Gill Sans"/>
                <a:cs typeface="Gill Sans"/>
                <a:sym typeface="Gill Sans"/>
              </a:defRPr>
            </a:lvl6pPr>
            <a:lvl7pPr indent="-228600" lvl="6" marL="3200400" marR="0" rtl="0" algn="ctr">
              <a:lnSpc>
                <a:spcPct val="100000"/>
              </a:lnSpc>
              <a:spcBef>
                <a:spcPts val="0"/>
              </a:spcBef>
              <a:spcAft>
                <a:spcPts val="0"/>
              </a:spcAft>
              <a:buSzPts val="1400"/>
              <a:buNone/>
              <a:defRPr b="0" i="0" sz="2800" u="none" cap="none" strike="noStrike">
                <a:solidFill>
                  <a:schemeClr val="dk1"/>
                </a:solidFill>
                <a:latin typeface="Gill Sans"/>
                <a:ea typeface="Gill Sans"/>
                <a:cs typeface="Gill Sans"/>
                <a:sym typeface="Gill Sans"/>
              </a:defRPr>
            </a:lvl7pPr>
            <a:lvl8pPr indent="-228600" lvl="7" marL="3657600" marR="0" rtl="0" algn="ctr">
              <a:lnSpc>
                <a:spcPct val="100000"/>
              </a:lnSpc>
              <a:spcBef>
                <a:spcPts val="0"/>
              </a:spcBef>
              <a:spcAft>
                <a:spcPts val="0"/>
              </a:spcAft>
              <a:buSzPts val="1400"/>
              <a:buNone/>
              <a:defRPr b="0" i="0" sz="2800" u="none" cap="none" strike="noStrike">
                <a:solidFill>
                  <a:schemeClr val="dk1"/>
                </a:solidFill>
                <a:latin typeface="Gill Sans"/>
                <a:ea typeface="Gill Sans"/>
                <a:cs typeface="Gill Sans"/>
                <a:sym typeface="Gill Sans"/>
              </a:defRPr>
            </a:lvl8pPr>
            <a:lvl9pPr indent="-228600" lvl="8" marL="4114800" marR="0" rtl="0" algn="ctr">
              <a:lnSpc>
                <a:spcPct val="100000"/>
              </a:lnSpc>
              <a:spcBef>
                <a:spcPts val="0"/>
              </a:spcBef>
              <a:spcAft>
                <a:spcPts val="0"/>
              </a:spcAft>
              <a:buSzPts val="1400"/>
              <a:buNone/>
              <a:defRPr b="0" i="0" sz="2800" u="none" cap="none" strike="noStrike">
                <a:solidFill>
                  <a:schemeClr val="dk1"/>
                </a:solidFill>
                <a:latin typeface="Gill Sans"/>
                <a:ea typeface="Gill Sans"/>
                <a:cs typeface="Gill Sans"/>
                <a:sym typeface="Gill Sans"/>
              </a:defRPr>
            </a:lvl9pPr>
          </a:lstStyle>
          <a:p/>
        </p:txBody>
      </p:sp>
      <p:sp>
        <p:nvSpPr>
          <p:cNvPr id="11" name="Google Shape;11;p2"/>
          <p:cNvSpPr txBox="1"/>
          <p:nvPr>
            <p:ph idx="10" type="dt"/>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1pPr>
            <a:lvl2pPr indent="0" lvl="1" marL="4572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2pPr>
            <a:lvl3pPr indent="0" lvl="2" marL="9144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3pPr>
            <a:lvl4pPr indent="0" lvl="3" marL="13716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4pPr>
            <a:lvl5pPr indent="0" lvl="4" marL="18288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5pPr>
            <a:lvl6pPr indent="0" lvl="5" marL="22860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6pPr>
            <a:lvl7pPr indent="0" lvl="6" marL="32004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7pPr>
            <a:lvl8pPr indent="0" lvl="7" marL="45720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8pPr>
            <a:lvl9pPr indent="0" lvl="8" marL="64008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9pPr>
          </a:lstStyle>
          <a:p/>
        </p:txBody>
      </p:sp>
      <p:sp>
        <p:nvSpPr>
          <p:cNvPr id="12" name="Google Shape;12;p2"/>
          <p:cNvSpPr txBox="1"/>
          <p:nvPr>
            <p:ph idx="11" type="ftr"/>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1pPr>
            <a:lvl2pPr indent="0" lvl="1" marL="4572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2pPr>
            <a:lvl3pPr indent="0" lvl="2" marL="9144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3pPr>
            <a:lvl4pPr indent="0" lvl="3" marL="13716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4pPr>
            <a:lvl5pPr indent="0" lvl="4" marL="18288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5pPr>
            <a:lvl6pPr indent="0" lvl="5" marL="22860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6pPr>
            <a:lvl7pPr indent="0" lvl="6" marL="32004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7pPr>
            <a:lvl8pPr indent="0" lvl="7" marL="45720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8pPr>
            <a:lvl9pPr indent="0" lvl="8" marL="64008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9pPr>
          </a:lstStyle>
          <a:p/>
        </p:txBody>
      </p:sp>
      <p:sp>
        <p:nvSpPr>
          <p:cNvPr id="13" name="Google Shape;13;p2"/>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200" u="none" cap="none" strike="noStrike">
                <a:solidFill>
                  <a:schemeClr val="dk1"/>
                </a:solidFill>
                <a:latin typeface="Gill Sans"/>
                <a:ea typeface="Gill Sans"/>
                <a:cs typeface="Gill Sans"/>
                <a:sym typeface="Gill Sans"/>
              </a:defRPr>
            </a:lvl1pPr>
            <a:lvl2pPr indent="0" lvl="1" marL="0" marR="0" rtl="0" algn="l">
              <a:lnSpc>
                <a:spcPct val="100000"/>
              </a:lnSpc>
              <a:spcBef>
                <a:spcPts val="0"/>
              </a:spcBef>
              <a:spcAft>
                <a:spcPts val="0"/>
              </a:spcAft>
              <a:buNone/>
              <a:defRPr b="0" i="0" sz="1200" u="none" cap="none" strike="noStrike">
                <a:solidFill>
                  <a:schemeClr val="dk1"/>
                </a:solidFill>
                <a:latin typeface="Gill Sans"/>
                <a:ea typeface="Gill Sans"/>
                <a:cs typeface="Gill Sans"/>
                <a:sym typeface="Gill Sans"/>
              </a:defRPr>
            </a:lvl2pPr>
            <a:lvl3pPr indent="0" lvl="2" marL="0" marR="0" rtl="0" algn="l">
              <a:lnSpc>
                <a:spcPct val="100000"/>
              </a:lnSpc>
              <a:spcBef>
                <a:spcPts val="0"/>
              </a:spcBef>
              <a:spcAft>
                <a:spcPts val="0"/>
              </a:spcAft>
              <a:buNone/>
              <a:defRPr b="0" i="0" sz="1200" u="none" cap="none" strike="noStrike">
                <a:solidFill>
                  <a:schemeClr val="dk1"/>
                </a:solidFill>
                <a:latin typeface="Gill Sans"/>
                <a:ea typeface="Gill Sans"/>
                <a:cs typeface="Gill Sans"/>
                <a:sym typeface="Gill Sans"/>
              </a:defRPr>
            </a:lvl3pPr>
            <a:lvl4pPr indent="0" lvl="3" marL="0" marR="0" rtl="0" algn="l">
              <a:lnSpc>
                <a:spcPct val="100000"/>
              </a:lnSpc>
              <a:spcBef>
                <a:spcPts val="0"/>
              </a:spcBef>
              <a:spcAft>
                <a:spcPts val="0"/>
              </a:spcAft>
              <a:buNone/>
              <a:defRPr b="0" i="0" sz="1200" u="none" cap="none" strike="noStrike">
                <a:solidFill>
                  <a:schemeClr val="dk1"/>
                </a:solidFill>
                <a:latin typeface="Gill Sans"/>
                <a:ea typeface="Gill Sans"/>
                <a:cs typeface="Gill Sans"/>
                <a:sym typeface="Gill Sans"/>
              </a:defRPr>
            </a:lvl4pPr>
            <a:lvl5pPr indent="0" lvl="4" marL="0" marR="0" rtl="0" algn="l">
              <a:lnSpc>
                <a:spcPct val="100000"/>
              </a:lnSpc>
              <a:spcBef>
                <a:spcPts val="0"/>
              </a:spcBef>
              <a:spcAft>
                <a:spcPts val="0"/>
              </a:spcAft>
              <a:buNone/>
              <a:defRPr b="0" i="0" sz="1200" u="none" cap="none" strike="noStrike">
                <a:solidFill>
                  <a:schemeClr val="dk1"/>
                </a:solidFill>
                <a:latin typeface="Gill Sans"/>
                <a:ea typeface="Gill Sans"/>
                <a:cs typeface="Gill Sans"/>
                <a:sym typeface="Gill Sans"/>
              </a:defRPr>
            </a:lvl5pPr>
            <a:lvl6pPr indent="0" lvl="5" marL="0" marR="0" rtl="0" algn="l">
              <a:lnSpc>
                <a:spcPct val="100000"/>
              </a:lnSpc>
              <a:spcBef>
                <a:spcPts val="0"/>
              </a:spcBef>
              <a:spcAft>
                <a:spcPts val="0"/>
              </a:spcAft>
              <a:buNone/>
              <a:defRPr b="0" i="0" sz="1200" u="none" cap="none" strike="noStrike">
                <a:solidFill>
                  <a:schemeClr val="dk1"/>
                </a:solidFill>
                <a:latin typeface="Gill Sans"/>
                <a:ea typeface="Gill Sans"/>
                <a:cs typeface="Gill Sans"/>
                <a:sym typeface="Gill Sans"/>
              </a:defRPr>
            </a:lvl6pPr>
            <a:lvl7pPr indent="0" lvl="6" marL="0" marR="0" rtl="0" algn="l">
              <a:lnSpc>
                <a:spcPct val="100000"/>
              </a:lnSpc>
              <a:spcBef>
                <a:spcPts val="0"/>
              </a:spcBef>
              <a:spcAft>
                <a:spcPts val="0"/>
              </a:spcAft>
              <a:buNone/>
              <a:defRPr b="0" i="0" sz="1200" u="none" cap="none" strike="noStrike">
                <a:solidFill>
                  <a:schemeClr val="dk1"/>
                </a:solidFill>
                <a:latin typeface="Gill Sans"/>
                <a:ea typeface="Gill Sans"/>
                <a:cs typeface="Gill Sans"/>
                <a:sym typeface="Gill Sans"/>
              </a:defRPr>
            </a:lvl7pPr>
            <a:lvl8pPr indent="0" lvl="7" marL="0" marR="0" rtl="0" algn="l">
              <a:lnSpc>
                <a:spcPct val="100000"/>
              </a:lnSpc>
              <a:spcBef>
                <a:spcPts val="0"/>
              </a:spcBef>
              <a:spcAft>
                <a:spcPts val="0"/>
              </a:spcAft>
              <a:buNone/>
              <a:defRPr b="0" i="0" sz="1200" u="none" cap="none" strike="noStrike">
                <a:solidFill>
                  <a:schemeClr val="dk1"/>
                </a:solidFill>
                <a:latin typeface="Gill Sans"/>
                <a:ea typeface="Gill Sans"/>
                <a:cs typeface="Gill Sans"/>
                <a:sym typeface="Gill Sans"/>
              </a:defRPr>
            </a:lvl8pPr>
            <a:lvl9pPr indent="0" lvl="8" marL="0" marR="0" rtl="0" algn="l">
              <a:lnSpc>
                <a:spcPct val="100000"/>
              </a:lnSpc>
              <a:spcBef>
                <a:spcPts val="0"/>
              </a:spcBef>
              <a:spcAft>
                <a:spcPts val="0"/>
              </a:spcAft>
              <a:buNone/>
              <a:defRPr b="0" i="0" sz="1200" u="none" cap="none" strike="noStrike">
                <a:solidFill>
                  <a:schemeClr val="dk1"/>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1587500" y="241300"/>
            <a:ext cx="13080900" cy="22860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1pPr>
            <a:lvl2pPr indent="0" lvl="1"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2pPr>
            <a:lvl3pPr indent="0" lvl="2"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3pPr>
            <a:lvl4pPr indent="0" lvl="3"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4pPr>
            <a:lvl5pPr indent="0" lvl="4"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5pPr>
            <a:lvl6pPr indent="0" lvl="5"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6pPr>
            <a:lvl7pPr indent="0" lvl="6"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7pPr>
            <a:lvl8pPr indent="0" lvl="7"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8pPr>
            <a:lvl9pPr indent="0" lvl="8"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9pPr>
          </a:lstStyle>
          <a:p/>
        </p:txBody>
      </p:sp>
      <p:sp>
        <p:nvSpPr>
          <p:cNvPr id="19" name="Google Shape;19;p4"/>
          <p:cNvSpPr txBox="1"/>
          <p:nvPr>
            <p:ph idx="1" type="body"/>
          </p:nvPr>
        </p:nvSpPr>
        <p:spPr>
          <a:xfrm>
            <a:off x="1587500" y="2590800"/>
            <a:ext cx="13080900" cy="5372100"/>
          </a:xfrm>
          <a:prstGeom prst="rect">
            <a:avLst/>
          </a:prstGeom>
          <a:noFill/>
          <a:ln>
            <a:noFill/>
          </a:ln>
        </p:spPr>
        <p:txBody>
          <a:bodyPr anchorCtr="0" anchor="ctr" bIns="91425" lIns="91425" spcFirstLastPara="1" rIns="91425" wrap="square" tIns="91425">
            <a:noAutofit/>
          </a:bodyPr>
          <a:lstStyle>
            <a:lvl1pPr indent="-576072" lvl="0" marL="4572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1pPr>
            <a:lvl2pPr indent="-576072" lvl="1" marL="9144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2pPr>
            <a:lvl3pPr indent="-576072" lvl="2" marL="13716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3pPr>
            <a:lvl4pPr indent="-576072" lvl="3" marL="18288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4pPr>
            <a:lvl5pPr indent="-576072" lvl="4" marL="22860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5pPr>
            <a:lvl6pPr indent="-576072" lvl="5" marL="27432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6pPr>
            <a:lvl7pPr indent="-576072" lvl="6" marL="32004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7pPr>
            <a:lvl8pPr indent="-576072" lvl="7" marL="36576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8pPr>
            <a:lvl9pPr indent="-576071" lvl="8" marL="41148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9pPr>
          </a:lstStyle>
          <a:p/>
        </p:txBody>
      </p:sp>
      <p:sp>
        <p:nvSpPr>
          <p:cNvPr id="20" name="Google Shape;20;p4"/>
          <p:cNvSpPr txBox="1"/>
          <p:nvPr>
            <p:ph idx="10" type="dt"/>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200" u="none">
                <a:solidFill>
                  <a:schemeClr val="dk1"/>
                </a:solidFill>
                <a:latin typeface="Gill Sans"/>
                <a:ea typeface="Gill Sans"/>
                <a:cs typeface="Gill Sans"/>
                <a:sym typeface="Gill Sans"/>
              </a:defRPr>
            </a:lvl1pPr>
            <a:lvl2pPr indent="0" lvl="1" marL="4572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2pPr>
            <a:lvl3pPr indent="0" lvl="2" marL="9144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3pPr>
            <a:lvl4pPr indent="0" lvl="3" marL="13716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4pPr>
            <a:lvl5pPr indent="0" lvl="4" marL="18288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5pPr>
            <a:lvl6pPr indent="0" lvl="5" marL="22860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6pPr>
            <a:lvl7pPr indent="0" lvl="6" marL="32004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7pPr>
            <a:lvl8pPr indent="0" lvl="7" marL="45720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8pPr>
            <a:lvl9pPr indent="0" lvl="8" marL="64008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9pPr>
          </a:lstStyle>
          <a:p/>
        </p:txBody>
      </p:sp>
      <p:sp>
        <p:nvSpPr>
          <p:cNvPr id="21" name="Google Shape;21;p4"/>
          <p:cNvSpPr txBox="1"/>
          <p:nvPr>
            <p:ph idx="11" type="ftr"/>
          </p:nvPr>
        </p:nvSpPr>
        <p:spPr>
          <a:xfrm>
            <a:off x="0" y="0"/>
            <a:ext cx="3000000" cy="30000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200" u="none">
                <a:solidFill>
                  <a:schemeClr val="dk1"/>
                </a:solidFill>
                <a:latin typeface="Gill Sans"/>
                <a:ea typeface="Gill Sans"/>
                <a:cs typeface="Gill Sans"/>
                <a:sym typeface="Gill Sans"/>
              </a:defRPr>
            </a:lvl1pPr>
            <a:lvl2pPr indent="0" lvl="1" marL="4572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2pPr>
            <a:lvl3pPr indent="0" lvl="2" marL="9144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3pPr>
            <a:lvl4pPr indent="0" lvl="3" marL="13716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4pPr>
            <a:lvl5pPr indent="0" lvl="4" marL="18288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5pPr>
            <a:lvl6pPr indent="0" lvl="5" marL="22860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6pPr>
            <a:lvl7pPr indent="0" lvl="6" marL="32004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7pPr>
            <a:lvl8pPr indent="0" lvl="7" marL="45720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8pPr>
            <a:lvl9pPr indent="0" lvl="8" marL="6400800" marR="0" rtl="0" algn="l">
              <a:lnSpc>
                <a:spcPct val="100000"/>
              </a:lnSpc>
              <a:spcBef>
                <a:spcPts val="0"/>
              </a:spcBef>
              <a:spcAft>
                <a:spcPts val="0"/>
              </a:spcAft>
              <a:buSzPts val="1400"/>
              <a:buNone/>
              <a:defRPr b="0" i="0" sz="1200" u="none" cap="none" strike="noStrike">
                <a:solidFill>
                  <a:schemeClr val="dk1"/>
                </a:solidFill>
                <a:latin typeface="Gill Sans"/>
                <a:ea typeface="Gill Sans"/>
                <a:cs typeface="Gill Sans"/>
                <a:sym typeface="Gill Sans"/>
              </a:defRPr>
            </a:lvl9pPr>
          </a:lstStyle>
          <a:p/>
        </p:txBody>
      </p:sp>
      <p:sp>
        <p:nvSpPr>
          <p:cNvPr id="22" name="Google Shape;22;p4"/>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200" u="none">
                <a:solidFill>
                  <a:schemeClr val="dk1"/>
                </a:solidFill>
                <a:latin typeface="Gill Sans"/>
                <a:ea typeface="Gill Sans"/>
                <a:cs typeface="Gill Sans"/>
                <a:sym typeface="Gill Sans"/>
              </a:defRPr>
            </a:lvl1pPr>
            <a:lvl2pPr indent="0" lvl="1" marL="0" marR="0" rtl="0" algn="l">
              <a:lnSpc>
                <a:spcPct val="100000"/>
              </a:lnSpc>
              <a:spcBef>
                <a:spcPts val="0"/>
              </a:spcBef>
              <a:spcAft>
                <a:spcPts val="0"/>
              </a:spcAft>
              <a:buNone/>
              <a:defRPr b="0" i="0" sz="1200" u="none">
                <a:solidFill>
                  <a:schemeClr val="dk1"/>
                </a:solidFill>
                <a:latin typeface="Gill Sans"/>
                <a:ea typeface="Gill Sans"/>
                <a:cs typeface="Gill Sans"/>
                <a:sym typeface="Gill Sans"/>
              </a:defRPr>
            </a:lvl2pPr>
            <a:lvl3pPr indent="0" lvl="2" marL="0" marR="0" rtl="0" algn="l">
              <a:lnSpc>
                <a:spcPct val="100000"/>
              </a:lnSpc>
              <a:spcBef>
                <a:spcPts val="0"/>
              </a:spcBef>
              <a:spcAft>
                <a:spcPts val="0"/>
              </a:spcAft>
              <a:buNone/>
              <a:defRPr b="0" i="0" sz="1200" u="none">
                <a:solidFill>
                  <a:schemeClr val="dk1"/>
                </a:solidFill>
                <a:latin typeface="Gill Sans"/>
                <a:ea typeface="Gill Sans"/>
                <a:cs typeface="Gill Sans"/>
                <a:sym typeface="Gill Sans"/>
              </a:defRPr>
            </a:lvl3pPr>
            <a:lvl4pPr indent="0" lvl="3" marL="0" marR="0" rtl="0" algn="l">
              <a:lnSpc>
                <a:spcPct val="100000"/>
              </a:lnSpc>
              <a:spcBef>
                <a:spcPts val="0"/>
              </a:spcBef>
              <a:spcAft>
                <a:spcPts val="0"/>
              </a:spcAft>
              <a:buNone/>
              <a:defRPr b="0" i="0" sz="1200" u="none">
                <a:solidFill>
                  <a:schemeClr val="dk1"/>
                </a:solidFill>
                <a:latin typeface="Gill Sans"/>
                <a:ea typeface="Gill Sans"/>
                <a:cs typeface="Gill Sans"/>
                <a:sym typeface="Gill Sans"/>
              </a:defRPr>
            </a:lvl4pPr>
            <a:lvl5pPr indent="0" lvl="4" marL="0" marR="0" rtl="0" algn="l">
              <a:lnSpc>
                <a:spcPct val="100000"/>
              </a:lnSpc>
              <a:spcBef>
                <a:spcPts val="0"/>
              </a:spcBef>
              <a:spcAft>
                <a:spcPts val="0"/>
              </a:spcAft>
              <a:buNone/>
              <a:defRPr b="0" i="0" sz="1200" u="none">
                <a:solidFill>
                  <a:schemeClr val="dk1"/>
                </a:solidFill>
                <a:latin typeface="Gill Sans"/>
                <a:ea typeface="Gill Sans"/>
                <a:cs typeface="Gill Sans"/>
                <a:sym typeface="Gill Sans"/>
              </a:defRPr>
            </a:lvl5pPr>
            <a:lvl6pPr indent="0" lvl="5" marL="0" marR="0" rtl="0" algn="l">
              <a:lnSpc>
                <a:spcPct val="100000"/>
              </a:lnSpc>
              <a:spcBef>
                <a:spcPts val="0"/>
              </a:spcBef>
              <a:spcAft>
                <a:spcPts val="0"/>
              </a:spcAft>
              <a:buNone/>
              <a:defRPr b="0" i="0" sz="1200" u="none">
                <a:solidFill>
                  <a:schemeClr val="dk1"/>
                </a:solidFill>
                <a:latin typeface="Gill Sans"/>
                <a:ea typeface="Gill Sans"/>
                <a:cs typeface="Gill Sans"/>
                <a:sym typeface="Gill Sans"/>
              </a:defRPr>
            </a:lvl6pPr>
            <a:lvl7pPr indent="0" lvl="6" marL="0" marR="0" rtl="0" algn="l">
              <a:lnSpc>
                <a:spcPct val="100000"/>
              </a:lnSpc>
              <a:spcBef>
                <a:spcPts val="0"/>
              </a:spcBef>
              <a:spcAft>
                <a:spcPts val="0"/>
              </a:spcAft>
              <a:buNone/>
              <a:defRPr b="0" i="0" sz="1200" u="none">
                <a:solidFill>
                  <a:schemeClr val="dk1"/>
                </a:solidFill>
                <a:latin typeface="Gill Sans"/>
                <a:ea typeface="Gill Sans"/>
                <a:cs typeface="Gill Sans"/>
                <a:sym typeface="Gill Sans"/>
              </a:defRPr>
            </a:lvl7pPr>
            <a:lvl8pPr indent="0" lvl="7" marL="0" marR="0" rtl="0" algn="l">
              <a:lnSpc>
                <a:spcPct val="100000"/>
              </a:lnSpc>
              <a:spcBef>
                <a:spcPts val="0"/>
              </a:spcBef>
              <a:spcAft>
                <a:spcPts val="0"/>
              </a:spcAft>
              <a:buNone/>
              <a:defRPr b="0" i="0" sz="1200" u="none">
                <a:solidFill>
                  <a:schemeClr val="dk1"/>
                </a:solidFill>
                <a:latin typeface="Gill Sans"/>
                <a:ea typeface="Gill Sans"/>
                <a:cs typeface="Gill Sans"/>
                <a:sym typeface="Gill Sans"/>
              </a:defRPr>
            </a:lvl8pPr>
            <a:lvl9pPr indent="0" lvl="8" marL="0" marR="0" rtl="0" algn="l">
              <a:lnSpc>
                <a:spcPct val="100000"/>
              </a:lnSpc>
              <a:spcBef>
                <a:spcPts val="0"/>
              </a:spcBef>
              <a:spcAft>
                <a:spcPts val="0"/>
              </a:spcAft>
              <a:buNone/>
              <a:defRPr b="0" i="0" sz="1200" u="none">
                <a:solidFill>
                  <a:schemeClr val="dk1"/>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1587500" y="4711700"/>
            <a:ext cx="13081000" cy="10541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00000"/>
              </a:lnSpc>
              <a:spcBef>
                <a:spcPts val="0"/>
              </a:spcBef>
              <a:spcAft>
                <a:spcPts val="0"/>
              </a:spcAft>
              <a:buSzPts val="1400"/>
              <a:buNone/>
              <a:defRPr b="0" i="0" sz="2800" u="none" cap="none" strike="noStrike">
                <a:solidFill>
                  <a:schemeClr val="dk1"/>
                </a:solidFill>
                <a:latin typeface="Gill Sans"/>
                <a:ea typeface="Gill Sans"/>
                <a:cs typeface="Gill Sans"/>
                <a:sym typeface="Gill Sans"/>
              </a:defRPr>
            </a:lvl1pPr>
            <a:lvl2pPr indent="-228600" lvl="1" marL="914400" marR="0" rtl="0" algn="ctr">
              <a:lnSpc>
                <a:spcPct val="100000"/>
              </a:lnSpc>
              <a:spcBef>
                <a:spcPts val="0"/>
              </a:spcBef>
              <a:spcAft>
                <a:spcPts val="0"/>
              </a:spcAft>
              <a:buSzPts val="1400"/>
              <a:buNone/>
              <a:defRPr b="0" i="0" sz="2800" u="none" cap="none" strike="noStrike">
                <a:solidFill>
                  <a:schemeClr val="dk1"/>
                </a:solidFill>
                <a:latin typeface="Gill Sans"/>
                <a:ea typeface="Gill Sans"/>
                <a:cs typeface="Gill Sans"/>
                <a:sym typeface="Gill Sans"/>
              </a:defRPr>
            </a:lvl2pPr>
            <a:lvl3pPr indent="-228600" lvl="2" marL="1371600" marR="0" rtl="0" algn="ctr">
              <a:lnSpc>
                <a:spcPct val="100000"/>
              </a:lnSpc>
              <a:spcBef>
                <a:spcPts val="0"/>
              </a:spcBef>
              <a:spcAft>
                <a:spcPts val="0"/>
              </a:spcAft>
              <a:buSzPts val="1400"/>
              <a:buNone/>
              <a:defRPr b="0" i="0" sz="2800" u="none" cap="none" strike="noStrike">
                <a:solidFill>
                  <a:schemeClr val="dk1"/>
                </a:solidFill>
                <a:latin typeface="Gill Sans"/>
                <a:ea typeface="Gill Sans"/>
                <a:cs typeface="Gill Sans"/>
                <a:sym typeface="Gill Sans"/>
              </a:defRPr>
            </a:lvl3pPr>
            <a:lvl4pPr indent="-228600" lvl="3" marL="1828800" marR="0" rtl="0" algn="ctr">
              <a:lnSpc>
                <a:spcPct val="100000"/>
              </a:lnSpc>
              <a:spcBef>
                <a:spcPts val="0"/>
              </a:spcBef>
              <a:spcAft>
                <a:spcPts val="0"/>
              </a:spcAft>
              <a:buSzPts val="1400"/>
              <a:buNone/>
              <a:defRPr b="0" i="0" sz="2800" u="none" cap="none" strike="noStrike">
                <a:solidFill>
                  <a:schemeClr val="dk1"/>
                </a:solidFill>
                <a:latin typeface="Gill Sans"/>
                <a:ea typeface="Gill Sans"/>
                <a:cs typeface="Gill Sans"/>
                <a:sym typeface="Gill Sans"/>
              </a:defRPr>
            </a:lvl4pPr>
            <a:lvl5pPr indent="-228600" lvl="4" marL="2286000" marR="0" rtl="0" algn="ctr">
              <a:lnSpc>
                <a:spcPct val="100000"/>
              </a:lnSpc>
              <a:spcBef>
                <a:spcPts val="0"/>
              </a:spcBef>
              <a:spcAft>
                <a:spcPts val="0"/>
              </a:spcAft>
              <a:buSzPts val="1400"/>
              <a:buNone/>
              <a:defRPr b="0" i="0" sz="2800" u="none" cap="none" strike="noStrike">
                <a:solidFill>
                  <a:schemeClr val="dk1"/>
                </a:solidFill>
                <a:latin typeface="Gill Sans"/>
                <a:ea typeface="Gill Sans"/>
                <a:cs typeface="Gill Sans"/>
                <a:sym typeface="Gill Sans"/>
              </a:defRPr>
            </a:lvl5pPr>
            <a:lvl6pPr indent="-228600" lvl="5" marL="2743200" marR="0" rtl="0" algn="ctr">
              <a:lnSpc>
                <a:spcPct val="100000"/>
              </a:lnSpc>
              <a:spcBef>
                <a:spcPts val="0"/>
              </a:spcBef>
              <a:spcAft>
                <a:spcPts val="0"/>
              </a:spcAft>
              <a:buSzPts val="1400"/>
              <a:buNone/>
              <a:defRPr b="0" i="0" sz="2800" u="none" cap="none" strike="noStrike">
                <a:solidFill>
                  <a:schemeClr val="dk1"/>
                </a:solidFill>
                <a:latin typeface="Gill Sans"/>
                <a:ea typeface="Gill Sans"/>
                <a:cs typeface="Gill Sans"/>
                <a:sym typeface="Gill Sans"/>
              </a:defRPr>
            </a:lvl6pPr>
            <a:lvl7pPr indent="-228600" lvl="6" marL="3200400" marR="0" rtl="0" algn="ctr">
              <a:lnSpc>
                <a:spcPct val="100000"/>
              </a:lnSpc>
              <a:spcBef>
                <a:spcPts val="0"/>
              </a:spcBef>
              <a:spcAft>
                <a:spcPts val="0"/>
              </a:spcAft>
              <a:buSzPts val="1400"/>
              <a:buNone/>
              <a:defRPr b="0" i="0" sz="2800" u="none" cap="none" strike="noStrike">
                <a:solidFill>
                  <a:schemeClr val="dk1"/>
                </a:solidFill>
                <a:latin typeface="Gill Sans"/>
                <a:ea typeface="Gill Sans"/>
                <a:cs typeface="Gill Sans"/>
                <a:sym typeface="Gill Sans"/>
              </a:defRPr>
            </a:lvl7pPr>
            <a:lvl8pPr indent="-228600" lvl="7" marL="3657600" marR="0" rtl="0" algn="ctr">
              <a:lnSpc>
                <a:spcPct val="100000"/>
              </a:lnSpc>
              <a:spcBef>
                <a:spcPts val="0"/>
              </a:spcBef>
              <a:spcAft>
                <a:spcPts val="0"/>
              </a:spcAft>
              <a:buSzPts val="1400"/>
              <a:buNone/>
              <a:defRPr b="0" i="0" sz="2800" u="none" cap="none" strike="noStrike">
                <a:solidFill>
                  <a:schemeClr val="dk1"/>
                </a:solidFill>
                <a:latin typeface="Gill Sans"/>
                <a:ea typeface="Gill Sans"/>
                <a:cs typeface="Gill Sans"/>
                <a:sym typeface="Gill Sans"/>
              </a:defRPr>
            </a:lvl8pPr>
            <a:lvl9pPr indent="-228600" lvl="8" marL="4114800" marR="0" rtl="0" algn="ctr">
              <a:lnSpc>
                <a:spcPct val="100000"/>
              </a:lnSpc>
              <a:spcBef>
                <a:spcPts val="0"/>
              </a:spcBef>
              <a:spcAft>
                <a:spcPts val="0"/>
              </a:spcAft>
              <a:buSzPts val="1400"/>
              <a:buNone/>
              <a:defRPr b="0" i="0" sz="2800" u="none" cap="none" strike="noStrike">
                <a:solidFill>
                  <a:schemeClr val="dk1"/>
                </a:solidFill>
                <a:latin typeface="Gill Sans"/>
                <a:ea typeface="Gill Sans"/>
                <a:cs typeface="Gill Sans"/>
                <a:sym typeface="Gill Sans"/>
              </a:defRPr>
            </a:lvl9pPr>
          </a:lstStyle>
          <a:p/>
        </p:txBody>
      </p:sp>
      <p:sp>
        <p:nvSpPr>
          <p:cNvPr id="7" name="Google Shape;7;p1"/>
          <p:cNvSpPr txBox="1"/>
          <p:nvPr>
            <p:ph type="title"/>
          </p:nvPr>
        </p:nvSpPr>
        <p:spPr>
          <a:xfrm>
            <a:off x="1587500" y="1536700"/>
            <a:ext cx="13081000" cy="3098800"/>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1pPr>
            <a:lvl2pPr indent="0" lvl="1"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2pPr>
            <a:lvl3pPr indent="0" lvl="2"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3pPr>
            <a:lvl4pPr indent="0" lvl="3"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4pPr>
            <a:lvl5pPr indent="0" lvl="4"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5pPr>
            <a:lvl6pPr indent="0" lvl="5"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6pPr>
            <a:lvl7pPr indent="0" lvl="6"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7pPr>
            <a:lvl8pPr indent="0" lvl="7"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8pPr>
            <a:lvl9pPr indent="0" lvl="8"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9pPr>
          </a:lstStyle>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1587500" y="241300"/>
            <a:ext cx="13080900" cy="22860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1pPr>
            <a:lvl2pPr indent="0" lvl="1"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2pPr>
            <a:lvl3pPr indent="0" lvl="2"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3pPr>
            <a:lvl4pPr indent="0" lvl="3"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4pPr>
            <a:lvl5pPr indent="0" lvl="4"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5pPr>
            <a:lvl6pPr indent="0" lvl="5"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6pPr>
            <a:lvl7pPr indent="0" lvl="6"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7pPr>
            <a:lvl8pPr indent="0" lvl="7"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8pPr>
            <a:lvl9pPr indent="0" lvl="8" marL="0" marR="0" rtl="0" algn="ctr">
              <a:lnSpc>
                <a:spcPct val="100000"/>
              </a:lnSpc>
              <a:spcBef>
                <a:spcPts val="0"/>
              </a:spcBef>
              <a:spcAft>
                <a:spcPts val="0"/>
              </a:spcAft>
              <a:buSzPts val="1400"/>
              <a:buNone/>
              <a:defRPr b="0" i="0" sz="7200" u="none" cap="none" strike="noStrike">
                <a:solidFill>
                  <a:schemeClr val="dk1"/>
                </a:solidFill>
                <a:latin typeface="Gill Sans"/>
                <a:ea typeface="Gill Sans"/>
                <a:cs typeface="Gill Sans"/>
                <a:sym typeface="Gill Sans"/>
              </a:defRPr>
            </a:lvl9pPr>
          </a:lstStyle>
          <a:p/>
        </p:txBody>
      </p:sp>
      <p:sp>
        <p:nvSpPr>
          <p:cNvPr id="16" name="Google Shape;16;p3"/>
          <p:cNvSpPr txBox="1"/>
          <p:nvPr>
            <p:ph idx="1" type="body"/>
          </p:nvPr>
        </p:nvSpPr>
        <p:spPr>
          <a:xfrm>
            <a:off x="1587500" y="2590800"/>
            <a:ext cx="13080900" cy="5372100"/>
          </a:xfrm>
          <a:prstGeom prst="rect">
            <a:avLst/>
          </a:prstGeom>
          <a:noFill/>
          <a:ln>
            <a:noFill/>
          </a:ln>
        </p:spPr>
        <p:txBody>
          <a:bodyPr anchorCtr="0" anchor="ctr" bIns="91425" lIns="91425" spcFirstLastPara="1" rIns="91425" wrap="square" tIns="91425">
            <a:noAutofit/>
          </a:bodyPr>
          <a:lstStyle>
            <a:lvl1pPr indent="-576072" lvl="0" marL="4572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1pPr>
            <a:lvl2pPr indent="-576072" lvl="1" marL="9144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2pPr>
            <a:lvl3pPr indent="-576072" lvl="2" marL="13716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3pPr>
            <a:lvl4pPr indent="-576072" lvl="3" marL="18288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4pPr>
            <a:lvl5pPr indent="-576072" lvl="4" marL="22860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5pPr>
            <a:lvl6pPr indent="-576072" lvl="5" marL="27432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6pPr>
            <a:lvl7pPr indent="-576072" lvl="6" marL="32004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7pPr>
            <a:lvl8pPr indent="-576072" lvl="7" marL="36576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8pPr>
            <a:lvl9pPr indent="-576071" lvl="8" marL="4114800" marR="0" rtl="0" algn="l">
              <a:lnSpc>
                <a:spcPct val="100000"/>
              </a:lnSpc>
              <a:spcBef>
                <a:spcPts val="2300"/>
              </a:spcBef>
              <a:spcAft>
                <a:spcPts val="0"/>
              </a:spcAft>
              <a:buClr>
                <a:schemeClr val="dk1"/>
              </a:buClr>
              <a:buSzPts val="5472"/>
              <a:buFont typeface="Gill Sans"/>
              <a:buChar char="•"/>
              <a:defRPr b="0" i="0" sz="3200" u="none" cap="none" strike="noStrike">
                <a:solidFill>
                  <a:schemeClr val="dk1"/>
                </a:solidFill>
                <a:latin typeface="Gill Sans"/>
                <a:ea typeface="Gill Sans"/>
                <a:cs typeface="Gill Sans"/>
                <a:sym typeface="Gill Sans"/>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jp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6.jpg"/><Relationship Id="rId4" Type="http://schemas.openxmlformats.org/officeDocument/2006/relationships/image" Target="../media/image16.png"/><Relationship Id="rId5"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4.jpg"/><Relationship Id="rId4" Type="http://schemas.openxmlformats.org/officeDocument/2006/relationships/image" Target="../media/image16.png"/><Relationship Id="rId5" Type="http://schemas.openxmlformats.org/officeDocument/2006/relationships/image" Target="../media/image22.png"/><Relationship Id="rId6"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8.jpg"/><Relationship Id="rId4" Type="http://schemas.openxmlformats.org/officeDocument/2006/relationships/image" Target="../media/image27.png"/><Relationship Id="rId5"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jpg"/><Relationship Id="rId4" Type="http://schemas.openxmlformats.org/officeDocument/2006/relationships/image" Target="../media/image23.png"/><Relationship Id="rId5"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9.jp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jpg"/><Relationship Id="rId4" Type="http://schemas.openxmlformats.org/officeDocument/2006/relationships/image" Target="../media/image7.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jpg"/><Relationship Id="rId4" Type="http://schemas.openxmlformats.org/officeDocument/2006/relationships/image" Target="../media/image6.png"/><Relationship Id="rId10" Type="http://schemas.openxmlformats.org/officeDocument/2006/relationships/image" Target="../media/image15.png"/><Relationship Id="rId9" Type="http://schemas.openxmlformats.org/officeDocument/2006/relationships/image" Target="../media/image8.png"/><Relationship Id="rId5" Type="http://schemas.openxmlformats.org/officeDocument/2006/relationships/image" Target="../media/image2.png"/><Relationship Id="rId6" Type="http://schemas.openxmlformats.org/officeDocument/2006/relationships/image" Target="../media/image4.png"/><Relationship Id="rId7" Type="http://schemas.openxmlformats.org/officeDocument/2006/relationships/image" Target="../media/image7.png"/><Relationship Id="rId8"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5.jpg"/><Relationship Id="rId4" Type="http://schemas.openxmlformats.org/officeDocument/2006/relationships/hyperlink" Target="https://www.searchenginejournal.com" TargetMode="External"/><Relationship Id="rId5" Type="http://schemas.openxmlformats.org/officeDocument/2006/relationships/hyperlink" Target="https://developers.google.com/search/docs/guides/intro-structured-data" TargetMode="External"/><Relationship Id="rId6" Type="http://schemas.openxmlformats.org/officeDocument/2006/relationships/hyperlink" Target="https://www.quora.com/What-are-the-effective-SEO-off-page-and-on-page-activities-in-2017" TargetMode="External"/><Relationship Id="rId7" Type="http://schemas.openxmlformats.org/officeDocument/2006/relationships/hyperlink" Target="https://www.forbes.com/sites/johnrampton/2014/11/07/4-ways-to-improve-your-local-citations/#5d07a53d6b59" TargetMode="External"/><Relationship Id="rId8"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jp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jp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jpg"/><Relationship Id="rId4" Type="http://schemas.openxmlformats.org/officeDocument/2006/relationships/image" Target="../media/image16.png"/><Relationship Id="rId5"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jpg"/><Relationship Id="rId4" Type="http://schemas.openxmlformats.org/officeDocument/2006/relationships/image" Target="../media/image16.png"/><Relationship Id="rId5"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jpg"/><Relationship Id="rId4" Type="http://schemas.openxmlformats.org/officeDocument/2006/relationships/image" Target="../media/image16.png"/><Relationship Id="rId5"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26" name="Shape 26"/>
        <p:cNvGrpSpPr/>
        <p:nvPr/>
      </p:nvGrpSpPr>
      <p:grpSpPr>
        <a:xfrm>
          <a:off x="0" y="0"/>
          <a:ext cx="0" cy="0"/>
          <a:chOff x="0" y="0"/>
          <a:chExt cx="0" cy="0"/>
        </a:xfrm>
      </p:grpSpPr>
      <p:pic>
        <p:nvPicPr>
          <p:cNvPr id="27" name="Google Shape;27;p5"/>
          <p:cNvPicPr preferRelativeResize="0"/>
          <p:nvPr/>
        </p:nvPicPr>
        <p:blipFill rotWithShape="1">
          <a:blip r:embed="rId4">
            <a:alphaModFix/>
          </a:blip>
          <a:srcRect b="0" l="0" r="0" t="0"/>
          <a:stretch/>
        </p:blipFill>
        <p:spPr>
          <a:xfrm>
            <a:off x="6999525" y="1254625"/>
            <a:ext cx="2256600" cy="2190000"/>
          </a:xfrm>
          <a:prstGeom prst="rect">
            <a:avLst/>
          </a:prstGeom>
          <a:noFill/>
          <a:ln>
            <a:noFill/>
          </a:ln>
        </p:spPr>
      </p:pic>
      <p:sp>
        <p:nvSpPr>
          <p:cNvPr id="28" name="Google Shape;28;p5"/>
          <p:cNvSpPr txBox="1"/>
          <p:nvPr/>
        </p:nvSpPr>
        <p:spPr>
          <a:xfrm>
            <a:off x="6019550" y="4806950"/>
            <a:ext cx="4113300" cy="5715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chemeClr val="dk1"/>
              </a:buClr>
              <a:buFont typeface="Muli"/>
              <a:buNone/>
            </a:pPr>
            <a:r>
              <a:rPr lang="en-US" sz="3000">
                <a:solidFill>
                  <a:schemeClr val="dk1"/>
                </a:solidFill>
                <a:latin typeface="Muli"/>
                <a:ea typeface="Muli"/>
                <a:cs typeface="Muli"/>
                <a:sym typeface="Muli"/>
              </a:rPr>
              <a:t>July 2019</a:t>
            </a:r>
            <a:endParaRPr sz="3000">
              <a:solidFill>
                <a:schemeClr val="dk1"/>
              </a:solidFill>
              <a:latin typeface="Muli"/>
              <a:ea typeface="Muli"/>
              <a:cs typeface="Muli"/>
              <a:sym typeface="Muli"/>
            </a:endParaRPr>
          </a:p>
        </p:txBody>
      </p:sp>
      <p:sp>
        <p:nvSpPr>
          <p:cNvPr id="29" name="Google Shape;29;p5"/>
          <p:cNvSpPr txBox="1"/>
          <p:nvPr/>
        </p:nvSpPr>
        <p:spPr>
          <a:xfrm>
            <a:off x="5800800" y="6332175"/>
            <a:ext cx="4804500" cy="23913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Gill Sans"/>
              <a:ea typeface="Gill Sans"/>
              <a:cs typeface="Gill Sans"/>
              <a:sym typeface="Gill Sans"/>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115" name="Shape 115"/>
        <p:cNvGrpSpPr/>
        <p:nvPr/>
      </p:nvGrpSpPr>
      <p:grpSpPr>
        <a:xfrm>
          <a:off x="0" y="0"/>
          <a:ext cx="0" cy="0"/>
          <a:chOff x="0" y="0"/>
          <a:chExt cx="0" cy="0"/>
        </a:xfrm>
      </p:grpSpPr>
      <p:pic>
        <p:nvPicPr>
          <p:cNvPr id="116" name="Google Shape;116;p14"/>
          <p:cNvPicPr preferRelativeResize="0"/>
          <p:nvPr/>
        </p:nvPicPr>
        <p:blipFill rotWithShape="1">
          <a:blip r:embed="rId4">
            <a:alphaModFix/>
          </a:blip>
          <a:srcRect b="0" l="0" r="0" t="0"/>
          <a:stretch/>
        </p:blipFill>
        <p:spPr>
          <a:xfrm>
            <a:off x="1011775" y="157050"/>
            <a:ext cx="1338000" cy="1298400"/>
          </a:xfrm>
          <a:prstGeom prst="rect">
            <a:avLst/>
          </a:prstGeom>
          <a:noFill/>
          <a:ln>
            <a:noFill/>
          </a:ln>
        </p:spPr>
      </p:pic>
      <p:sp>
        <p:nvSpPr>
          <p:cNvPr id="117" name="Google Shape;117;p14"/>
          <p:cNvSpPr txBox="1"/>
          <p:nvPr/>
        </p:nvSpPr>
        <p:spPr>
          <a:xfrm>
            <a:off x="4305300" y="889000"/>
            <a:ext cx="1981200" cy="419100"/>
          </a:xfrm>
          <a:prstGeom prst="rect">
            <a:avLst/>
          </a:prstGeom>
          <a:noFill/>
          <a:ln>
            <a:noFill/>
          </a:ln>
        </p:spPr>
        <p:txBody>
          <a:bodyPr anchorCtr="0" anchor="t" bIns="0" lIns="0" spcFirstLastPara="1" rIns="0" wrap="square" tIns="0">
            <a:noAutofit/>
          </a:bodyPr>
          <a:lstStyle/>
          <a:p>
            <a:pPr indent="0" lvl="0" marL="0" marR="0" rtl="0" algn="r">
              <a:lnSpc>
                <a:spcPct val="120000"/>
              </a:lnSpc>
              <a:spcBef>
                <a:spcPts val="0"/>
              </a:spcBef>
              <a:spcAft>
                <a:spcPts val="0"/>
              </a:spcAft>
              <a:buClr>
                <a:srgbClr val="81869B"/>
              </a:buClr>
              <a:buFont typeface="Questrial"/>
              <a:buNone/>
            </a:pPr>
            <a:r>
              <a:rPr lang="en-US" sz="2100">
                <a:solidFill>
                  <a:srgbClr val="81869B"/>
                </a:solidFill>
                <a:latin typeface="Questrial"/>
                <a:ea typeface="Questrial"/>
                <a:cs typeface="Questrial"/>
                <a:sym typeface="Questrial"/>
              </a:rPr>
              <a:t>June</a:t>
            </a:r>
            <a:endParaRPr/>
          </a:p>
        </p:txBody>
      </p:sp>
      <p:pic>
        <p:nvPicPr>
          <p:cNvPr id="118" name="Google Shape;118;p14"/>
          <p:cNvPicPr preferRelativeResize="0"/>
          <p:nvPr/>
        </p:nvPicPr>
        <p:blipFill>
          <a:blip r:embed="rId5">
            <a:alphaModFix/>
          </a:blip>
          <a:stretch>
            <a:fillRect/>
          </a:stretch>
        </p:blipFill>
        <p:spPr>
          <a:xfrm>
            <a:off x="1011775" y="1969219"/>
            <a:ext cx="10039125" cy="5672931"/>
          </a:xfrm>
          <a:prstGeom prst="rect">
            <a:avLst/>
          </a:prstGeom>
          <a:noFill/>
          <a:ln>
            <a:noFill/>
          </a:ln>
        </p:spPr>
      </p:pic>
      <p:sp>
        <p:nvSpPr>
          <p:cNvPr id="119" name="Google Shape;119;p14"/>
          <p:cNvSpPr txBox="1"/>
          <p:nvPr/>
        </p:nvSpPr>
        <p:spPr>
          <a:xfrm>
            <a:off x="13032000" y="275550"/>
            <a:ext cx="3120900" cy="1179900"/>
          </a:xfrm>
          <a:prstGeom prst="rect">
            <a:avLst/>
          </a:prstGeom>
          <a:solidFill>
            <a:schemeClr val="lt1"/>
          </a:solid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72768D"/>
              </a:buClr>
              <a:buFont typeface="Muli"/>
              <a:buNone/>
            </a:pPr>
            <a:r>
              <a:t/>
            </a:r>
            <a:endParaRPr/>
          </a:p>
        </p:txBody>
      </p:sp>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123" name="Shape 123"/>
        <p:cNvGrpSpPr/>
        <p:nvPr/>
      </p:nvGrpSpPr>
      <p:grpSpPr>
        <a:xfrm>
          <a:off x="0" y="0"/>
          <a:ext cx="0" cy="0"/>
          <a:chOff x="0" y="0"/>
          <a:chExt cx="0" cy="0"/>
        </a:xfrm>
      </p:grpSpPr>
      <p:pic>
        <p:nvPicPr>
          <p:cNvPr id="124" name="Google Shape;124;p15"/>
          <p:cNvPicPr preferRelativeResize="0"/>
          <p:nvPr/>
        </p:nvPicPr>
        <p:blipFill rotWithShape="1">
          <a:blip r:embed="rId4">
            <a:alphaModFix/>
          </a:blip>
          <a:srcRect b="0" l="0" r="0" t="0"/>
          <a:stretch/>
        </p:blipFill>
        <p:spPr>
          <a:xfrm>
            <a:off x="1011775" y="157050"/>
            <a:ext cx="1338000" cy="1298400"/>
          </a:xfrm>
          <a:prstGeom prst="rect">
            <a:avLst/>
          </a:prstGeom>
          <a:noFill/>
          <a:ln>
            <a:noFill/>
          </a:ln>
        </p:spPr>
      </p:pic>
      <p:pic>
        <p:nvPicPr>
          <p:cNvPr id="125" name="Google Shape;125;p15"/>
          <p:cNvPicPr preferRelativeResize="0"/>
          <p:nvPr/>
        </p:nvPicPr>
        <p:blipFill>
          <a:blip r:embed="rId5">
            <a:alphaModFix/>
          </a:blip>
          <a:stretch>
            <a:fillRect/>
          </a:stretch>
        </p:blipFill>
        <p:spPr>
          <a:xfrm>
            <a:off x="5672800" y="1928800"/>
            <a:ext cx="4210775" cy="6509700"/>
          </a:xfrm>
          <a:prstGeom prst="rect">
            <a:avLst/>
          </a:prstGeom>
          <a:noFill/>
          <a:ln>
            <a:noFill/>
          </a:ln>
        </p:spPr>
      </p:pic>
      <p:pic>
        <p:nvPicPr>
          <p:cNvPr id="126" name="Google Shape;126;p15"/>
          <p:cNvPicPr preferRelativeResize="0"/>
          <p:nvPr/>
        </p:nvPicPr>
        <p:blipFill rotWithShape="1">
          <a:blip r:embed="rId6">
            <a:alphaModFix/>
          </a:blip>
          <a:srcRect b="0" l="3203" r="0" t="0"/>
          <a:stretch/>
        </p:blipFill>
        <p:spPr>
          <a:xfrm>
            <a:off x="1110500" y="1928800"/>
            <a:ext cx="2983000" cy="6509699"/>
          </a:xfrm>
          <a:prstGeom prst="rect">
            <a:avLst/>
          </a:prstGeom>
          <a:noFill/>
          <a:ln>
            <a:noFill/>
          </a:ln>
        </p:spPr>
      </p:pic>
      <p:sp>
        <p:nvSpPr>
          <p:cNvPr id="127" name="Google Shape;127;p15"/>
          <p:cNvSpPr txBox="1"/>
          <p:nvPr/>
        </p:nvSpPr>
        <p:spPr>
          <a:xfrm>
            <a:off x="13050000" y="275550"/>
            <a:ext cx="3120900" cy="1179900"/>
          </a:xfrm>
          <a:prstGeom prst="rect">
            <a:avLst/>
          </a:prstGeom>
          <a:solidFill>
            <a:schemeClr val="lt1"/>
          </a:solid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72768D"/>
              </a:buClr>
              <a:buFont typeface="Muli"/>
              <a:buNone/>
            </a:pPr>
            <a:r>
              <a:t/>
            </a:r>
            <a:endParaRPr/>
          </a:p>
        </p:txBody>
      </p:sp>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131" name="Shape 131"/>
        <p:cNvGrpSpPr/>
        <p:nvPr/>
      </p:nvGrpSpPr>
      <p:grpSpPr>
        <a:xfrm>
          <a:off x="0" y="0"/>
          <a:ext cx="0" cy="0"/>
          <a:chOff x="0" y="0"/>
          <a:chExt cx="0" cy="0"/>
        </a:xfrm>
      </p:grpSpPr>
      <p:pic>
        <p:nvPicPr>
          <p:cNvPr id="132" name="Google Shape;132;p16"/>
          <p:cNvPicPr preferRelativeResize="0"/>
          <p:nvPr/>
        </p:nvPicPr>
        <p:blipFill rotWithShape="1">
          <a:blip r:embed="rId4">
            <a:alphaModFix/>
          </a:blip>
          <a:srcRect b="0" l="0" r="0" t="0"/>
          <a:stretch/>
        </p:blipFill>
        <p:spPr>
          <a:xfrm>
            <a:off x="1011775" y="1825915"/>
            <a:ext cx="10046775" cy="6694634"/>
          </a:xfrm>
          <a:prstGeom prst="rect">
            <a:avLst/>
          </a:prstGeom>
          <a:noFill/>
          <a:ln>
            <a:noFill/>
          </a:ln>
        </p:spPr>
      </p:pic>
      <p:sp>
        <p:nvSpPr>
          <p:cNvPr id="133" name="Google Shape;133;p16"/>
          <p:cNvSpPr txBox="1"/>
          <p:nvPr/>
        </p:nvSpPr>
        <p:spPr>
          <a:xfrm>
            <a:off x="11684000" y="1835150"/>
            <a:ext cx="3568800" cy="368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1179BA"/>
              </a:buClr>
              <a:buFont typeface="Montserrat"/>
              <a:buNone/>
            </a:pPr>
            <a:r>
              <a:rPr b="1" lang="en-US" sz="1600">
                <a:solidFill>
                  <a:srgbClr val="1179BA"/>
                </a:solidFill>
                <a:latin typeface="Montserrat"/>
                <a:ea typeface="Montserrat"/>
                <a:cs typeface="Montserrat"/>
                <a:sym typeface="Montserrat"/>
              </a:rPr>
              <a:t>Facebook</a:t>
            </a:r>
            <a:endParaRPr/>
          </a:p>
        </p:txBody>
      </p:sp>
      <p:sp>
        <p:nvSpPr>
          <p:cNvPr id="134" name="Google Shape;134;p16"/>
          <p:cNvSpPr txBox="1"/>
          <p:nvPr/>
        </p:nvSpPr>
        <p:spPr>
          <a:xfrm>
            <a:off x="11684000" y="2213851"/>
            <a:ext cx="3568800" cy="930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2768D"/>
              </a:buClr>
              <a:buFont typeface="Muli"/>
              <a:buNone/>
            </a:pPr>
            <a:r>
              <a:rPr lang="en-US" sz="1500">
                <a:solidFill>
                  <a:srgbClr val="72768D"/>
                </a:solidFill>
                <a:latin typeface="Muli"/>
                <a:ea typeface="Muli"/>
                <a:cs typeface="Muli"/>
                <a:sym typeface="Muli"/>
              </a:rPr>
              <a:t>Facebook is a social networking site that makes it easy for you to connect and share with your family and friends online. </a:t>
            </a:r>
            <a:endParaRPr/>
          </a:p>
        </p:txBody>
      </p:sp>
      <p:sp>
        <p:nvSpPr>
          <p:cNvPr id="135" name="Google Shape;135;p16"/>
          <p:cNvSpPr txBox="1"/>
          <p:nvPr/>
        </p:nvSpPr>
        <p:spPr>
          <a:xfrm>
            <a:off x="11684000" y="3248667"/>
            <a:ext cx="3568800" cy="368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1179BA"/>
              </a:buClr>
              <a:buFont typeface="Montserrat"/>
              <a:buNone/>
            </a:pPr>
            <a:r>
              <a:rPr b="1" lang="en-US" sz="1600">
                <a:solidFill>
                  <a:srgbClr val="1179BA"/>
                </a:solidFill>
                <a:latin typeface="Montserrat"/>
                <a:ea typeface="Montserrat"/>
                <a:cs typeface="Montserrat"/>
                <a:sym typeface="Montserrat"/>
              </a:rPr>
              <a:t>Twitter</a:t>
            </a:r>
            <a:endParaRPr/>
          </a:p>
        </p:txBody>
      </p:sp>
      <p:sp>
        <p:nvSpPr>
          <p:cNvPr id="136" name="Google Shape;136;p16"/>
          <p:cNvSpPr txBox="1"/>
          <p:nvPr/>
        </p:nvSpPr>
        <p:spPr>
          <a:xfrm>
            <a:off x="11684000" y="3627375"/>
            <a:ext cx="3568800" cy="749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2768D"/>
              </a:buClr>
              <a:buFont typeface="Muli"/>
              <a:buNone/>
            </a:pPr>
            <a:r>
              <a:rPr lang="en-US" sz="1500">
                <a:solidFill>
                  <a:srgbClr val="72768D"/>
                </a:solidFill>
                <a:latin typeface="Muli"/>
                <a:ea typeface="Muli"/>
                <a:cs typeface="Muli"/>
                <a:sym typeface="Muli"/>
              </a:rPr>
              <a:t>Twitter is on online news and social networking site where people communicate in short messages called tweets.</a:t>
            </a:r>
            <a:endParaRPr/>
          </a:p>
        </p:txBody>
      </p:sp>
      <p:sp>
        <p:nvSpPr>
          <p:cNvPr id="137" name="Google Shape;137;p16"/>
          <p:cNvSpPr txBox="1"/>
          <p:nvPr/>
        </p:nvSpPr>
        <p:spPr>
          <a:xfrm>
            <a:off x="11684000" y="4615683"/>
            <a:ext cx="3568800" cy="368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1179BA"/>
              </a:buClr>
              <a:buFont typeface="Montserrat"/>
              <a:buNone/>
            </a:pPr>
            <a:r>
              <a:rPr b="1" lang="en-US" sz="1600">
                <a:solidFill>
                  <a:srgbClr val="1179BA"/>
                </a:solidFill>
                <a:latin typeface="Montserrat"/>
                <a:ea typeface="Montserrat"/>
                <a:cs typeface="Montserrat"/>
                <a:sym typeface="Montserrat"/>
              </a:rPr>
              <a:t>Blogger</a:t>
            </a:r>
            <a:endParaRPr/>
          </a:p>
        </p:txBody>
      </p:sp>
      <p:sp>
        <p:nvSpPr>
          <p:cNvPr id="138" name="Google Shape;138;p16"/>
          <p:cNvSpPr txBox="1"/>
          <p:nvPr/>
        </p:nvSpPr>
        <p:spPr>
          <a:xfrm>
            <a:off x="11684000" y="4994398"/>
            <a:ext cx="3568800" cy="81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2768D"/>
              </a:buClr>
              <a:buFont typeface="Muli"/>
              <a:buNone/>
            </a:pPr>
            <a:r>
              <a:rPr lang="en-US" sz="1500">
                <a:solidFill>
                  <a:srgbClr val="72768D"/>
                </a:solidFill>
                <a:latin typeface="Muli"/>
                <a:ea typeface="Muli"/>
                <a:cs typeface="Muli"/>
                <a:sym typeface="Muli"/>
              </a:rPr>
              <a:t>Blogger is Google's free tool for creating blogs. Generally, the blogs are hosted by Google at a subdomain of blogspot.com</a:t>
            </a:r>
            <a:endParaRPr/>
          </a:p>
        </p:txBody>
      </p:sp>
      <p:sp>
        <p:nvSpPr>
          <p:cNvPr id="139" name="Google Shape;139;p16"/>
          <p:cNvSpPr txBox="1"/>
          <p:nvPr/>
        </p:nvSpPr>
        <p:spPr>
          <a:xfrm>
            <a:off x="11684000" y="5806300"/>
            <a:ext cx="3568800" cy="368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1179BA"/>
              </a:buClr>
              <a:buFont typeface="Montserrat"/>
              <a:buNone/>
            </a:pPr>
            <a:r>
              <a:rPr b="1" lang="en-US" sz="1600">
                <a:solidFill>
                  <a:srgbClr val="1179BA"/>
                </a:solidFill>
                <a:latin typeface="Montserrat"/>
                <a:ea typeface="Montserrat"/>
                <a:cs typeface="Montserrat"/>
                <a:sym typeface="Montserrat"/>
              </a:rPr>
              <a:t>Yelp</a:t>
            </a:r>
            <a:endParaRPr/>
          </a:p>
        </p:txBody>
      </p:sp>
      <p:sp>
        <p:nvSpPr>
          <p:cNvPr id="140" name="Google Shape;140;p16"/>
          <p:cNvSpPr txBox="1"/>
          <p:nvPr/>
        </p:nvSpPr>
        <p:spPr>
          <a:xfrm>
            <a:off x="11684000" y="6185004"/>
            <a:ext cx="3568800" cy="583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2768D"/>
              </a:buClr>
              <a:buFont typeface="Muli"/>
              <a:buNone/>
            </a:pPr>
            <a:r>
              <a:rPr lang="en-US" sz="1500">
                <a:solidFill>
                  <a:srgbClr val="72768D"/>
                </a:solidFill>
                <a:latin typeface="Muli"/>
                <a:ea typeface="Muli"/>
                <a:cs typeface="Muli"/>
                <a:sym typeface="Muli"/>
              </a:rPr>
              <a:t>Yelp is a social networking site that lets users post reviews and rate businesses.</a:t>
            </a:r>
            <a:endParaRPr/>
          </a:p>
        </p:txBody>
      </p:sp>
      <p:sp>
        <p:nvSpPr>
          <p:cNvPr id="141" name="Google Shape;141;p16"/>
          <p:cNvSpPr txBox="1"/>
          <p:nvPr/>
        </p:nvSpPr>
        <p:spPr>
          <a:xfrm>
            <a:off x="11684000" y="6768317"/>
            <a:ext cx="3568800" cy="3684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1179BA"/>
              </a:buClr>
              <a:buFont typeface="Montserrat"/>
              <a:buNone/>
            </a:pPr>
            <a:r>
              <a:rPr b="1" lang="en-US" sz="1600">
                <a:solidFill>
                  <a:srgbClr val="1179BA"/>
                </a:solidFill>
                <a:latin typeface="Montserrat"/>
                <a:ea typeface="Montserrat"/>
                <a:cs typeface="Montserrat"/>
                <a:sym typeface="Montserrat"/>
              </a:rPr>
              <a:t>LinkedIn</a:t>
            </a:r>
            <a:endParaRPr/>
          </a:p>
        </p:txBody>
      </p:sp>
      <p:sp>
        <p:nvSpPr>
          <p:cNvPr id="142" name="Google Shape;142;p16"/>
          <p:cNvSpPr txBox="1"/>
          <p:nvPr/>
        </p:nvSpPr>
        <p:spPr>
          <a:xfrm>
            <a:off x="11684000" y="7147025"/>
            <a:ext cx="3568800" cy="1106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2768D"/>
              </a:buClr>
              <a:buFont typeface="Muli"/>
              <a:buNone/>
            </a:pPr>
            <a:r>
              <a:rPr lang="en-US" sz="1500">
                <a:solidFill>
                  <a:srgbClr val="72768D"/>
                </a:solidFill>
                <a:latin typeface="Muli"/>
                <a:ea typeface="Muli"/>
                <a:cs typeface="Muli"/>
                <a:sym typeface="Muli"/>
              </a:rPr>
              <a:t>LinkedIn is the largest professional networking site.. LinkedIn provides a way to connect with other professionals and helps you stay in contact with millions of users. </a:t>
            </a:r>
            <a:endParaRPr/>
          </a:p>
        </p:txBody>
      </p:sp>
      <p:pic>
        <p:nvPicPr>
          <p:cNvPr id="143" name="Google Shape;143;p16"/>
          <p:cNvPicPr preferRelativeResize="0"/>
          <p:nvPr/>
        </p:nvPicPr>
        <p:blipFill rotWithShape="1">
          <a:blip r:embed="rId5">
            <a:alphaModFix/>
          </a:blip>
          <a:srcRect b="0" l="0" r="0" t="0"/>
          <a:stretch/>
        </p:blipFill>
        <p:spPr>
          <a:xfrm>
            <a:off x="1011775" y="157050"/>
            <a:ext cx="1338000" cy="1298400"/>
          </a:xfrm>
          <a:prstGeom prst="rect">
            <a:avLst/>
          </a:prstGeom>
          <a:noFill/>
          <a:ln>
            <a:noFill/>
          </a:ln>
        </p:spPr>
      </p:pic>
      <p:sp>
        <p:nvSpPr>
          <p:cNvPr id="144" name="Google Shape;144;p16"/>
          <p:cNvSpPr txBox="1"/>
          <p:nvPr/>
        </p:nvSpPr>
        <p:spPr>
          <a:xfrm>
            <a:off x="13032000" y="360000"/>
            <a:ext cx="3120900" cy="1179900"/>
          </a:xfrm>
          <a:prstGeom prst="rect">
            <a:avLst/>
          </a:prstGeom>
          <a:solidFill>
            <a:schemeClr val="lt1"/>
          </a:solid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72768D"/>
              </a:buClr>
              <a:buFont typeface="Muli"/>
              <a:buNone/>
            </a:pPr>
            <a:r>
              <a:t/>
            </a:r>
            <a:endParaRPr/>
          </a:p>
        </p:txBody>
      </p:sp>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148" name="Shape 148"/>
        <p:cNvGrpSpPr/>
        <p:nvPr/>
      </p:nvGrpSpPr>
      <p:grpSpPr>
        <a:xfrm>
          <a:off x="0" y="0"/>
          <a:ext cx="0" cy="0"/>
          <a:chOff x="0" y="0"/>
          <a:chExt cx="0" cy="0"/>
        </a:xfrm>
      </p:grpSpPr>
      <p:sp>
        <p:nvSpPr>
          <p:cNvPr id="149" name="Google Shape;149;p17"/>
          <p:cNvSpPr/>
          <p:nvPr/>
        </p:nvSpPr>
        <p:spPr>
          <a:xfrm>
            <a:off x="672525" y="3197450"/>
            <a:ext cx="15267600" cy="5545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0" name="Google Shape;150;p17"/>
          <p:cNvPicPr preferRelativeResize="0"/>
          <p:nvPr/>
        </p:nvPicPr>
        <p:blipFill rotWithShape="1">
          <a:blip r:embed="rId4">
            <a:alphaModFix/>
          </a:blip>
          <a:srcRect b="544" l="5717" r="2799" t="534"/>
          <a:stretch/>
        </p:blipFill>
        <p:spPr>
          <a:xfrm>
            <a:off x="3297775" y="2707850"/>
            <a:ext cx="10017099" cy="6035099"/>
          </a:xfrm>
          <a:prstGeom prst="rect">
            <a:avLst/>
          </a:prstGeom>
          <a:noFill/>
          <a:ln>
            <a:noFill/>
          </a:ln>
        </p:spPr>
      </p:pic>
      <p:sp>
        <p:nvSpPr>
          <p:cNvPr id="151" name="Google Shape;151;p17"/>
          <p:cNvSpPr/>
          <p:nvPr/>
        </p:nvSpPr>
        <p:spPr>
          <a:xfrm>
            <a:off x="75250" y="1580450"/>
            <a:ext cx="12091800" cy="940800"/>
          </a:xfrm>
          <a:prstGeom prst="rect">
            <a:avLst/>
          </a:prstGeom>
          <a:solidFill>
            <a:srgbClr val="B3BDC7"/>
          </a:solidFill>
          <a:ln>
            <a:noFill/>
          </a:ln>
        </p:spPr>
        <p:txBody>
          <a:bodyPr anchorCtr="0" anchor="ctr" bIns="91425" lIns="91425" spcFirstLastPara="1" rIns="91425" wrap="square" tIns="91425">
            <a:noAutofit/>
          </a:bodyPr>
          <a:lstStyle/>
          <a:p>
            <a:pPr indent="457200" lvl="0" marL="457200" rtl="0" algn="l">
              <a:spcBef>
                <a:spcPts val="0"/>
              </a:spcBef>
              <a:spcAft>
                <a:spcPts val="0"/>
              </a:spcAft>
              <a:buNone/>
            </a:pPr>
            <a:r>
              <a:rPr lang="en-US" sz="3000">
                <a:solidFill>
                  <a:srgbClr val="F3F3F3"/>
                </a:solidFill>
                <a:latin typeface="Questrial"/>
                <a:ea typeface="Questrial"/>
                <a:cs typeface="Questrial"/>
                <a:sym typeface="Questrial"/>
              </a:rPr>
              <a:t>GOOGLE &amp; BING</a:t>
            </a:r>
            <a:r>
              <a:rPr lang="en-US" sz="3000">
                <a:latin typeface="Questrial"/>
                <a:ea typeface="Questrial"/>
                <a:cs typeface="Questrial"/>
                <a:sym typeface="Questrial"/>
              </a:rPr>
              <a:t> </a:t>
            </a:r>
            <a:r>
              <a:rPr lang="en-US" sz="3000">
                <a:solidFill>
                  <a:srgbClr val="D9D9D9"/>
                </a:solidFill>
                <a:latin typeface="Questrial"/>
                <a:ea typeface="Questrial"/>
                <a:cs typeface="Questrial"/>
                <a:sym typeface="Questrial"/>
              </a:rPr>
              <a:t>KEYWORD RANKINGS</a:t>
            </a:r>
            <a:endParaRPr sz="3000">
              <a:solidFill>
                <a:srgbClr val="D9D9D9"/>
              </a:solidFill>
              <a:latin typeface="Questrial"/>
              <a:ea typeface="Questrial"/>
              <a:cs typeface="Questrial"/>
              <a:sym typeface="Questrial"/>
            </a:endParaRPr>
          </a:p>
        </p:txBody>
      </p:sp>
      <p:pic>
        <p:nvPicPr>
          <p:cNvPr id="152" name="Google Shape;152;p17"/>
          <p:cNvPicPr preferRelativeResize="0"/>
          <p:nvPr/>
        </p:nvPicPr>
        <p:blipFill rotWithShape="1">
          <a:blip r:embed="rId5">
            <a:alphaModFix/>
          </a:blip>
          <a:srcRect b="0" l="0" r="0" t="0"/>
          <a:stretch/>
        </p:blipFill>
        <p:spPr>
          <a:xfrm>
            <a:off x="1011775" y="157050"/>
            <a:ext cx="1338000" cy="1298400"/>
          </a:xfrm>
          <a:prstGeom prst="rect">
            <a:avLst/>
          </a:prstGeom>
          <a:noFill/>
          <a:ln>
            <a:noFill/>
          </a:ln>
        </p:spPr>
      </p:pic>
      <p:sp>
        <p:nvSpPr>
          <p:cNvPr id="153" name="Google Shape;153;p17"/>
          <p:cNvSpPr txBox="1"/>
          <p:nvPr/>
        </p:nvSpPr>
        <p:spPr>
          <a:xfrm>
            <a:off x="13050000" y="275550"/>
            <a:ext cx="3120900" cy="1179900"/>
          </a:xfrm>
          <a:prstGeom prst="rect">
            <a:avLst/>
          </a:prstGeom>
          <a:solidFill>
            <a:schemeClr val="lt1"/>
          </a:solid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72768D"/>
              </a:buClr>
              <a:buFont typeface="Muli"/>
              <a:buNone/>
            </a:pPr>
            <a:r>
              <a:t/>
            </a:r>
            <a:endParaRPr/>
          </a:p>
        </p:txBody>
      </p:sp>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157" name="Shape 157"/>
        <p:cNvGrpSpPr/>
        <p:nvPr/>
      </p:nvGrpSpPr>
      <p:grpSpPr>
        <a:xfrm>
          <a:off x="0" y="0"/>
          <a:ext cx="0" cy="0"/>
          <a:chOff x="0" y="0"/>
          <a:chExt cx="0" cy="0"/>
        </a:xfrm>
      </p:grpSpPr>
      <p:graphicFrame>
        <p:nvGraphicFramePr>
          <p:cNvPr id="158" name="Google Shape;158;p18"/>
          <p:cNvGraphicFramePr/>
          <p:nvPr/>
        </p:nvGraphicFramePr>
        <p:xfrm>
          <a:off x="1039950" y="1963450"/>
          <a:ext cx="3000000" cy="3000000"/>
        </p:xfrm>
        <a:graphic>
          <a:graphicData uri="http://schemas.openxmlformats.org/drawingml/2006/table">
            <a:tbl>
              <a:tblPr>
                <a:noFill/>
                <a:tableStyleId>{8725EE61-7069-4AAA-919D-619549F96620}</a:tableStyleId>
              </a:tblPr>
              <a:tblGrid>
                <a:gridCol w="3995100"/>
                <a:gridCol w="2007400"/>
                <a:gridCol w="2027075"/>
                <a:gridCol w="2027075"/>
                <a:gridCol w="3483425"/>
                <a:gridCol w="634250"/>
              </a:tblGrid>
              <a:tr h="674800">
                <a:tc>
                  <a:txBody>
                    <a:bodyPr/>
                    <a:lstStyle/>
                    <a:p>
                      <a:pPr indent="0" lvl="0" marL="101600" marR="101600" rtl="0" algn="r">
                        <a:lnSpc>
                          <a:spcPct val="115000"/>
                        </a:lnSpc>
                        <a:spcBef>
                          <a:spcPts val="0"/>
                        </a:spcBef>
                        <a:spcAft>
                          <a:spcPts val="0"/>
                        </a:spcAft>
                        <a:buNone/>
                      </a:pPr>
                      <a:r>
                        <a:rPr b="1" lang="en-US" sz="1600">
                          <a:latin typeface="Questrial"/>
                          <a:ea typeface="Questrial"/>
                          <a:cs typeface="Questrial"/>
                          <a:sym typeface="Questrial"/>
                        </a:rPr>
                        <a:t>Statistics</a:t>
                      </a:r>
                      <a:endParaRPr b="1" sz="1600">
                        <a:latin typeface="Questrial"/>
                        <a:ea typeface="Questrial"/>
                        <a:cs typeface="Questrial"/>
                        <a:sym typeface="Questrial"/>
                      </a:endParaRPr>
                    </a:p>
                  </a:txBody>
                  <a:tcPr marT="91425" marB="91425" marR="68575" marL="68575">
                    <a:lnR cap="flat" cmpd="sng" w="12700">
                      <a:solidFill>
                        <a:srgbClr val="5B9BD5"/>
                      </a:solidFill>
                      <a:prstDash val="solid"/>
                      <a:round/>
                      <a:headEnd len="sm" w="sm" type="none"/>
                      <a:tailEnd len="sm" w="sm" type="none"/>
                    </a:lnR>
                    <a:lnB cap="flat" cmpd="sng" w="12700">
                      <a:solidFill>
                        <a:srgbClr val="5B9BD5"/>
                      </a:solidFill>
                      <a:prstDash val="solid"/>
                      <a:round/>
                      <a:headEnd len="sm" w="sm" type="none"/>
                      <a:tailEnd len="sm" w="sm" type="none"/>
                    </a:lnB>
                    <a:solidFill>
                      <a:srgbClr val="FFFFFF"/>
                    </a:solidFill>
                  </a:tcPr>
                </a:tc>
                <a:tc>
                  <a:txBody>
                    <a:bodyPr/>
                    <a:lstStyle/>
                    <a:p>
                      <a:pPr indent="0" lvl="0" marL="101600" marR="101600" rtl="0" algn="ctr">
                        <a:lnSpc>
                          <a:spcPct val="115000"/>
                        </a:lnSpc>
                        <a:spcBef>
                          <a:spcPts val="0"/>
                        </a:spcBef>
                        <a:spcAft>
                          <a:spcPts val="0"/>
                        </a:spcAft>
                        <a:buNone/>
                      </a:pPr>
                      <a:r>
                        <a:rPr b="1" lang="en-US">
                          <a:latin typeface="Questrial"/>
                          <a:ea typeface="Questrial"/>
                          <a:cs typeface="Questrial"/>
                          <a:sym typeface="Questrial"/>
                        </a:rPr>
                        <a:t>Apr</a:t>
                      </a:r>
                      <a:endParaRPr b="1">
                        <a:latin typeface="Questrial"/>
                        <a:ea typeface="Questrial"/>
                        <a:cs typeface="Questrial"/>
                        <a:sym typeface="Questrial"/>
                      </a:endParaRPr>
                    </a:p>
                  </a:txBody>
                  <a:tcPr marT="91425" marB="91425" marR="68575" marL="68575">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B cap="flat" cmpd="sng" w="12700">
                      <a:solidFill>
                        <a:srgbClr val="5B9BD5"/>
                      </a:solidFill>
                      <a:prstDash val="solid"/>
                      <a:round/>
                      <a:headEnd len="sm" w="sm" type="none"/>
                      <a:tailEnd len="sm" w="sm" type="none"/>
                    </a:lnB>
                    <a:solidFill>
                      <a:srgbClr val="FBFBFB"/>
                    </a:solidFill>
                  </a:tcPr>
                </a:tc>
                <a:tc>
                  <a:txBody>
                    <a:bodyPr/>
                    <a:lstStyle/>
                    <a:p>
                      <a:pPr indent="0" lvl="0" marL="101600" marR="101600" rtl="0" algn="ctr">
                        <a:lnSpc>
                          <a:spcPct val="115000"/>
                        </a:lnSpc>
                        <a:spcBef>
                          <a:spcPts val="0"/>
                        </a:spcBef>
                        <a:spcAft>
                          <a:spcPts val="0"/>
                        </a:spcAft>
                        <a:buNone/>
                      </a:pPr>
                      <a:r>
                        <a:rPr b="1" lang="en-US">
                          <a:latin typeface="Questrial"/>
                          <a:ea typeface="Questrial"/>
                          <a:cs typeface="Questrial"/>
                          <a:sym typeface="Questrial"/>
                        </a:rPr>
                        <a:t>May</a:t>
                      </a:r>
                      <a:endParaRPr b="1">
                        <a:latin typeface="Questrial"/>
                        <a:ea typeface="Questrial"/>
                        <a:cs typeface="Questrial"/>
                        <a:sym typeface="Questrial"/>
                      </a:endParaRPr>
                    </a:p>
                  </a:txBody>
                  <a:tcPr marT="91425" marB="91425" marR="68575" marL="68575">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B cap="flat" cmpd="sng" w="12700">
                      <a:solidFill>
                        <a:srgbClr val="5B9BD5"/>
                      </a:solidFill>
                      <a:prstDash val="solid"/>
                      <a:round/>
                      <a:headEnd len="sm" w="sm" type="none"/>
                      <a:tailEnd len="sm" w="sm" type="none"/>
                    </a:lnB>
                    <a:solidFill>
                      <a:srgbClr val="FBFBFB"/>
                    </a:solidFill>
                  </a:tcPr>
                </a:tc>
                <a:tc>
                  <a:txBody>
                    <a:bodyPr/>
                    <a:lstStyle/>
                    <a:p>
                      <a:pPr indent="0" lvl="0" marL="101600" marR="101600" rtl="0" algn="ctr">
                        <a:lnSpc>
                          <a:spcPct val="115000"/>
                        </a:lnSpc>
                        <a:spcBef>
                          <a:spcPts val="0"/>
                        </a:spcBef>
                        <a:spcAft>
                          <a:spcPts val="0"/>
                        </a:spcAft>
                        <a:buNone/>
                      </a:pPr>
                      <a:r>
                        <a:rPr b="1" lang="en-US">
                          <a:latin typeface="Questrial"/>
                          <a:ea typeface="Questrial"/>
                          <a:cs typeface="Questrial"/>
                          <a:sym typeface="Questrial"/>
                        </a:rPr>
                        <a:t>June</a:t>
                      </a:r>
                      <a:endParaRPr b="1">
                        <a:latin typeface="Questrial"/>
                        <a:ea typeface="Questrial"/>
                        <a:cs typeface="Questrial"/>
                        <a:sym typeface="Questrial"/>
                      </a:endParaRPr>
                    </a:p>
                  </a:txBody>
                  <a:tcPr marT="91425" marB="91425" marR="68575" marL="68575">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B cap="flat" cmpd="sng" w="12700">
                      <a:solidFill>
                        <a:srgbClr val="5B9BD5"/>
                      </a:solidFill>
                      <a:prstDash val="solid"/>
                      <a:round/>
                      <a:headEnd len="sm" w="sm" type="none"/>
                      <a:tailEnd len="sm" w="sm" type="none"/>
                    </a:lnB>
                    <a:solidFill>
                      <a:srgbClr val="FBFBFB"/>
                    </a:solidFill>
                  </a:tcPr>
                </a:tc>
                <a:tc>
                  <a:txBody>
                    <a:bodyPr/>
                    <a:lstStyle/>
                    <a:p>
                      <a:pPr indent="0" lvl="0" marL="101600" marR="101600" rtl="0" algn="just">
                        <a:lnSpc>
                          <a:spcPct val="115000"/>
                        </a:lnSpc>
                        <a:spcBef>
                          <a:spcPts val="0"/>
                        </a:spcBef>
                        <a:spcAft>
                          <a:spcPts val="0"/>
                        </a:spcAft>
                        <a:buNone/>
                      </a:pPr>
                      <a:r>
                        <a:rPr b="1" lang="en-US">
                          <a:latin typeface="Questrial"/>
                          <a:ea typeface="Questrial"/>
                          <a:cs typeface="Questrial"/>
                          <a:sym typeface="Questrial"/>
                        </a:rPr>
                        <a:t>Definitions</a:t>
                      </a:r>
                      <a:endParaRPr b="1">
                        <a:latin typeface="Questrial"/>
                        <a:ea typeface="Questrial"/>
                        <a:cs typeface="Questrial"/>
                        <a:sym typeface="Questrial"/>
                      </a:endParaRPr>
                    </a:p>
                  </a:txBody>
                  <a:tcPr marT="91425" marB="91425" marR="68575" marL="68575">
                    <a:lnL cap="flat" cmpd="sng" w="12700">
                      <a:solidFill>
                        <a:srgbClr val="5B9BD5"/>
                      </a:solidFill>
                      <a:prstDash val="solid"/>
                      <a:round/>
                      <a:headEnd len="sm" w="sm" type="none"/>
                      <a:tailEnd len="sm" w="sm" type="none"/>
                    </a:lnL>
                    <a:lnB cap="flat" cmpd="sng" w="12700">
                      <a:solidFill>
                        <a:srgbClr val="5B9BD5"/>
                      </a:solidFill>
                      <a:prstDash val="solid"/>
                      <a:round/>
                      <a:headEnd len="sm" w="sm" type="none"/>
                      <a:tailEnd len="sm" w="sm" type="none"/>
                    </a:lnB>
                    <a:solidFill>
                      <a:srgbClr val="FBFBFB"/>
                    </a:solidFill>
                  </a:tcPr>
                </a:tc>
                <a:tc>
                  <a:txBody>
                    <a:bodyPr/>
                    <a:lstStyle/>
                    <a:p>
                      <a:pPr indent="0" lvl="0" marL="101600" marR="101600" rtl="0" algn="l">
                        <a:lnSpc>
                          <a:spcPct val="115000"/>
                        </a:lnSpc>
                        <a:spcBef>
                          <a:spcPts val="0"/>
                        </a:spcBef>
                        <a:spcAft>
                          <a:spcPts val="0"/>
                        </a:spcAft>
                        <a:buNone/>
                      </a:pPr>
                      <a:r>
                        <a:rPr lang="en-US"/>
                        <a:t> </a:t>
                      </a:r>
                      <a:endParaRPr/>
                    </a:p>
                  </a:txBody>
                  <a:tcPr marT="91425" marB="91425" marR="91425" marL="91425">
                    <a:lnB cap="flat" cmpd="sng" w="12700">
                      <a:solidFill>
                        <a:srgbClr val="5B9BD5"/>
                      </a:solidFill>
                      <a:prstDash val="solid"/>
                      <a:round/>
                      <a:headEnd len="sm" w="sm" type="none"/>
                      <a:tailEnd len="sm" w="sm" type="none"/>
                    </a:lnB>
                  </a:tcPr>
                </a:tc>
              </a:tr>
              <a:tr h="808775">
                <a:tc>
                  <a:txBody>
                    <a:bodyPr/>
                    <a:lstStyle/>
                    <a:p>
                      <a:pPr indent="0" lvl="0" marL="101600" marR="101600" rtl="0" algn="r">
                        <a:lnSpc>
                          <a:spcPct val="115000"/>
                        </a:lnSpc>
                        <a:spcBef>
                          <a:spcPts val="0"/>
                        </a:spcBef>
                        <a:spcAft>
                          <a:spcPts val="0"/>
                        </a:spcAft>
                        <a:buNone/>
                      </a:pPr>
                      <a:r>
                        <a:rPr b="1" lang="en-US" sz="1600">
                          <a:latin typeface="Questrial"/>
                          <a:ea typeface="Questrial"/>
                          <a:cs typeface="Questrial"/>
                          <a:sym typeface="Questrial"/>
                        </a:rPr>
                        <a:t>Google index</a:t>
                      </a:r>
                      <a:endParaRPr b="1" sz="1600">
                        <a:latin typeface="Questrial"/>
                        <a:ea typeface="Questrial"/>
                        <a:cs typeface="Questrial"/>
                        <a:sym typeface="Questrial"/>
                      </a:endParaRPr>
                    </a:p>
                  </a:txBody>
                  <a:tcPr marT="91425" marB="91425" marR="68575" marL="68575" anchor="ctr">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solidFill>
                      <a:srgbClr val="FFFFFF"/>
                    </a:solidFill>
                  </a:tcPr>
                </a:tc>
                <a:tc>
                  <a:txBody>
                    <a:bodyPr/>
                    <a:lstStyle/>
                    <a:p>
                      <a:pPr indent="0" lvl="0" marL="101600" marR="101600" rtl="0" algn="ctr">
                        <a:lnSpc>
                          <a:spcPct val="115000"/>
                        </a:lnSpc>
                        <a:spcBef>
                          <a:spcPts val="0"/>
                        </a:spcBef>
                        <a:spcAft>
                          <a:spcPts val="0"/>
                        </a:spcAft>
                        <a:buClr>
                          <a:schemeClr val="dk1"/>
                        </a:buClr>
                        <a:buSzPts val="1100"/>
                        <a:buFont typeface="Arial"/>
                        <a:buNone/>
                      </a:pPr>
                      <a:r>
                        <a:rPr b="1" lang="en-US" sz="1600">
                          <a:solidFill>
                            <a:srgbClr val="666666"/>
                          </a:solidFill>
                          <a:latin typeface="Questrial"/>
                          <a:ea typeface="Questrial"/>
                          <a:cs typeface="Questrial"/>
                          <a:sym typeface="Questrial"/>
                        </a:rPr>
                        <a:t>52</a:t>
                      </a:r>
                      <a:endParaRPr b="1" sz="1600">
                        <a:solidFill>
                          <a:srgbClr val="666666"/>
                        </a:solidFill>
                        <a:latin typeface="Questrial"/>
                        <a:ea typeface="Questrial"/>
                        <a:cs typeface="Questrial"/>
                        <a:sym typeface="Questrial"/>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tcPr>
                </a:tc>
                <a:tc>
                  <a:txBody>
                    <a:bodyPr/>
                    <a:lstStyle/>
                    <a:p>
                      <a:pPr indent="0" lvl="0" marL="101600" marR="101600" rtl="0" algn="ctr">
                        <a:lnSpc>
                          <a:spcPct val="115000"/>
                        </a:lnSpc>
                        <a:spcBef>
                          <a:spcPts val="0"/>
                        </a:spcBef>
                        <a:spcAft>
                          <a:spcPts val="0"/>
                        </a:spcAft>
                        <a:buClr>
                          <a:schemeClr val="dk1"/>
                        </a:buClr>
                        <a:buSzPts val="1100"/>
                        <a:buFont typeface="Arial"/>
                        <a:buNone/>
                      </a:pPr>
                      <a:r>
                        <a:rPr b="1" lang="en-US" sz="1600">
                          <a:solidFill>
                            <a:srgbClr val="666666"/>
                          </a:solidFill>
                          <a:latin typeface="Questrial"/>
                          <a:ea typeface="Questrial"/>
                          <a:cs typeface="Questrial"/>
                          <a:sym typeface="Questrial"/>
                        </a:rPr>
                        <a:t>52</a:t>
                      </a:r>
                      <a:endParaRPr b="1" sz="1600">
                        <a:solidFill>
                          <a:srgbClr val="666666"/>
                        </a:solidFill>
                        <a:latin typeface="Questrial"/>
                        <a:ea typeface="Questrial"/>
                        <a:cs typeface="Questrial"/>
                        <a:sym typeface="Questrial"/>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tcPr>
                </a:tc>
                <a:tc>
                  <a:txBody>
                    <a:bodyPr/>
                    <a:lstStyle/>
                    <a:p>
                      <a:pPr indent="0" lvl="0" marL="101600" marR="101600" rtl="0" algn="ctr">
                        <a:lnSpc>
                          <a:spcPct val="115000"/>
                        </a:lnSpc>
                        <a:spcBef>
                          <a:spcPts val="0"/>
                        </a:spcBef>
                        <a:spcAft>
                          <a:spcPts val="0"/>
                        </a:spcAft>
                        <a:buClr>
                          <a:schemeClr val="dk1"/>
                        </a:buClr>
                        <a:buSzPts val="1100"/>
                        <a:buFont typeface="Arial"/>
                        <a:buNone/>
                      </a:pPr>
                      <a:r>
                        <a:rPr b="1" lang="en-US" sz="1600">
                          <a:solidFill>
                            <a:srgbClr val="666666"/>
                          </a:solidFill>
                          <a:latin typeface="Questrial"/>
                          <a:ea typeface="Questrial"/>
                          <a:cs typeface="Questrial"/>
                          <a:sym typeface="Questrial"/>
                        </a:rPr>
                        <a:t>53</a:t>
                      </a:r>
                      <a:endParaRPr b="1" sz="1600">
                        <a:solidFill>
                          <a:srgbClr val="666666"/>
                        </a:solidFill>
                        <a:latin typeface="Questrial"/>
                        <a:ea typeface="Questrial"/>
                        <a:cs typeface="Questrial"/>
                        <a:sym typeface="Questrial"/>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tcPr>
                </a:tc>
                <a:tc gridSpan="2">
                  <a:txBody>
                    <a:bodyPr/>
                    <a:lstStyle/>
                    <a:p>
                      <a:pPr indent="0" lvl="0" marL="101600" marR="0" rtl="0" algn="l">
                        <a:lnSpc>
                          <a:spcPct val="115000"/>
                        </a:lnSpc>
                        <a:spcBef>
                          <a:spcPts val="0"/>
                        </a:spcBef>
                        <a:spcAft>
                          <a:spcPts val="0"/>
                        </a:spcAft>
                        <a:buNone/>
                      </a:pPr>
                      <a:r>
                        <a:rPr lang="en-US" sz="1100">
                          <a:solidFill>
                            <a:srgbClr val="81869B"/>
                          </a:solidFill>
                        </a:rPr>
                        <a:t>Google Index is the number of links currently indexed in Google’s database.</a:t>
                      </a:r>
                      <a:endParaRPr sz="1100">
                        <a:solidFill>
                          <a:srgbClr val="81869B"/>
                        </a:solidFill>
                      </a:endParaRPr>
                    </a:p>
                  </a:txBody>
                  <a:tcPr marT="91425" marB="91425" marR="68575" marL="68575" anchor="ctr">
                    <a:lnL cap="flat" cmpd="sng" w="12700">
                      <a:solidFill>
                        <a:srgbClr val="5B9BD5"/>
                      </a:solidFill>
                      <a:prstDash val="solid"/>
                      <a:round/>
                      <a:headEnd len="sm" w="sm" type="none"/>
                      <a:tailEnd len="sm" w="sm" type="none"/>
                    </a:lnL>
                    <a:lnT cap="flat" cmpd="sng" w="12700">
                      <a:solidFill>
                        <a:srgbClr val="5B9BD5"/>
                      </a:solidFill>
                      <a:prstDash val="solid"/>
                      <a:round/>
                      <a:headEnd len="sm" w="sm" type="none"/>
                      <a:tailEnd len="sm" w="sm" type="none"/>
                    </a:lnT>
                  </a:tcPr>
                </a:tc>
                <a:tc hMerge="1"/>
              </a:tr>
              <a:tr h="808775">
                <a:tc>
                  <a:txBody>
                    <a:bodyPr/>
                    <a:lstStyle/>
                    <a:p>
                      <a:pPr indent="0" lvl="0" marL="101600" marR="101600" rtl="0" algn="r">
                        <a:lnSpc>
                          <a:spcPct val="115000"/>
                        </a:lnSpc>
                        <a:spcBef>
                          <a:spcPts val="0"/>
                        </a:spcBef>
                        <a:spcAft>
                          <a:spcPts val="0"/>
                        </a:spcAft>
                        <a:buNone/>
                      </a:pPr>
                      <a:r>
                        <a:rPr b="1" lang="en-US" sz="1600">
                          <a:latin typeface="Questrial"/>
                          <a:ea typeface="Questrial"/>
                          <a:cs typeface="Questrial"/>
                          <a:sym typeface="Questrial"/>
                        </a:rPr>
                        <a:t>Marketing Grade</a:t>
                      </a:r>
                      <a:endParaRPr b="1" sz="1600">
                        <a:latin typeface="Questrial"/>
                        <a:ea typeface="Questrial"/>
                        <a:cs typeface="Questrial"/>
                        <a:sym typeface="Questrial"/>
                      </a:endParaRPr>
                    </a:p>
                  </a:txBody>
                  <a:tcPr marT="91425" marB="91425" marR="68575" marL="68575" anchor="ctr">
                    <a:lnR cap="flat" cmpd="sng" w="12700">
                      <a:solidFill>
                        <a:srgbClr val="5B9BD5"/>
                      </a:solidFill>
                      <a:prstDash val="solid"/>
                      <a:round/>
                      <a:headEnd len="sm" w="sm" type="none"/>
                      <a:tailEnd len="sm" w="sm" type="none"/>
                    </a:lnR>
                    <a:solidFill>
                      <a:srgbClr val="FFFFFF"/>
                    </a:solidFill>
                  </a:tcPr>
                </a:tc>
                <a:tc>
                  <a:txBody>
                    <a:bodyPr/>
                    <a:lstStyle/>
                    <a:p>
                      <a:pPr indent="0" lvl="0" marL="101600" marR="101600" rtl="0" algn="ctr">
                        <a:lnSpc>
                          <a:spcPct val="115000"/>
                        </a:lnSpc>
                        <a:spcBef>
                          <a:spcPts val="0"/>
                        </a:spcBef>
                        <a:spcAft>
                          <a:spcPts val="0"/>
                        </a:spcAft>
                        <a:buNone/>
                      </a:pPr>
                      <a:r>
                        <a:rPr b="1" lang="en-US" sz="1600">
                          <a:solidFill>
                            <a:srgbClr val="666666"/>
                          </a:solidFill>
                          <a:latin typeface="Questrial"/>
                          <a:ea typeface="Questrial"/>
                          <a:cs typeface="Questrial"/>
                          <a:sym typeface="Questrial"/>
                        </a:rPr>
                        <a:t>64%</a:t>
                      </a:r>
                      <a:endParaRPr b="1" sz="1600">
                        <a:solidFill>
                          <a:srgbClr val="666666"/>
                        </a:solidFill>
                        <a:latin typeface="Questrial"/>
                        <a:ea typeface="Questrial"/>
                        <a:cs typeface="Questrial"/>
                        <a:sym typeface="Questrial"/>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solidFill>
                      <a:srgbClr val="FBFBFB"/>
                    </a:solidFill>
                  </a:tcPr>
                </a:tc>
                <a:tc>
                  <a:txBody>
                    <a:bodyPr/>
                    <a:lstStyle/>
                    <a:p>
                      <a:pPr indent="0" lvl="0" marL="101600" marR="101600" rtl="0" algn="ctr">
                        <a:lnSpc>
                          <a:spcPct val="115000"/>
                        </a:lnSpc>
                        <a:spcBef>
                          <a:spcPts val="0"/>
                        </a:spcBef>
                        <a:spcAft>
                          <a:spcPts val="0"/>
                        </a:spcAft>
                        <a:buNone/>
                      </a:pPr>
                      <a:r>
                        <a:rPr b="1" lang="en-US" sz="1600">
                          <a:solidFill>
                            <a:srgbClr val="666666"/>
                          </a:solidFill>
                          <a:latin typeface="Questrial"/>
                          <a:ea typeface="Questrial"/>
                          <a:cs typeface="Questrial"/>
                          <a:sym typeface="Questrial"/>
                        </a:rPr>
                        <a:t>64%</a:t>
                      </a:r>
                      <a:endParaRPr b="1" sz="1600">
                        <a:solidFill>
                          <a:srgbClr val="666666"/>
                        </a:solidFill>
                        <a:latin typeface="Questrial"/>
                        <a:ea typeface="Questrial"/>
                        <a:cs typeface="Questrial"/>
                        <a:sym typeface="Questrial"/>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solidFill>
                      <a:srgbClr val="FBFBFB"/>
                    </a:solidFill>
                  </a:tcPr>
                </a:tc>
                <a:tc>
                  <a:txBody>
                    <a:bodyPr/>
                    <a:lstStyle/>
                    <a:p>
                      <a:pPr indent="0" lvl="0" marL="101600" marR="101600" rtl="0" algn="ctr">
                        <a:lnSpc>
                          <a:spcPct val="115000"/>
                        </a:lnSpc>
                        <a:spcBef>
                          <a:spcPts val="0"/>
                        </a:spcBef>
                        <a:spcAft>
                          <a:spcPts val="0"/>
                        </a:spcAft>
                        <a:buNone/>
                      </a:pPr>
                      <a:r>
                        <a:rPr b="1" lang="en-US" sz="1600">
                          <a:solidFill>
                            <a:srgbClr val="666666"/>
                          </a:solidFill>
                          <a:latin typeface="Questrial"/>
                          <a:ea typeface="Questrial"/>
                          <a:cs typeface="Questrial"/>
                          <a:sym typeface="Questrial"/>
                        </a:rPr>
                        <a:t>64</a:t>
                      </a:r>
                      <a:r>
                        <a:rPr b="1" lang="en-US" sz="1600">
                          <a:solidFill>
                            <a:srgbClr val="666666"/>
                          </a:solidFill>
                          <a:latin typeface="Questrial"/>
                          <a:ea typeface="Questrial"/>
                          <a:cs typeface="Questrial"/>
                          <a:sym typeface="Questrial"/>
                        </a:rPr>
                        <a:t>%</a:t>
                      </a:r>
                      <a:endParaRPr b="1" sz="1600">
                        <a:solidFill>
                          <a:srgbClr val="666666"/>
                        </a:solidFill>
                        <a:latin typeface="Questrial"/>
                        <a:ea typeface="Questrial"/>
                        <a:cs typeface="Questrial"/>
                        <a:sym typeface="Questrial"/>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solidFill>
                      <a:srgbClr val="FBFBFB"/>
                    </a:solidFill>
                  </a:tcPr>
                </a:tc>
                <a:tc gridSpan="2">
                  <a:txBody>
                    <a:bodyPr/>
                    <a:lstStyle/>
                    <a:p>
                      <a:pPr indent="0" lvl="0" marL="101600" marR="0" rtl="0" algn="l">
                        <a:lnSpc>
                          <a:spcPct val="115000"/>
                        </a:lnSpc>
                        <a:spcBef>
                          <a:spcPts val="0"/>
                        </a:spcBef>
                        <a:spcAft>
                          <a:spcPts val="0"/>
                        </a:spcAft>
                        <a:buNone/>
                      </a:pPr>
                      <a:r>
                        <a:rPr lang="en-US" sz="1100">
                          <a:solidFill>
                            <a:srgbClr val="81869B"/>
                          </a:solidFill>
                        </a:rPr>
                        <a:t>Market Grader uses a blend of different variables, including site performance, Mobile design, SEO, and Security.</a:t>
                      </a:r>
                      <a:endParaRPr sz="1100">
                        <a:solidFill>
                          <a:srgbClr val="81869B"/>
                        </a:solidFill>
                      </a:endParaRPr>
                    </a:p>
                  </a:txBody>
                  <a:tcPr marT="91425" marB="91425" marR="68575" marL="68575" anchor="ctr">
                    <a:lnL cap="flat" cmpd="sng" w="12700">
                      <a:solidFill>
                        <a:srgbClr val="5B9BD5"/>
                      </a:solidFill>
                      <a:prstDash val="solid"/>
                      <a:round/>
                      <a:headEnd len="sm" w="sm" type="none"/>
                      <a:tailEnd len="sm" w="sm" type="none"/>
                    </a:lnL>
                    <a:solidFill>
                      <a:srgbClr val="FBFBFB"/>
                    </a:solidFill>
                  </a:tcPr>
                </a:tc>
                <a:tc hMerge="1"/>
              </a:tr>
              <a:tr h="808775">
                <a:tc>
                  <a:txBody>
                    <a:bodyPr/>
                    <a:lstStyle/>
                    <a:p>
                      <a:pPr indent="0" lvl="0" marL="101600" marR="101600" rtl="0" algn="r">
                        <a:lnSpc>
                          <a:spcPct val="115000"/>
                        </a:lnSpc>
                        <a:spcBef>
                          <a:spcPts val="0"/>
                        </a:spcBef>
                        <a:spcAft>
                          <a:spcPts val="0"/>
                        </a:spcAft>
                        <a:buNone/>
                      </a:pPr>
                      <a:r>
                        <a:rPr b="1" lang="en-US" sz="1600">
                          <a:latin typeface="Questrial"/>
                          <a:ea typeface="Questrial"/>
                          <a:cs typeface="Questrial"/>
                          <a:sym typeface="Questrial"/>
                        </a:rPr>
                        <a:t>Ranking Keywords</a:t>
                      </a:r>
                      <a:endParaRPr b="1" sz="1600" u="none" cap="none" strike="noStrike">
                        <a:latin typeface="Questrial"/>
                        <a:ea typeface="Questrial"/>
                        <a:cs typeface="Questrial"/>
                        <a:sym typeface="Questrial"/>
                      </a:endParaRPr>
                    </a:p>
                  </a:txBody>
                  <a:tcPr marT="91425" marB="91425" marR="68575" marL="68575" anchor="ctr">
                    <a:lnR cap="flat" cmpd="sng" w="12700">
                      <a:solidFill>
                        <a:srgbClr val="5B9BD5"/>
                      </a:solidFill>
                      <a:prstDash val="solid"/>
                      <a:round/>
                      <a:headEnd len="sm" w="sm" type="none"/>
                      <a:tailEnd len="sm" w="sm" type="none"/>
                    </a:lnR>
                    <a:solidFill>
                      <a:srgbClr val="FFFFFF"/>
                    </a:solidFill>
                  </a:tcPr>
                </a:tc>
                <a:tc>
                  <a:txBody>
                    <a:bodyPr/>
                    <a:lstStyle/>
                    <a:p>
                      <a:pPr indent="0" lvl="0" marL="101600" marR="101600" rtl="0" algn="ctr">
                        <a:lnSpc>
                          <a:spcPct val="115000"/>
                        </a:lnSpc>
                        <a:spcBef>
                          <a:spcPts val="0"/>
                        </a:spcBef>
                        <a:spcAft>
                          <a:spcPts val="0"/>
                        </a:spcAft>
                        <a:buClr>
                          <a:srgbClr val="000000"/>
                        </a:buClr>
                        <a:buSzPts val="1100"/>
                        <a:buFont typeface="Arial"/>
                        <a:buNone/>
                      </a:pPr>
                      <a:r>
                        <a:rPr b="1" lang="en-US" sz="1600">
                          <a:solidFill>
                            <a:srgbClr val="666666"/>
                          </a:solidFill>
                          <a:latin typeface="Questrial"/>
                          <a:ea typeface="Questrial"/>
                          <a:cs typeface="Questrial"/>
                          <a:sym typeface="Questrial"/>
                        </a:rPr>
                        <a:t>165</a:t>
                      </a:r>
                      <a:endParaRPr b="1" sz="1600">
                        <a:solidFill>
                          <a:srgbClr val="666666"/>
                        </a:solidFill>
                        <a:latin typeface="Questrial"/>
                        <a:ea typeface="Questrial"/>
                        <a:cs typeface="Questrial"/>
                        <a:sym typeface="Questrial"/>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solidFill>
                      <a:srgbClr val="FBFBFB"/>
                    </a:solidFill>
                  </a:tcPr>
                </a:tc>
                <a:tc>
                  <a:txBody>
                    <a:bodyPr/>
                    <a:lstStyle/>
                    <a:p>
                      <a:pPr indent="0" lvl="0" marL="101600" marR="101600" rtl="0" algn="ctr">
                        <a:lnSpc>
                          <a:spcPct val="115000"/>
                        </a:lnSpc>
                        <a:spcBef>
                          <a:spcPts val="0"/>
                        </a:spcBef>
                        <a:spcAft>
                          <a:spcPts val="0"/>
                        </a:spcAft>
                        <a:buClr>
                          <a:srgbClr val="000000"/>
                        </a:buClr>
                        <a:buSzPts val="1100"/>
                        <a:buFont typeface="Arial"/>
                        <a:buNone/>
                      </a:pPr>
                      <a:r>
                        <a:rPr b="1" lang="en-US" sz="1600">
                          <a:solidFill>
                            <a:srgbClr val="666666"/>
                          </a:solidFill>
                          <a:latin typeface="Questrial"/>
                          <a:ea typeface="Questrial"/>
                          <a:cs typeface="Questrial"/>
                          <a:sym typeface="Questrial"/>
                        </a:rPr>
                        <a:t>165</a:t>
                      </a:r>
                      <a:endParaRPr b="1" sz="1600">
                        <a:solidFill>
                          <a:srgbClr val="666666"/>
                        </a:solidFill>
                        <a:latin typeface="Questrial"/>
                        <a:ea typeface="Questrial"/>
                        <a:cs typeface="Questrial"/>
                        <a:sym typeface="Questrial"/>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solidFill>
                      <a:srgbClr val="FBFBFB"/>
                    </a:solidFill>
                  </a:tcPr>
                </a:tc>
                <a:tc>
                  <a:txBody>
                    <a:bodyPr/>
                    <a:lstStyle/>
                    <a:p>
                      <a:pPr indent="0" lvl="0" marL="101600" marR="101600" rtl="0" algn="ctr">
                        <a:lnSpc>
                          <a:spcPct val="115000"/>
                        </a:lnSpc>
                        <a:spcBef>
                          <a:spcPts val="0"/>
                        </a:spcBef>
                        <a:spcAft>
                          <a:spcPts val="0"/>
                        </a:spcAft>
                        <a:buClr>
                          <a:srgbClr val="000000"/>
                        </a:buClr>
                        <a:buSzPts val="1100"/>
                        <a:buFont typeface="Arial"/>
                        <a:buNone/>
                      </a:pPr>
                      <a:r>
                        <a:rPr b="1" lang="en-US" sz="1600">
                          <a:solidFill>
                            <a:srgbClr val="666666"/>
                          </a:solidFill>
                          <a:latin typeface="Questrial"/>
                          <a:ea typeface="Questrial"/>
                          <a:cs typeface="Questrial"/>
                          <a:sym typeface="Questrial"/>
                        </a:rPr>
                        <a:t>167</a:t>
                      </a:r>
                      <a:endParaRPr b="1" sz="1600">
                        <a:solidFill>
                          <a:srgbClr val="666666"/>
                        </a:solidFill>
                        <a:latin typeface="Questrial"/>
                        <a:ea typeface="Questrial"/>
                        <a:cs typeface="Questrial"/>
                        <a:sym typeface="Questrial"/>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solidFill>
                      <a:srgbClr val="FBFBFB"/>
                    </a:solidFill>
                  </a:tcPr>
                </a:tc>
                <a:tc>
                  <a:txBody>
                    <a:bodyPr/>
                    <a:lstStyle/>
                    <a:p>
                      <a:pPr indent="0" lvl="0" marL="101600" marR="0" rtl="0" algn="l">
                        <a:lnSpc>
                          <a:spcPct val="115000"/>
                        </a:lnSpc>
                        <a:spcBef>
                          <a:spcPts val="0"/>
                        </a:spcBef>
                        <a:spcAft>
                          <a:spcPts val="0"/>
                        </a:spcAft>
                        <a:buNone/>
                      </a:pPr>
                      <a:r>
                        <a:rPr lang="en-US" sz="1100">
                          <a:solidFill>
                            <a:srgbClr val="81869B"/>
                          </a:solidFill>
                        </a:rPr>
                        <a:t>Number of Keywords for which this site ranks within the top 50 positions on Google.</a:t>
                      </a:r>
                      <a:endParaRPr sz="1100" u="none" cap="none" strike="noStrike">
                        <a:solidFill>
                          <a:srgbClr val="81869B"/>
                        </a:solidFill>
                      </a:endParaRPr>
                    </a:p>
                  </a:txBody>
                  <a:tcPr marT="91425" marB="91425" marR="68575" marL="68575" anchor="ctr">
                    <a:lnL cap="flat" cmpd="sng" w="12700">
                      <a:solidFill>
                        <a:srgbClr val="5B9BD5"/>
                      </a:solidFill>
                      <a:prstDash val="solid"/>
                      <a:round/>
                      <a:headEnd len="sm" w="sm" type="none"/>
                      <a:tailEnd len="sm" w="sm" type="none"/>
                    </a:lnL>
                    <a:solidFill>
                      <a:srgbClr val="FBFBFB"/>
                    </a:solidFill>
                  </a:tcPr>
                </a:tc>
                <a:tc>
                  <a:txBody>
                    <a:bodyPr/>
                    <a:lstStyle/>
                    <a:p>
                      <a:pPr indent="0" lvl="0" marL="0" rtl="0" algn="l">
                        <a:spcBef>
                          <a:spcPts val="0"/>
                        </a:spcBef>
                        <a:spcAft>
                          <a:spcPts val="0"/>
                        </a:spcAft>
                        <a:buNone/>
                      </a:pPr>
                      <a:r>
                        <a:t/>
                      </a:r>
                      <a:endParaRPr/>
                    </a:p>
                  </a:txBody>
                  <a:tcPr marT="91425" marB="91425" marR="68575" marL="68575" anchor="ctr"/>
                </a:tc>
              </a:tr>
              <a:tr h="808775">
                <a:tc>
                  <a:txBody>
                    <a:bodyPr/>
                    <a:lstStyle/>
                    <a:p>
                      <a:pPr indent="0" lvl="0" marL="101600" marR="101600" rtl="0" algn="r">
                        <a:lnSpc>
                          <a:spcPct val="115000"/>
                        </a:lnSpc>
                        <a:spcBef>
                          <a:spcPts val="0"/>
                        </a:spcBef>
                        <a:spcAft>
                          <a:spcPts val="0"/>
                        </a:spcAft>
                        <a:buNone/>
                      </a:pPr>
                      <a:r>
                        <a:rPr b="1" lang="en-US" sz="1600">
                          <a:latin typeface="Questrial"/>
                          <a:ea typeface="Questrial"/>
                          <a:cs typeface="Questrial"/>
                          <a:sym typeface="Questrial"/>
                        </a:rPr>
                        <a:t>Domain Rank</a:t>
                      </a:r>
                      <a:endParaRPr b="1" sz="1600">
                        <a:latin typeface="Questrial"/>
                        <a:ea typeface="Questrial"/>
                        <a:cs typeface="Questrial"/>
                        <a:sym typeface="Questrial"/>
                      </a:endParaRPr>
                    </a:p>
                  </a:txBody>
                  <a:tcPr marT="91425" marB="91425" marR="68575" marL="68575" anchor="ctr">
                    <a:lnR cap="flat" cmpd="sng" w="12700">
                      <a:solidFill>
                        <a:srgbClr val="5B9BD5"/>
                      </a:solidFill>
                      <a:prstDash val="solid"/>
                      <a:round/>
                      <a:headEnd len="sm" w="sm" type="none"/>
                      <a:tailEnd len="sm" w="sm" type="none"/>
                    </a:lnR>
                    <a:solidFill>
                      <a:srgbClr val="FFFFFF"/>
                    </a:solidFill>
                  </a:tcPr>
                </a:tc>
                <a:tc>
                  <a:txBody>
                    <a:bodyPr/>
                    <a:lstStyle/>
                    <a:p>
                      <a:pPr indent="0" lvl="0" marL="101600" marR="101600" rtl="0" algn="ctr">
                        <a:lnSpc>
                          <a:spcPct val="115000"/>
                        </a:lnSpc>
                        <a:spcBef>
                          <a:spcPts val="0"/>
                        </a:spcBef>
                        <a:spcAft>
                          <a:spcPts val="0"/>
                        </a:spcAft>
                        <a:buNone/>
                      </a:pPr>
                      <a:r>
                        <a:rPr b="1" lang="en-US" sz="1600">
                          <a:solidFill>
                            <a:srgbClr val="666666"/>
                          </a:solidFill>
                          <a:latin typeface="Questrial"/>
                          <a:ea typeface="Questrial"/>
                          <a:cs typeface="Questrial"/>
                          <a:sym typeface="Questrial"/>
                        </a:rPr>
                        <a:t>19/100</a:t>
                      </a:r>
                      <a:endParaRPr b="1" sz="1600">
                        <a:solidFill>
                          <a:srgbClr val="666666"/>
                        </a:solidFill>
                        <a:latin typeface="Questrial"/>
                        <a:ea typeface="Questrial"/>
                        <a:cs typeface="Questrial"/>
                        <a:sym typeface="Questrial"/>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solidFill>
                      <a:srgbClr val="FBFBFB"/>
                    </a:solidFill>
                  </a:tcPr>
                </a:tc>
                <a:tc>
                  <a:txBody>
                    <a:bodyPr/>
                    <a:lstStyle/>
                    <a:p>
                      <a:pPr indent="0" lvl="0" marL="101600" marR="101600" rtl="0" algn="ctr">
                        <a:lnSpc>
                          <a:spcPct val="115000"/>
                        </a:lnSpc>
                        <a:spcBef>
                          <a:spcPts val="0"/>
                        </a:spcBef>
                        <a:spcAft>
                          <a:spcPts val="0"/>
                        </a:spcAft>
                        <a:buNone/>
                      </a:pPr>
                      <a:r>
                        <a:rPr b="1" lang="en-US" sz="1600">
                          <a:solidFill>
                            <a:srgbClr val="666666"/>
                          </a:solidFill>
                          <a:latin typeface="Questrial"/>
                          <a:ea typeface="Questrial"/>
                          <a:cs typeface="Questrial"/>
                          <a:sym typeface="Questrial"/>
                        </a:rPr>
                        <a:t>19/100</a:t>
                      </a:r>
                      <a:endParaRPr b="1" sz="1600">
                        <a:solidFill>
                          <a:srgbClr val="666666"/>
                        </a:solidFill>
                        <a:latin typeface="Questrial"/>
                        <a:ea typeface="Questrial"/>
                        <a:cs typeface="Questrial"/>
                        <a:sym typeface="Questrial"/>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solidFill>
                      <a:srgbClr val="FBFBFB"/>
                    </a:solidFill>
                  </a:tcPr>
                </a:tc>
                <a:tc>
                  <a:txBody>
                    <a:bodyPr/>
                    <a:lstStyle/>
                    <a:p>
                      <a:pPr indent="0" lvl="0" marL="101600" marR="101600" rtl="0" algn="ctr">
                        <a:lnSpc>
                          <a:spcPct val="115000"/>
                        </a:lnSpc>
                        <a:spcBef>
                          <a:spcPts val="0"/>
                        </a:spcBef>
                        <a:spcAft>
                          <a:spcPts val="0"/>
                        </a:spcAft>
                        <a:buNone/>
                      </a:pPr>
                      <a:r>
                        <a:rPr b="1" lang="en-US" sz="1600">
                          <a:solidFill>
                            <a:srgbClr val="666666"/>
                          </a:solidFill>
                          <a:latin typeface="Questrial"/>
                          <a:ea typeface="Questrial"/>
                          <a:cs typeface="Questrial"/>
                          <a:sym typeface="Questrial"/>
                        </a:rPr>
                        <a:t>19</a:t>
                      </a:r>
                      <a:r>
                        <a:rPr b="1" lang="en-US" sz="1600">
                          <a:solidFill>
                            <a:srgbClr val="666666"/>
                          </a:solidFill>
                          <a:latin typeface="Questrial"/>
                          <a:ea typeface="Questrial"/>
                          <a:cs typeface="Questrial"/>
                          <a:sym typeface="Questrial"/>
                        </a:rPr>
                        <a:t>/100</a:t>
                      </a:r>
                      <a:endParaRPr b="1" sz="1600">
                        <a:solidFill>
                          <a:srgbClr val="666666"/>
                        </a:solidFill>
                        <a:latin typeface="Questrial"/>
                        <a:ea typeface="Questrial"/>
                        <a:cs typeface="Questrial"/>
                        <a:sym typeface="Questrial"/>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solidFill>
                      <a:srgbClr val="FBFBFB"/>
                    </a:solidFill>
                  </a:tcPr>
                </a:tc>
                <a:tc gridSpan="2">
                  <a:txBody>
                    <a:bodyPr/>
                    <a:lstStyle/>
                    <a:p>
                      <a:pPr indent="0" lvl="0" marL="101600" marR="0" rtl="0" algn="l">
                        <a:lnSpc>
                          <a:spcPct val="115000"/>
                        </a:lnSpc>
                        <a:spcBef>
                          <a:spcPts val="0"/>
                        </a:spcBef>
                        <a:spcAft>
                          <a:spcPts val="0"/>
                        </a:spcAft>
                        <a:buClr>
                          <a:srgbClr val="000000"/>
                        </a:buClr>
                        <a:buSzPts val="1100"/>
                        <a:buFont typeface="Arial"/>
                        <a:buNone/>
                      </a:pPr>
                      <a:r>
                        <a:rPr lang="en-US" sz="1100">
                          <a:solidFill>
                            <a:srgbClr val="81869B"/>
                          </a:solidFill>
                        </a:rPr>
                        <a:t>Domain Rank shows how strong a backlink profile is relative to your whole site.</a:t>
                      </a:r>
                      <a:endParaRPr sz="1100">
                        <a:solidFill>
                          <a:srgbClr val="81869B"/>
                        </a:solidFill>
                      </a:endParaRPr>
                    </a:p>
                  </a:txBody>
                  <a:tcPr marT="91425" marB="91425" marR="68575" marL="68575" anchor="ctr">
                    <a:lnL cap="flat" cmpd="sng" w="12700">
                      <a:solidFill>
                        <a:srgbClr val="5B9BD5"/>
                      </a:solidFill>
                      <a:prstDash val="solid"/>
                      <a:round/>
                      <a:headEnd len="sm" w="sm" type="none"/>
                      <a:tailEnd len="sm" w="sm" type="none"/>
                    </a:lnL>
                    <a:solidFill>
                      <a:srgbClr val="FBFBFB"/>
                    </a:solidFill>
                  </a:tcPr>
                </a:tc>
                <a:tc hMerge="1"/>
              </a:tr>
              <a:tr h="808775">
                <a:tc>
                  <a:txBody>
                    <a:bodyPr/>
                    <a:lstStyle/>
                    <a:p>
                      <a:pPr indent="0" lvl="0" marL="101600" marR="101600" rtl="0" algn="r">
                        <a:lnSpc>
                          <a:spcPct val="115000"/>
                        </a:lnSpc>
                        <a:spcBef>
                          <a:spcPts val="0"/>
                        </a:spcBef>
                        <a:spcAft>
                          <a:spcPts val="0"/>
                        </a:spcAft>
                        <a:buNone/>
                      </a:pPr>
                      <a:r>
                        <a:rPr b="1" lang="en-US" sz="1600">
                          <a:latin typeface="Questrial"/>
                          <a:ea typeface="Questrial"/>
                          <a:cs typeface="Questrial"/>
                          <a:sym typeface="Questrial"/>
                        </a:rPr>
                        <a:t>Linking Root Domains</a:t>
                      </a:r>
                      <a:endParaRPr b="1" sz="1600">
                        <a:latin typeface="Questrial"/>
                        <a:ea typeface="Questrial"/>
                        <a:cs typeface="Questrial"/>
                        <a:sym typeface="Questrial"/>
                      </a:endParaRPr>
                    </a:p>
                  </a:txBody>
                  <a:tcPr marT="91425" marB="91425" marR="68575" marL="68575" anchor="ctr">
                    <a:lnR cap="flat" cmpd="sng" w="12700">
                      <a:solidFill>
                        <a:srgbClr val="5B9BD5"/>
                      </a:solidFill>
                      <a:prstDash val="solid"/>
                      <a:round/>
                      <a:headEnd len="sm" w="sm" type="none"/>
                      <a:tailEnd len="sm" w="sm" type="none"/>
                    </a:lnR>
                    <a:solidFill>
                      <a:srgbClr val="FFFFFF"/>
                    </a:solidFill>
                  </a:tcPr>
                </a:tc>
                <a:tc>
                  <a:txBody>
                    <a:bodyPr/>
                    <a:lstStyle/>
                    <a:p>
                      <a:pPr indent="0" lvl="0" marL="101600" marR="101600" rtl="0" algn="ctr">
                        <a:lnSpc>
                          <a:spcPct val="115000"/>
                        </a:lnSpc>
                        <a:spcBef>
                          <a:spcPts val="0"/>
                        </a:spcBef>
                        <a:spcAft>
                          <a:spcPts val="0"/>
                        </a:spcAft>
                        <a:buNone/>
                      </a:pPr>
                      <a:r>
                        <a:rPr b="1" lang="en-US" sz="1600">
                          <a:solidFill>
                            <a:srgbClr val="666666"/>
                          </a:solidFill>
                          <a:latin typeface="Questrial"/>
                          <a:ea typeface="Questrial"/>
                          <a:cs typeface="Questrial"/>
                          <a:sym typeface="Questrial"/>
                        </a:rPr>
                        <a:t>53</a:t>
                      </a:r>
                      <a:endParaRPr b="1" sz="1600">
                        <a:solidFill>
                          <a:srgbClr val="666666"/>
                        </a:solidFill>
                        <a:latin typeface="Questrial"/>
                        <a:ea typeface="Questrial"/>
                        <a:cs typeface="Questrial"/>
                        <a:sym typeface="Questrial"/>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tcPr>
                </a:tc>
                <a:tc>
                  <a:txBody>
                    <a:bodyPr/>
                    <a:lstStyle/>
                    <a:p>
                      <a:pPr indent="0" lvl="0" marL="101600" marR="101600" rtl="0" algn="ctr">
                        <a:lnSpc>
                          <a:spcPct val="115000"/>
                        </a:lnSpc>
                        <a:spcBef>
                          <a:spcPts val="0"/>
                        </a:spcBef>
                        <a:spcAft>
                          <a:spcPts val="0"/>
                        </a:spcAft>
                        <a:buNone/>
                      </a:pPr>
                      <a:r>
                        <a:rPr b="1" lang="en-US" sz="1600">
                          <a:solidFill>
                            <a:srgbClr val="666666"/>
                          </a:solidFill>
                          <a:latin typeface="Questrial"/>
                          <a:ea typeface="Questrial"/>
                          <a:cs typeface="Questrial"/>
                          <a:sym typeface="Questrial"/>
                        </a:rPr>
                        <a:t>53</a:t>
                      </a:r>
                      <a:endParaRPr b="1" sz="1600">
                        <a:solidFill>
                          <a:srgbClr val="666666"/>
                        </a:solidFill>
                        <a:latin typeface="Questrial"/>
                        <a:ea typeface="Questrial"/>
                        <a:cs typeface="Questrial"/>
                        <a:sym typeface="Questrial"/>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tcPr>
                </a:tc>
                <a:tc>
                  <a:txBody>
                    <a:bodyPr/>
                    <a:lstStyle/>
                    <a:p>
                      <a:pPr indent="0" lvl="0" marL="101600" marR="101600" rtl="0" algn="ctr">
                        <a:lnSpc>
                          <a:spcPct val="115000"/>
                        </a:lnSpc>
                        <a:spcBef>
                          <a:spcPts val="0"/>
                        </a:spcBef>
                        <a:spcAft>
                          <a:spcPts val="0"/>
                        </a:spcAft>
                        <a:buNone/>
                      </a:pPr>
                      <a:r>
                        <a:rPr b="1" lang="en-US" sz="1600">
                          <a:solidFill>
                            <a:srgbClr val="666666"/>
                          </a:solidFill>
                          <a:latin typeface="Questrial"/>
                          <a:ea typeface="Questrial"/>
                          <a:cs typeface="Questrial"/>
                          <a:sym typeface="Questrial"/>
                        </a:rPr>
                        <a:t>55</a:t>
                      </a:r>
                      <a:endParaRPr b="1" sz="1600">
                        <a:solidFill>
                          <a:srgbClr val="666666"/>
                        </a:solidFill>
                        <a:latin typeface="Questrial"/>
                        <a:ea typeface="Questrial"/>
                        <a:cs typeface="Questrial"/>
                        <a:sym typeface="Questrial"/>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tcPr>
                </a:tc>
                <a:tc gridSpan="2">
                  <a:txBody>
                    <a:bodyPr/>
                    <a:lstStyle/>
                    <a:p>
                      <a:pPr indent="0" lvl="0" marL="101600" marR="0" rtl="0" algn="l">
                        <a:lnSpc>
                          <a:spcPct val="115000"/>
                        </a:lnSpc>
                        <a:spcBef>
                          <a:spcPts val="0"/>
                        </a:spcBef>
                        <a:spcAft>
                          <a:spcPts val="0"/>
                        </a:spcAft>
                        <a:buNone/>
                      </a:pPr>
                      <a:r>
                        <a:rPr lang="en-US" sz="1100">
                          <a:solidFill>
                            <a:srgbClr val="81869B"/>
                          </a:solidFill>
                        </a:rPr>
                        <a:t>Total number of websites linking back to your website.</a:t>
                      </a:r>
                      <a:endParaRPr sz="1100">
                        <a:solidFill>
                          <a:srgbClr val="81869B"/>
                        </a:solidFill>
                      </a:endParaRPr>
                    </a:p>
                  </a:txBody>
                  <a:tcPr marT="91425" marB="91425" marR="68575" marL="68575" anchor="ctr">
                    <a:lnL cap="flat" cmpd="sng" w="12700">
                      <a:solidFill>
                        <a:srgbClr val="5B9BD5"/>
                      </a:solidFill>
                      <a:prstDash val="solid"/>
                      <a:round/>
                      <a:headEnd len="sm" w="sm" type="none"/>
                      <a:tailEnd len="sm" w="sm" type="none"/>
                    </a:lnL>
                  </a:tcPr>
                </a:tc>
                <a:tc hMerge="1"/>
              </a:tr>
              <a:tr h="808775">
                <a:tc>
                  <a:txBody>
                    <a:bodyPr/>
                    <a:lstStyle/>
                    <a:p>
                      <a:pPr indent="0" lvl="0" marL="101600" marR="101600" rtl="0" algn="r">
                        <a:lnSpc>
                          <a:spcPct val="115000"/>
                        </a:lnSpc>
                        <a:spcBef>
                          <a:spcPts val="0"/>
                        </a:spcBef>
                        <a:spcAft>
                          <a:spcPts val="0"/>
                        </a:spcAft>
                        <a:buNone/>
                      </a:pPr>
                      <a:r>
                        <a:rPr b="1" lang="en-US" sz="1600">
                          <a:latin typeface="Questrial"/>
                          <a:ea typeface="Questrial"/>
                          <a:cs typeface="Questrial"/>
                          <a:sym typeface="Questrial"/>
                        </a:rPr>
                        <a:t>Total Links</a:t>
                      </a:r>
                      <a:endParaRPr b="1" sz="1600">
                        <a:latin typeface="Questrial"/>
                        <a:ea typeface="Questrial"/>
                        <a:cs typeface="Questrial"/>
                        <a:sym typeface="Questrial"/>
                      </a:endParaRPr>
                    </a:p>
                  </a:txBody>
                  <a:tcPr marT="91425" marB="91425" marR="68575" marL="68575" anchor="ctr">
                    <a:lnR cap="flat" cmpd="sng" w="12700">
                      <a:solidFill>
                        <a:srgbClr val="5B9BD5"/>
                      </a:solidFill>
                      <a:prstDash val="solid"/>
                      <a:round/>
                      <a:headEnd len="sm" w="sm" type="none"/>
                      <a:tailEnd len="sm" w="sm" type="none"/>
                    </a:lnR>
                    <a:solidFill>
                      <a:srgbClr val="FFFFFF"/>
                    </a:solidFill>
                  </a:tcPr>
                </a:tc>
                <a:tc>
                  <a:txBody>
                    <a:bodyPr/>
                    <a:lstStyle/>
                    <a:p>
                      <a:pPr indent="0" lvl="0" marL="101600" marR="101600" rtl="0" algn="ctr">
                        <a:lnSpc>
                          <a:spcPct val="115000"/>
                        </a:lnSpc>
                        <a:spcBef>
                          <a:spcPts val="0"/>
                        </a:spcBef>
                        <a:spcAft>
                          <a:spcPts val="0"/>
                        </a:spcAft>
                        <a:buNone/>
                      </a:pPr>
                      <a:r>
                        <a:rPr b="1" lang="en-US" sz="1600">
                          <a:solidFill>
                            <a:srgbClr val="666666"/>
                          </a:solidFill>
                          <a:latin typeface="Questrial"/>
                          <a:ea typeface="Questrial"/>
                          <a:cs typeface="Questrial"/>
                          <a:sym typeface="Questrial"/>
                        </a:rPr>
                        <a:t>97</a:t>
                      </a:r>
                      <a:endParaRPr b="1" sz="1600">
                        <a:solidFill>
                          <a:srgbClr val="666666"/>
                        </a:solidFill>
                        <a:latin typeface="Questrial"/>
                        <a:ea typeface="Questrial"/>
                        <a:cs typeface="Questrial"/>
                        <a:sym typeface="Questrial"/>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solidFill>
                      <a:srgbClr val="FBFBFB"/>
                    </a:solidFill>
                  </a:tcPr>
                </a:tc>
                <a:tc>
                  <a:txBody>
                    <a:bodyPr/>
                    <a:lstStyle/>
                    <a:p>
                      <a:pPr indent="0" lvl="0" marL="101600" marR="101600" rtl="0" algn="ctr">
                        <a:lnSpc>
                          <a:spcPct val="115000"/>
                        </a:lnSpc>
                        <a:spcBef>
                          <a:spcPts val="0"/>
                        </a:spcBef>
                        <a:spcAft>
                          <a:spcPts val="0"/>
                        </a:spcAft>
                        <a:buNone/>
                      </a:pPr>
                      <a:r>
                        <a:rPr b="1" lang="en-US" sz="1600">
                          <a:solidFill>
                            <a:srgbClr val="666666"/>
                          </a:solidFill>
                          <a:latin typeface="Questrial"/>
                          <a:ea typeface="Questrial"/>
                          <a:cs typeface="Questrial"/>
                          <a:sym typeface="Questrial"/>
                        </a:rPr>
                        <a:t>97</a:t>
                      </a:r>
                      <a:endParaRPr b="1" sz="1600">
                        <a:solidFill>
                          <a:srgbClr val="666666"/>
                        </a:solidFill>
                        <a:latin typeface="Questrial"/>
                        <a:ea typeface="Questrial"/>
                        <a:cs typeface="Questrial"/>
                        <a:sym typeface="Questrial"/>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solidFill>
                      <a:srgbClr val="FBFBFB"/>
                    </a:solidFill>
                  </a:tcPr>
                </a:tc>
                <a:tc>
                  <a:txBody>
                    <a:bodyPr/>
                    <a:lstStyle/>
                    <a:p>
                      <a:pPr indent="0" lvl="0" marL="101600" marR="101600" rtl="0" algn="ctr">
                        <a:lnSpc>
                          <a:spcPct val="115000"/>
                        </a:lnSpc>
                        <a:spcBef>
                          <a:spcPts val="0"/>
                        </a:spcBef>
                        <a:spcAft>
                          <a:spcPts val="0"/>
                        </a:spcAft>
                        <a:buNone/>
                      </a:pPr>
                      <a:r>
                        <a:rPr b="1" lang="en-US" sz="1600">
                          <a:solidFill>
                            <a:srgbClr val="666666"/>
                          </a:solidFill>
                          <a:latin typeface="Questrial"/>
                          <a:ea typeface="Questrial"/>
                          <a:cs typeface="Questrial"/>
                          <a:sym typeface="Questrial"/>
                        </a:rPr>
                        <a:t>102</a:t>
                      </a:r>
                      <a:endParaRPr b="1" sz="1600">
                        <a:solidFill>
                          <a:srgbClr val="666666"/>
                        </a:solidFill>
                        <a:latin typeface="Questrial"/>
                        <a:ea typeface="Questrial"/>
                        <a:cs typeface="Questrial"/>
                        <a:sym typeface="Questrial"/>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solidFill>
                      <a:srgbClr val="FBFBFB"/>
                    </a:solidFill>
                  </a:tcPr>
                </a:tc>
                <a:tc gridSpan="2">
                  <a:txBody>
                    <a:bodyPr/>
                    <a:lstStyle/>
                    <a:p>
                      <a:pPr indent="0" lvl="0" marL="101600" marR="0" rtl="0" algn="l">
                        <a:lnSpc>
                          <a:spcPct val="115000"/>
                        </a:lnSpc>
                        <a:spcBef>
                          <a:spcPts val="0"/>
                        </a:spcBef>
                        <a:spcAft>
                          <a:spcPts val="0"/>
                        </a:spcAft>
                        <a:buNone/>
                      </a:pPr>
                      <a:r>
                        <a:rPr lang="en-US" sz="1100">
                          <a:solidFill>
                            <a:srgbClr val="81869B"/>
                          </a:solidFill>
                        </a:rPr>
                        <a:t>Total number of links driving traffic to your site. We will continue a campaign to aggressively acquire more links.</a:t>
                      </a:r>
                      <a:endParaRPr sz="1100">
                        <a:solidFill>
                          <a:srgbClr val="81869B"/>
                        </a:solidFill>
                      </a:endParaRPr>
                    </a:p>
                  </a:txBody>
                  <a:tcPr marT="91425" marB="91425" marR="68575" marL="68575" anchor="ctr">
                    <a:lnL cap="flat" cmpd="sng" w="12700">
                      <a:solidFill>
                        <a:srgbClr val="5B9BD5"/>
                      </a:solidFill>
                      <a:prstDash val="solid"/>
                      <a:round/>
                      <a:headEnd len="sm" w="sm" type="none"/>
                      <a:tailEnd len="sm" w="sm" type="none"/>
                    </a:lnL>
                    <a:solidFill>
                      <a:srgbClr val="FBFBFB"/>
                    </a:solidFill>
                  </a:tcPr>
                </a:tc>
                <a:tc hMerge="1"/>
              </a:tr>
              <a:tr h="808775">
                <a:tc>
                  <a:txBody>
                    <a:bodyPr/>
                    <a:lstStyle/>
                    <a:p>
                      <a:pPr indent="0" lvl="0" marL="101600" marR="101600" rtl="0" algn="r">
                        <a:lnSpc>
                          <a:spcPct val="115000"/>
                        </a:lnSpc>
                        <a:spcBef>
                          <a:spcPts val="0"/>
                        </a:spcBef>
                        <a:spcAft>
                          <a:spcPts val="0"/>
                        </a:spcAft>
                        <a:buNone/>
                      </a:pPr>
                      <a:r>
                        <a:rPr b="1" lang="en-US" sz="1600">
                          <a:latin typeface="Questrial"/>
                          <a:ea typeface="Questrial"/>
                          <a:cs typeface="Questrial"/>
                          <a:sym typeface="Questrial"/>
                        </a:rPr>
                        <a:t>Alexa Rank</a:t>
                      </a:r>
                      <a:endParaRPr b="1" sz="1600">
                        <a:latin typeface="Questrial"/>
                        <a:ea typeface="Questrial"/>
                        <a:cs typeface="Questrial"/>
                        <a:sym typeface="Questrial"/>
                      </a:endParaRPr>
                    </a:p>
                  </a:txBody>
                  <a:tcPr marT="91425" marB="91425" marR="68575" marL="68575" anchor="ctr">
                    <a:lnR cap="flat" cmpd="sng" w="12700">
                      <a:solidFill>
                        <a:srgbClr val="5B9BD5"/>
                      </a:solidFill>
                      <a:prstDash val="solid"/>
                      <a:round/>
                      <a:headEnd len="sm" w="sm" type="none"/>
                      <a:tailEnd len="sm" w="sm" type="none"/>
                    </a:lnR>
                    <a:solidFill>
                      <a:srgbClr val="FFFFFF"/>
                    </a:solidFill>
                  </a:tcPr>
                </a:tc>
                <a:tc>
                  <a:txBody>
                    <a:bodyPr/>
                    <a:lstStyle/>
                    <a:p>
                      <a:pPr indent="0" lvl="0" marL="101600" marR="101600" rtl="0" algn="ctr">
                        <a:lnSpc>
                          <a:spcPct val="115000"/>
                        </a:lnSpc>
                        <a:spcBef>
                          <a:spcPts val="0"/>
                        </a:spcBef>
                        <a:spcAft>
                          <a:spcPts val="0"/>
                        </a:spcAft>
                        <a:buNone/>
                      </a:pPr>
                      <a:r>
                        <a:rPr b="1" lang="en-US" sz="1600">
                          <a:solidFill>
                            <a:srgbClr val="666666"/>
                          </a:solidFill>
                          <a:latin typeface="Questrial"/>
                          <a:ea typeface="Questrial"/>
                          <a:cs typeface="Questrial"/>
                          <a:sym typeface="Questrial"/>
                        </a:rPr>
                        <a:t>1.72M</a:t>
                      </a:r>
                      <a:endParaRPr b="1" sz="1600">
                        <a:solidFill>
                          <a:srgbClr val="666666"/>
                        </a:solidFill>
                        <a:latin typeface="Questrial"/>
                        <a:ea typeface="Questrial"/>
                        <a:cs typeface="Questrial"/>
                        <a:sym typeface="Questrial"/>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tcPr>
                </a:tc>
                <a:tc>
                  <a:txBody>
                    <a:bodyPr/>
                    <a:lstStyle/>
                    <a:p>
                      <a:pPr indent="0" lvl="0" marL="101600" marR="101600" rtl="0" algn="ctr">
                        <a:lnSpc>
                          <a:spcPct val="115000"/>
                        </a:lnSpc>
                        <a:spcBef>
                          <a:spcPts val="0"/>
                        </a:spcBef>
                        <a:spcAft>
                          <a:spcPts val="0"/>
                        </a:spcAft>
                        <a:buNone/>
                      </a:pPr>
                      <a:r>
                        <a:rPr b="1" lang="en-US" sz="1600">
                          <a:solidFill>
                            <a:srgbClr val="666666"/>
                          </a:solidFill>
                          <a:latin typeface="Questrial"/>
                          <a:ea typeface="Questrial"/>
                          <a:cs typeface="Questrial"/>
                          <a:sym typeface="Questrial"/>
                        </a:rPr>
                        <a:t>1.72M</a:t>
                      </a:r>
                      <a:endParaRPr b="1" sz="1600">
                        <a:solidFill>
                          <a:srgbClr val="666666"/>
                        </a:solidFill>
                        <a:latin typeface="Questrial"/>
                        <a:ea typeface="Questrial"/>
                        <a:cs typeface="Questrial"/>
                        <a:sym typeface="Questrial"/>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tcPr>
                </a:tc>
                <a:tc>
                  <a:txBody>
                    <a:bodyPr/>
                    <a:lstStyle/>
                    <a:p>
                      <a:pPr indent="0" lvl="0" marL="101600" marR="101600" rtl="0" algn="ctr">
                        <a:lnSpc>
                          <a:spcPct val="115000"/>
                        </a:lnSpc>
                        <a:spcBef>
                          <a:spcPts val="0"/>
                        </a:spcBef>
                        <a:spcAft>
                          <a:spcPts val="0"/>
                        </a:spcAft>
                        <a:buNone/>
                      </a:pPr>
                      <a:r>
                        <a:rPr b="1" lang="en-US" sz="1600">
                          <a:solidFill>
                            <a:srgbClr val="666666"/>
                          </a:solidFill>
                          <a:latin typeface="Questrial"/>
                          <a:ea typeface="Questrial"/>
                          <a:cs typeface="Questrial"/>
                          <a:sym typeface="Questrial"/>
                        </a:rPr>
                        <a:t>1.80M</a:t>
                      </a:r>
                      <a:endParaRPr b="1" sz="1600">
                        <a:solidFill>
                          <a:srgbClr val="666666"/>
                        </a:solidFill>
                        <a:latin typeface="Questrial"/>
                        <a:ea typeface="Questrial"/>
                        <a:cs typeface="Questrial"/>
                        <a:sym typeface="Questrial"/>
                      </a:endParaRPr>
                    </a:p>
                  </a:txBody>
                  <a:tcPr marT="91425" marB="91425" marR="68575" marL="68575" anchor="ctr">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tcPr>
                </a:tc>
                <a:tc gridSpan="2">
                  <a:txBody>
                    <a:bodyPr/>
                    <a:lstStyle/>
                    <a:p>
                      <a:pPr indent="0" lvl="0" marL="101600" marR="0" rtl="0" algn="l">
                        <a:lnSpc>
                          <a:spcPct val="115000"/>
                        </a:lnSpc>
                        <a:spcBef>
                          <a:spcPts val="0"/>
                        </a:spcBef>
                        <a:spcAft>
                          <a:spcPts val="0"/>
                        </a:spcAft>
                        <a:buNone/>
                      </a:pPr>
                      <a:r>
                        <a:rPr lang="en-US" sz="1100">
                          <a:solidFill>
                            <a:srgbClr val="81869B"/>
                          </a:solidFill>
                        </a:rPr>
                        <a:t>Alexa measures relative traffic levels. A low rank suggests high traffic levels and an important website.</a:t>
                      </a:r>
                      <a:endParaRPr sz="1100">
                        <a:solidFill>
                          <a:srgbClr val="81869B"/>
                        </a:solidFill>
                      </a:endParaRPr>
                    </a:p>
                  </a:txBody>
                  <a:tcPr marT="91425" marB="91425" marR="68575" marL="68575" anchor="ctr">
                    <a:lnL cap="flat" cmpd="sng" w="12700">
                      <a:solidFill>
                        <a:srgbClr val="5B9BD5"/>
                      </a:solidFill>
                      <a:prstDash val="solid"/>
                      <a:round/>
                      <a:headEnd len="sm" w="sm" type="none"/>
                      <a:tailEnd len="sm" w="sm" type="none"/>
                    </a:lnL>
                  </a:tcPr>
                </a:tc>
                <a:tc hMerge="1"/>
              </a:tr>
            </a:tbl>
          </a:graphicData>
        </a:graphic>
      </p:graphicFrame>
      <p:pic>
        <p:nvPicPr>
          <p:cNvPr id="159" name="Google Shape;159;p18"/>
          <p:cNvPicPr preferRelativeResize="0"/>
          <p:nvPr/>
        </p:nvPicPr>
        <p:blipFill rotWithShape="1">
          <a:blip r:embed="rId4">
            <a:alphaModFix/>
          </a:blip>
          <a:srcRect b="0" l="0" r="0" t="0"/>
          <a:stretch/>
        </p:blipFill>
        <p:spPr>
          <a:xfrm>
            <a:off x="1011775" y="157050"/>
            <a:ext cx="1338000" cy="1298400"/>
          </a:xfrm>
          <a:prstGeom prst="rect">
            <a:avLst/>
          </a:prstGeom>
          <a:noFill/>
          <a:ln>
            <a:noFill/>
          </a:ln>
        </p:spPr>
      </p:pic>
      <p:sp>
        <p:nvSpPr>
          <p:cNvPr id="160" name="Google Shape;160;p18"/>
          <p:cNvSpPr txBox="1"/>
          <p:nvPr/>
        </p:nvSpPr>
        <p:spPr>
          <a:xfrm>
            <a:off x="13050000" y="216300"/>
            <a:ext cx="3120900" cy="1179900"/>
          </a:xfrm>
          <a:prstGeom prst="rect">
            <a:avLst/>
          </a:prstGeom>
          <a:solidFill>
            <a:schemeClr val="lt1"/>
          </a:solid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72768D"/>
              </a:buClr>
              <a:buFont typeface="Muli"/>
              <a:buNone/>
            </a:pPr>
            <a:r>
              <a:t/>
            </a:r>
            <a:endParaRPr/>
          </a:p>
        </p:txBody>
      </p:sp>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164" name="Shape 164"/>
        <p:cNvGrpSpPr/>
        <p:nvPr/>
      </p:nvGrpSpPr>
      <p:grpSpPr>
        <a:xfrm>
          <a:off x="0" y="0"/>
          <a:ext cx="0" cy="0"/>
          <a:chOff x="0" y="0"/>
          <a:chExt cx="0" cy="0"/>
        </a:xfrm>
      </p:grpSpPr>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33" name="Shape 33"/>
        <p:cNvGrpSpPr/>
        <p:nvPr/>
      </p:nvGrpSpPr>
      <p:grpSpPr>
        <a:xfrm>
          <a:off x="0" y="0"/>
          <a:ext cx="0" cy="0"/>
          <a:chOff x="0" y="0"/>
          <a:chExt cx="0" cy="0"/>
        </a:xfrm>
      </p:grpSpPr>
      <p:sp>
        <p:nvSpPr>
          <p:cNvPr id="34" name="Google Shape;34;p6"/>
          <p:cNvSpPr txBox="1"/>
          <p:nvPr>
            <p:ph type="title"/>
          </p:nvPr>
        </p:nvSpPr>
        <p:spPr>
          <a:xfrm>
            <a:off x="2438400" y="3276600"/>
            <a:ext cx="2730500" cy="2273300"/>
          </a:xfrm>
          <a:prstGeom prst="rect">
            <a:avLst/>
          </a:prstGeom>
          <a:no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chemeClr val="dk1"/>
              </a:buClr>
              <a:buFont typeface="Muli"/>
              <a:buNone/>
            </a:pPr>
            <a:r>
              <a:rPr b="1" lang="en-US" sz="4800">
                <a:latin typeface="Muli"/>
                <a:ea typeface="Muli"/>
                <a:cs typeface="Muli"/>
                <a:sym typeface="Muli"/>
              </a:rPr>
              <a:t>6,695</a:t>
            </a:r>
            <a:endParaRPr/>
          </a:p>
        </p:txBody>
      </p:sp>
      <p:pic>
        <p:nvPicPr>
          <p:cNvPr id="35" name="Google Shape;35;p6"/>
          <p:cNvPicPr preferRelativeResize="0"/>
          <p:nvPr/>
        </p:nvPicPr>
        <p:blipFill rotWithShape="1">
          <a:blip r:embed="rId4">
            <a:alphaModFix/>
          </a:blip>
          <a:srcRect b="0" l="0" r="0" t="0"/>
          <a:stretch/>
        </p:blipFill>
        <p:spPr>
          <a:xfrm>
            <a:off x="5284601" y="758425"/>
            <a:ext cx="1630200" cy="1581900"/>
          </a:xfrm>
          <a:prstGeom prst="rect">
            <a:avLst/>
          </a:prstGeom>
          <a:noFill/>
          <a:ln>
            <a:noFill/>
          </a:ln>
        </p:spPr>
      </p:pic>
      <p:sp>
        <p:nvSpPr>
          <p:cNvPr id="36" name="Google Shape;36;p6"/>
          <p:cNvSpPr txBox="1"/>
          <p:nvPr/>
        </p:nvSpPr>
        <p:spPr>
          <a:xfrm>
            <a:off x="3634750" y="6146800"/>
            <a:ext cx="2879700" cy="16128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72768D"/>
              </a:buClr>
              <a:buFont typeface="Muli"/>
              <a:buNone/>
            </a:pPr>
            <a:r>
              <a:rPr b="0" i="0" lang="en-US" sz="2100" u="none">
                <a:solidFill>
                  <a:srgbClr val="72768D"/>
                </a:solidFill>
                <a:latin typeface="Muli"/>
                <a:ea typeface="Muli"/>
                <a:cs typeface="Muli"/>
                <a:sym typeface="Muli"/>
              </a:rPr>
              <a:t>Number of </a:t>
            </a:r>
            <a:r>
              <a:rPr b="1" lang="en-US" sz="2100">
                <a:solidFill>
                  <a:srgbClr val="72768D"/>
                </a:solidFill>
                <a:latin typeface="Muli"/>
                <a:ea typeface="Muli"/>
                <a:cs typeface="Muli"/>
                <a:sym typeface="Muli"/>
              </a:rPr>
              <a:t>sessions </a:t>
            </a:r>
            <a:r>
              <a:rPr b="0" i="0" lang="en-US" sz="2100" u="none">
                <a:solidFill>
                  <a:srgbClr val="72768D"/>
                </a:solidFill>
                <a:latin typeface="Muli"/>
                <a:ea typeface="Muli"/>
                <a:cs typeface="Muli"/>
                <a:sym typeface="Muli"/>
              </a:rPr>
              <a:t>to your webpage</a:t>
            </a:r>
            <a:endParaRPr/>
          </a:p>
        </p:txBody>
      </p:sp>
      <p:sp>
        <p:nvSpPr>
          <p:cNvPr id="37" name="Google Shape;37;p6"/>
          <p:cNvSpPr txBox="1"/>
          <p:nvPr/>
        </p:nvSpPr>
        <p:spPr>
          <a:xfrm>
            <a:off x="6756400" y="3276600"/>
            <a:ext cx="2730500" cy="2273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Font typeface="Muli"/>
              <a:buNone/>
            </a:pPr>
            <a:r>
              <a:rPr b="1" lang="en-US" sz="4800">
                <a:solidFill>
                  <a:schemeClr val="dk1"/>
                </a:solidFill>
                <a:latin typeface="Muli"/>
                <a:ea typeface="Muli"/>
                <a:cs typeface="Muli"/>
                <a:sym typeface="Muli"/>
              </a:rPr>
              <a:t>13,862</a:t>
            </a:r>
            <a:endParaRPr b="1" sz="4800">
              <a:solidFill>
                <a:schemeClr val="dk1"/>
              </a:solidFill>
              <a:latin typeface="Muli"/>
              <a:ea typeface="Muli"/>
              <a:cs typeface="Muli"/>
              <a:sym typeface="Muli"/>
            </a:endParaRPr>
          </a:p>
        </p:txBody>
      </p:sp>
      <p:sp>
        <p:nvSpPr>
          <p:cNvPr id="38" name="Google Shape;38;p6"/>
          <p:cNvSpPr txBox="1"/>
          <p:nvPr/>
        </p:nvSpPr>
        <p:spPr>
          <a:xfrm>
            <a:off x="11137900" y="3276600"/>
            <a:ext cx="2730500" cy="22733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Font typeface="Muli"/>
              <a:buNone/>
            </a:pPr>
            <a:r>
              <a:rPr b="1" lang="en-US" sz="4800">
                <a:solidFill>
                  <a:schemeClr val="dk1"/>
                </a:solidFill>
                <a:latin typeface="Muli"/>
                <a:ea typeface="Muli"/>
                <a:cs typeface="Muli"/>
                <a:sym typeface="Muli"/>
              </a:rPr>
              <a:t>5,528</a:t>
            </a:r>
            <a:endParaRPr/>
          </a:p>
        </p:txBody>
      </p:sp>
      <p:sp>
        <p:nvSpPr>
          <p:cNvPr id="39" name="Google Shape;39;p6"/>
          <p:cNvSpPr txBox="1"/>
          <p:nvPr/>
        </p:nvSpPr>
        <p:spPr>
          <a:xfrm>
            <a:off x="7992400" y="6146800"/>
            <a:ext cx="2793600" cy="16128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72768D"/>
              </a:buClr>
              <a:buFont typeface="Muli"/>
              <a:buNone/>
            </a:pPr>
            <a:r>
              <a:rPr lang="en-US" sz="2100">
                <a:solidFill>
                  <a:srgbClr val="72768D"/>
                </a:solidFill>
                <a:latin typeface="Muli"/>
                <a:ea typeface="Muli"/>
                <a:cs typeface="Muli"/>
                <a:sym typeface="Muli"/>
              </a:rPr>
              <a:t>N</a:t>
            </a:r>
            <a:r>
              <a:rPr b="0" i="0" lang="en-US" sz="2100" u="none">
                <a:solidFill>
                  <a:srgbClr val="72768D"/>
                </a:solidFill>
                <a:latin typeface="Muli"/>
                <a:ea typeface="Muli"/>
                <a:cs typeface="Muli"/>
                <a:sym typeface="Muli"/>
              </a:rPr>
              <a:t>umber of </a:t>
            </a:r>
            <a:r>
              <a:rPr b="1" i="0" lang="en-US" sz="2100" u="none">
                <a:solidFill>
                  <a:srgbClr val="72768D"/>
                </a:solidFill>
                <a:latin typeface="Muli"/>
                <a:ea typeface="Muli"/>
                <a:cs typeface="Muli"/>
                <a:sym typeface="Muli"/>
              </a:rPr>
              <a:t>pageviews</a:t>
            </a:r>
            <a:r>
              <a:rPr b="0" i="0" lang="en-US" sz="2100" u="none">
                <a:solidFill>
                  <a:srgbClr val="72768D"/>
                </a:solidFill>
                <a:latin typeface="Muli"/>
                <a:ea typeface="Muli"/>
                <a:cs typeface="Muli"/>
                <a:sym typeface="Muli"/>
              </a:rPr>
              <a:t> to your website</a:t>
            </a:r>
            <a:endParaRPr/>
          </a:p>
        </p:txBody>
      </p:sp>
      <p:sp>
        <p:nvSpPr>
          <p:cNvPr id="40" name="Google Shape;40;p6"/>
          <p:cNvSpPr txBox="1"/>
          <p:nvPr/>
        </p:nvSpPr>
        <p:spPr>
          <a:xfrm>
            <a:off x="12231525" y="6146750"/>
            <a:ext cx="2879700" cy="16128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72768D"/>
              </a:buClr>
              <a:buFont typeface="Muli"/>
              <a:buNone/>
            </a:pPr>
            <a:r>
              <a:rPr lang="en-US" sz="2100">
                <a:solidFill>
                  <a:srgbClr val="72768D"/>
                </a:solidFill>
                <a:latin typeface="Muli"/>
                <a:ea typeface="Muli"/>
                <a:cs typeface="Muli"/>
                <a:sym typeface="Muli"/>
              </a:rPr>
              <a:t>Number of </a:t>
            </a:r>
            <a:r>
              <a:rPr b="1" lang="en-US" sz="2100">
                <a:solidFill>
                  <a:srgbClr val="72768D"/>
                </a:solidFill>
                <a:latin typeface="Muli"/>
                <a:ea typeface="Muli"/>
                <a:cs typeface="Muli"/>
                <a:sym typeface="Muli"/>
              </a:rPr>
              <a:t>users </a:t>
            </a:r>
            <a:r>
              <a:rPr lang="en-US" sz="2100">
                <a:solidFill>
                  <a:srgbClr val="72768D"/>
                </a:solidFill>
                <a:latin typeface="Muli"/>
                <a:ea typeface="Muli"/>
                <a:cs typeface="Muli"/>
                <a:sym typeface="Muli"/>
              </a:rPr>
              <a:t>to your website</a:t>
            </a:r>
            <a:endParaRPr>
              <a:solidFill>
                <a:schemeClr val="dk1"/>
              </a:solidFill>
            </a:endParaRPr>
          </a:p>
          <a:p>
            <a:pPr indent="0" lvl="0" marL="0" marR="0" rtl="0" algn="l">
              <a:lnSpc>
                <a:spcPct val="90000"/>
              </a:lnSpc>
              <a:spcBef>
                <a:spcPts val="0"/>
              </a:spcBef>
              <a:spcAft>
                <a:spcPts val="0"/>
              </a:spcAft>
              <a:buClr>
                <a:srgbClr val="72768D"/>
              </a:buClr>
              <a:buFont typeface="Muli"/>
              <a:buNone/>
            </a:pPr>
            <a:r>
              <a:t/>
            </a:r>
            <a:endParaRPr sz="2100">
              <a:solidFill>
                <a:srgbClr val="72768D"/>
              </a:solidFill>
              <a:latin typeface="Muli"/>
              <a:ea typeface="Muli"/>
              <a:cs typeface="Muli"/>
              <a:sym typeface="Muli"/>
            </a:endParaRPr>
          </a:p>
        </p:txBody>
      </p:sp>
      <p:sp>
        <p:nvSpPr>
          <p:cNvPr id="41" name="Google Shape;41;p6"/>
          <p:cNvSpPr txBox="1"/>
          <p:nvPr/>
        </p:nvSpPr>
        <p:spPr>
          <a:xfrm>
            <a:off x="8489575" y="1514725"/>
            <a:ext cx="2730600" cy="825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FFFFFF"/>
              </a:buClr>
              <a:buFont typeface="Gill Sans"/>
              <a:buNone/>
            </a:pPr>
            <a:r>
              <a:rPr lang="en-US" sz="3600">
                <a:solidFill>
                  <a:srgbClr val="980000"/>
                </a:solidFill>
                <a:latin typeface="Gill Sans"/>
                <a:ea typeface="Gill Sans"/>
                <a:cs typeface="Gill Sans"/>
                <a:sym typeface="Gill Sans"/>
              </a:rPr>
              <a:t>GOOD</a:t>
            </a:r>
            <a:endParaRPr sz="3600">
              <a:solidFill>
                <a:srgbClr val="980000"/>
              </a:solidFill>
            </a:endParaRPr>
          </a:p>
        </p:txBody>
      </p:sp>
      <p:pic>
        <p:nvPicPr>
          <p:cNvPr descr="SEOmeter.png" id="42" name="Google Shape;42;p6"/>
          <p:cNvPicPr preferRelativeResize="0"/>
          <p:nvPr/>
        </p:nvPicPr>
        <p:blipFill rotWithShape="1">
          <a:blip r:embed="rId5">
            <a:alphaModFix/>
          </a:blip>
          <a:srcRect b="34149" l="0" r="0" t="0"/>
          <a:stretch/>
        </p:blipFill>
        <p:spPr>
          <a:xfrm>
            <a:off x="11598750" y="714900"/>
            <a:ext cx="2359250" cy="1394250"/>
          </a:xfrm>
          <a:prstGeom prst="rect">
            <a:avLst/>
          </a:prstGeom>
          <a:noFill/>
          <a:ln>
            <a:noFill/>
          </a:ln>
        </p:spPr>
      </p:pic>
      <p:cxnSp>
        <p:nvCxnSpPr>
          <p:cNvPr id="43" name="Google Shape;43;p6"/>
          <p:cNvCxnSpPr/>
          <p:nvPr/>
        </p:nvCxnSpPr>
        <p:spPr>
          <a:xfrm flipH="1" rot="10800000">
            <a:off x="12683625" y="1203400"/>
            <a:ext cx="578100" cy="637200"/>
          </a:xfrm>
          <a:prstGeom prst="straightConnector1">
            <a:avLst/>
          </a:prstGeom>
          <a:noFill/>
          <a:ln cap="flat" cmpd="sng" w="76200">
            <a:solidFill>
              <a:srgbClr val="000000"/>
            </a:solidFill>
            <a:prstDash val="solid"/>
            <a:round/>
            <a:headEnd len="med" w="med" type="oval"/>
            <a:tailEnd len="med" w="med" type="triangle"/>
          </a:ln>
        </p:spPr>
      </p:cxnSp>
      <p:sp>
        <p:nvSpPr>
          <p:cNvPr id="44" name="Google Shape;44;p6"/>
          <p:cNvSpPr txBox="1"/>
          <p:nvPr/>
        </p:nvSpPr>
        <p:spPr>
          <a:xfrm>
            <a:off x="7848000" y="7578000"/>
            <a:ext cx="3120900" cy="1179900"/>
          </a:xfrm>
          <a:prstGeom prst="rect">
            <a:avLst/>
          </a:prstGeom>
          <a:solidFill>
            <a:schemeClr val="lt1"/>
          </a:solid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72768D"/>
              </a:buClr>
              <a:buFont typeface="Muli"/>
              <a:buNone/>
            </a:pPr>
            <a:r>
              <a:t/>
            </a:r>
            <a:endParaRP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48" name="Shape 48"/>
        <p:cNvGrpSpPr/>
        <p:nvPr/>
      </p:nvGrpSpPr>
      <p:grpSpPr>
        <a:xfrm>
          <a:off x="0" y="0"/>
          <a:ext cx="0" cy="0"/>
          <a:chOff x="0" y="0"/>
          <a:chExt cx="0" cy="0"/>
        </a:xfrm>
      </p:grpSpPr>
      <p:sp>
        <p:nvSpPr>
          <p:cNvPr id="49" name="Google Shape;49;p7"/>
          <p:cNvSpPr txBox="1"/>
          <p:nvPr/>
        </p:nvSpPr>
        <p:spPr>
          <a:xfrm>
            <a:off x="2959100" y="5651500"/>
            <a:ext cx="2801700" cy="16128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72768D"/>
              </a:buClr>
              <a:buFont typeface="Muli"/>
              <a:buNone/>
            </a:pPr>
            <a:r>
              <a:rPr lang="en-US" sz="2100">
                <a:solidFill>
                  <a:srgbClr val="72768D"/>
                </a:solidFill>
                <a:latin typeface="Muli"/>
                <a:ea typeface="Muli"/>
                <a:cs typeface="Muli"/>
                <a:sym typeface="Muli"/>
              </a:rPr>
              <a:t>Organic search traffic brought in +3,200 users.</a:t>
            </a:r>
            <a:endParaRPr/>
          </a:p>
        </p:txBody>
      </p:sp>
      <p:sp>
        <p:nvSpPr>
          <p:cNvPr id="50" name="Google Shape;50;p7"/>
          <p:cNvSpPr txBox="1"/>
          <p:nvPr/>
        </p:nvSpPr>
        <p:spPr>
          <a:xfrm>
            <a:off x="7213600" y="5651500"/>
            <a:ext cx="2801700" cy="16128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72768D"/>
              </a:buClr>
              <a:buFont typeface="Muli"/>
              <a:buNone/>
            </a:pPr>
            <a:r>
              <a:rPr lang="en-US" sz="2100">
                <a:solidFill>
                  <a:srgbClr val="72768D"/>
                </a:solidFill>
                <a:latin typeface="Muli"/>
                <a:ea typeface="Muli"/>
                <a:cs typeface="Muli"/>
                <a:sym typeface="Muli"/>
              </a:rPr>
              <a:t>Keyword “cbd oil body lotions” increased +10 on Google.</a:t>
            </a:r>
            <a:endParaRPr/>
          </a:p>
        </p:txBody>
      </p:sp>
      <p:sp>
        <p:nvSpPr>
          <p:cNvPr id="51" name="Google Shape;51;p7"/>
          <p:cNvSpPr txBox="1"/>
          <p:nvPr/>
        </p:nvSpPr>
        <p:spPr>
          <a:xfrm>
            <a:off x="11468100" y="5651500"/>
            <a:ext cx="2801700" cy="16128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72768D"/>
              </a:buClr>
              <a:buFont typeface="Muli"/>
              <a:buNone/>
            </a:pPr>
            <a:r>
              <a:rPr lang="en-US" sz="2100">
                <a:solidFill>
                  <a:srgbClr val="72768D"/>
                </a:solidFill>
                <a:latin typeface="Muli"/>
                <a:ea typeface="Muli"/>
                <a:cs typeface="Muli"/>
                <a:sym typeface="Muli"/>
              </a:rPr>
              <a:t>Keyword “hemp oil cbd body lotions” increased +70 on Google.</a:t>
            </a:r>
            <a:endParaRPr>
              <a:solidFill>
                <a:schemeClr val="dk1"/>
              </a:solidFill>
            </a:endParaRPr>
          </a:p>
          <a:p>
            <a:pPr indent="0" lvl="0" marL="0" rtl="0" algn="l">
              <a:lnSpc>
                <a:spcPct val="90000"/>
              </a:lnSpc>
              <a:spcBef>
                <a:spcPts val="0"/>
              </a:spcBef>
              <a:spcAft>
                <a:spcPts val="0"/>
              </a:spcAft>
              <a:buClr>
                <a:schemeClr val="dk1"/>
              </a:buClr>
              <a:buSzPts val="1100"/>
              <a:buFont typeface="Arial"/>
              <a:buNone/>
            </a:pPr>
            <a:r>
              <a:t/>
            </a:r>
            <a:endParaRPr sz="2100">
              <a:solidFill>
                <a:srgbClr val="72768D"/>
              </a:solidFill>
              <a:latin typeface="Muli"/>
              <a:ea typeface="Muli"/>
              <a:cs typeface="Muli"/>
              <a:sym typeface="Muli"/>
            </a:endParaRPr>
          </a:p>
          <a:p>
            <a:pPr indent="0" lvl="0" marL="0" rtl="0" algn="l">
              <a:lnSpc>
                <a:spcPct val="90000"/>
              </a:lnSpc>
              <a:spcBef>
                <a:spcPts val="0"/>
              </a:spcBef>
              <a:spcAft>
                <a:spcPts val="0"/>
              </a:spcAft>
              <a:buClr>
                <a:schemeClr val="dk1"/>
              </a:buClr>
              <a:buSzPts val="1100"/>
              <a:buFont typeface="Arial"/>
              <a:buNone/>
            </a:pPr>
            <a:r>
              <a:t/>
            </a:r>
            <a:endParaRPr sz="2100">
              <a:solidFill>
                <a:srgbClr val="72768D"/>
              </a:solidFill>
              <a:latin typeface="Muli"/>
              <a:ea typeface="Muli"/>
              <a:cs typeface="Muli"/>
              <a:sym typeface="Muli"/>
            </a:endParaRPr>
          </a:p>
          <a:p>
            <a:pPr indent="0" lvl="0" marL="0" rtl="0" algn="l">
              <a:lnSpc>
                <a:spcPct val="90000"/>
              </a:lnSpc>
              <a:spcBef>
                <a:spcPts val="0"/>
              </a:spcBef>
              <a:spcAft>
                <a:spcPts val="0"/>
              </a:spcAft>
              <a:buClr>
                <a:srgbClr val="72768D"/>
              </a:buClr>
              <a:buFont typeface="Muli"/>
              <a:buNone/>
            </a:pPr>
            <a:r>
              <a:t/>
            </a:r>
            <a:endParaRPr sz="2100">
              <a:solidFill>
                <a:srgbClr val="72768D"/>
              </a:solidFill>
              <a:latin typeface="Muli"/>
              <a:ea typeface="Muli"/>
              <a:cs typeface="Muli"/>
              <a:sym typeface="Muli"/>
            </a:endParaRPr>
          </a:p>
          <a:p>
            <a:pPr indent="0" lvl="0" marL="0" marR="0" rtl="0" algn="l">
              <a:lnSpc>
                <a:spcPct val="90000"/>
              </a:lnSpc>
              <a:spcBef>
                <a:spcPts val="0"/>
              </a:spcBef>
              <a:spcAft>
                <a:spcPts val="0"/>
              </a:spcAft>
              <a:buClr>
                <a:schemeClr val="dk1"/>
              </a:buClr>
              <a:buSzPts val="1100"/>
              <a:buFont typeface="Arial"/>
              <a:buNone/>
            </a:pPr>
            <a:r>
              <a:t/>
            </a:r>
            <a:endParaRPr sz="2100">
              <a:solidFill>
                <a:srgbClr val="72768D"/>
              </a:solidFill>
              <a:latin typeface="Muli"/>
              <a:ea typeface="Muli"/>
              <a:cs typeface="Muli"/>
              <a:sym typeface="Muli"/>
            </a:endParaRPr>
          </a:p>
          <a:p>
            <a:pPr indent="0" lvl="0" marL="0" marR="0" rtl="0" algn="l">
              <a:lnSpc>
                <a:spcPct val="90000"/>
              </a:lnSpc>
              <a:spcBef>
                <a:spcPts val="0"/>
              </a:spcBef>
              <a:spcAft>
                <a:spcPts val="0"/>
              </a:spcAft>
              <a:buClr>
                <a:schemeClr val="dk1"/>
              </a:buClr>
              <a:buSzPts val="1100"/>
              <a:buFont typeface="Arial"/>
              <a:buNone/>
            </a:pPr>
            <a:r>
              <a:t/>
            </a:r>
            <a:endParaRPr sz="2100">
              <a:solidFill>
                <a:srgbClr val="72768D"/>
              </a:solidFill>
              <a:latin typeface="Muli"/>
              <a:ea typeface="Muli"/>
              <a:cs typeface="Muli"/>
              <a:sym typeface="Muli"/>
            </a:endParaRPr>
          </a:p>
          <a:p>
            <a:pPr indent="0" lvl="0" marL="0" marR="0" rtl="0" algn="l">
              <a:lnSpc>
                <a:spcPct val="90000"/>
              </a:lnSpc>
              <a:spcBef>
                <a:spcPts val="0"/>
              </a:spcBef>
              <a:spcAft>
                <a:spcPts val="0"/>
              </a:spcAft>
              <a:buClr>
                <a:srgbClr val="72768D"/>
              </a:buClr>
              <a:buFont typeface="Muli"/>
              <a:buNone/>
            </a:pPr>
            <a:r>
              <a:t/>
            </a:r>
            <a:endParaRPr sz="2100">
              <a:solidFill>
                <a:srgbClr val="72768D"/>
              </a:solidFill>
              <a:latin typeface="Muli"/>
              <a:ea typeface="Muli"/>
              <a:cs typeface="Muli"/>
              <a:sym typeface="Muli"/>
            </a:endParaRPr>
          </a:p>
        </p:txBody>
      </p:sp>
      <p:pic>
        <p:nvPicPr>
          <p:cNvPr id="52" name="Google Shape;52;p7"/>
          <p:cNvPicPr preferRelativeResize="0"/>
          <p:nvPr/>
        </p:nvPicPr>
        <p:blipFill rotWithShape="1">
          <a:blip r:embed="rId4">
            <a:alphaModFix/>
          </a:blip>
          <a:srcRect b="0" l="0" r="0" t="0"/>
          <a:stretch/>
        </p:blipFill>
        <p:spPr>
          <a:xfrm>
            <a:off x="11493500" y="4584700"/>
            <a:ext cx="393700" cy="381000"/>
          </a:xfrm>
          <a:prstGeom prst="rect">
            <a:avLst/>
          </a:prstGeom>
          <a:noFill/>
          <a:ln>
            <a:noFill/>
          </a:ln>
        </p:spPr>
      </p:pic>
      <p:pic>
        <p:nvPicPr>
          <p:cNvPr id="53" name="Google Shape;53;p7"/>
          <p:cNvPicPr preferRelativeResize="0"/>
          <p:nvPr/>
        </p:nvPicPr>
        <p:blipFill rotWithShape="1">
          <a:blip r:embed="rId5">
            <a:alphaModFix/>
          </a:blip>
          <a:srcRect b="0" l="0" r="0" t="0"/>
          <a:stretch/>
        </p:blipFill>
        <p:spPr>
          <a:xfrm>
            <a:off x="7213600" y="4584700"/>
            <a:ext cx="381000" cy="381000"/>
          </a:xfrm>
          <a:prstGeom prst="rect">
            <a:avLst/>
          </a:prstGeom>
          <a:noFill/>
          <a:ln>
            <a:noFill/>
          </a:ln>
        </p:spPr>
      </p:pic>
      <p:pic>
        <p:nvPicPr>
          <p:cNvPr id="54" name="Google Shape;54;p7"/>
          <p:cNvPicPr preferRelativeResize="0"/>
          <p:nvPr/>
        </p:nvPicPr>
        <p:blipFill rotWithShape="1">
          <a:blip r:embed="rId6">
            <a:alphaModFix/>
          </a:blip>
          <a:srcRect b="0" l="0" r="0" t="0"/>
          <a:stretch/>
        </p:blipFill>
        <p:spPr>
          <a:xfrm>
            <a:off x="2959100" y="4635500"/>
            <a:ext cx="381000" cy="266700"/>
          </a:xfrm>
          <a:prstGeom prst="rect">
            <a:avLst/>
          </a:prstGeom>
          <a:noFill/>
          <a:ln>
            <a:noFill/>
          </a:ln>
        </p:spPr>
      </p:pic>
      <p:pic>
        <p:nvPicPr>
          <p:cNvPr id="55" name="Google Shape;55;p7"/>
          <p:cNvPicPr preferRelativeResize="0"/>
          <p:nvPr/>
        </p:nvPicPr>
        <p:blipFill rotWithShape="1">
          <a:blip r:embed="rId7">
            <a:alphaModFix/>
          </a:blip>
          <a:srcRect b="0" l="0" r="0" t="0"/>
          <a:stretch/>
        </p:blipFill>
        <p:spPr>
          <a:xfrm>
            <a:off x="5284601" y="758425"/>
            <a:ext cx="1630200" cy="1581900"/>
          </a:xfrm>
          <a:prstGeom prst="rect">
            <a:avLst/>
          </a:prstGeom>
          <a:noFill/>
          <a:ln>
            <a:noFill/>
          </a:ln>
        </p:spPr>
      </p:pic>
      <p:pic>
        <p:nvPicPr>
          <p:cNvPr id="56" name="Google Shape;56;p7"/>
          <p:cNvPicPr preferRelativeResize="0"/>
          <p:nvPr/>
        </p:nvPicPr>
        <p:blipFill>
          <a:blip r:embed="rId8">
            <a:alphaModFix/>
          </a:blip>
          <a:stretch>
            <a:fillRect/>
          </a:stretch>
        </p:blipFill>
        <p:spPr>
          <a:xfrm>
            <a:off x="6290300" y="2340325"/>
            <a:ext cx="4064000" cy="5278701"/>
          </a:xfrm>
          <a:prstGeom prst="rect">
            <a:avLst/>
          </a:prstGeom>
          <a:noFill/>
          <a:ln>
            <a:noFill/>
          </a:ln>
        </p:spPr>
      </p:pic>
      <p:pic>
        <p:nvPicPr>
          <p:cNvPr id="57" name="Google Shape;57;p7"/>
          <p:cNvPicPr preferRelativeResize="0"/>
          <p:nvPr/>
        </p:nvPicPr>
        <p:blipFill>
          <a:blip r:embed="rId9">
            <a:alphaModFix/>
          </a:blip>
          <a:stretch>
            <a:fillRect/>
          </a:stretch>
        </p:blipFill>
        <p:spPr>
          <a:xfrm>
            <a:off x="1534600" y="2306325"/>
            <a:ext cx="3896265" cy="5346699"/>
          </a:xfrm>
          <a:prstGeom prst="rect">
            <a:avLst/>
          </a:prstGeom>
          <a:noFill/>
          <a:ln>
            <a:noFill/>
          </a:ln>
        </p:spPr>
      </p:pic>
      <p:pic>
        <p:nvPicPr>
          <p:cNvPr id="58" name="Google Shape;58;p7"/>
          <p:cNvPicPr preferRelativeResize="0"/>
          <p:nvPr/>
        </p:nvPicPr>
        <p:blipFill>
          <a:blip r:embed="rId10">
            <a:alphaModFix/>
          </a:blip>
          <a:stretch>
            <a:fillRect/>
          </a:stretch>
        </p:blipFill>
        <p:spPr>
          <a:xfrm>
            <a:off x="10694125" y="2192938"/>
            <a:ext cx="4064000" cy="4963885"/>
          </a:xfrm>
          <a:prstGeom prst="rect">
            <a:avLst/>
          </a:prstGeom>
          <a:noFill/>
          <a:ln>
            <a:noFill/>
          </a:ln>
        </p:spPr>
      </p:pic>
      <p:cxnSp>
        <p:nvCxnSpPr>
          <p:cNvPr id="59" name="Google Shape;59;p7"/>
          <p:cNvCxnSpPr/>
          <p:nvPr/>
        </p:nvCxnSpPr>
        <p:spPr>
          <a:xfrm rot="10800000">
            <a:off x="11971100" y="4956800"/>
            <a:ext cx="297600" cy="2563500"/>
          </a:xfrm>
          <a:prstGeom prst="straightConnector1">
            <a:avLst/>
          </a:prstGeom>
          <a:noFill/>
          <a:ln cap="flat" cmpd="sng" w="28575">
            <a:solidFill>
              <a:schemeClr val="dk2"/>
            </a:solidFill>
            <a:prstDash val="solid"/>
            <a:round/>
            <a:headEnd len="med" w="med" type="none"/>
            <a:tailEnd len="med" w="med" type="triangle"/>
          </a:ln>
        </p:spPr>
      </p:cxnSp>
      <p:sp>
        <p:nvSpPr>
          <p:cNvPr id="60" name="Google Shape;60;p7"/>
          <p:cNvSpPr txBox="1"/>
          <p:nvPr/>
        </p:nvSpPr>
        <p:spPr>
          <a:xfrm>
            <a:off x="11719350" y="7424825"/>
            <a:ext cx="1831200" cy="4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latin typeface="Gill Sans"/>
                <a:ea typeface="Gill Sans"/>
                <a:cs typeface="Gill Sans"/>
                <a:sym typeface="Gill Sans"/>
              </a:rPr>
              <a:t>Sept. 2018</a:t>
            </a:r>
            <a:endParaRPr b="1" sz="2000">
              <a:latin typeface="Gill Sans"/>
              <a:ea typeface="Gill Sans"/>
              <a:cs typeface="Gill Sans"/>
              <a:sym typeface="Gill Sans"/>
            </a:endParaRPr>
          </a:p>
        </p:txBody>
      </p:sp>
      <p:sp>
        <p:nvSpPr>
          <p:cNvPr id="61" name="Google Shape;61;p7"/>
          <p:cNvSpPr txBox="1"/>
          <p:nvPr/>
        </p:nvSpPr>
        <p:spPr>
          <a:xfrm>
            <a:off x="7848000" y="7578000"/>
            <a:ext cx="3120900" cy="1179900"/>
          </a:xfrm>
          <a:prstGeom prst="rect">
            <a:avLst/>
          </a:prstGeom>
          <a:solidFill>
            <a:schemeClr val="lt1"/>
          </a:solid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72768D"/>
              </a:buClr>
              <a:buFont typeface="Muli"/>
              <a:buNone/>
            </a:pPr>
            <a:r>
              <a:t/>
            </a:r>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Google Shape;66;p8"/>
          <p:cNvSpPr txBox="1"/>
          <p:nvPr/>
        </p:nvSpPr>
        <p:spPr>
          <a:xfrm>
            <a:off x="3554400" y="4559300"/>
            <a:ext cx="3231600" cy="16128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72768D"/>
              </a:buClr>
              <a:buFont typeface="Muli"/>
              <a:buNone/>
            </a:pPr>
            <a:r>
              <a:rPr lang="en-US" sz="2100" u="sng">
                <a:solidFill>
                  <a:schemeClr val="hlink"/>
                </a:solidFill>
                <a:latin typeface="Muli"/>
                <a:ea typeface="Muli"/>
                <a:cs typeface="Muli"/>
                <a:sym typeface="Muli"/>
                <a:hlinkClick r:id="rId4"/>
              </a:rPr>
              <a:t>On-Page Semantics</a:t>
            </a:r>
            <a:endParaRPr/>
          </a:p>
        </p:txBody>
      </p:sp>
      <p:sp>
        <p:nvSpPr>
          <p:cNvPr id="67" name="Google Shape;67;p8"/>
          <p:cNvSpPr txBox="1"/>
          <p:nvPr/>
        </p:nvSpPr>
        <p:spPr>
          <a:xfrm>
            <a:off x="8298400" y="4559300"/>
            <a:ext cx="3496500" cy="16128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72768D"/>
              </a:buClr>
              <a:buFont typeface="Muli"/>
              <a:buNone/>
            </a:pPr>
            <a:r>
              <a:rPr lang="en-US" sz="2100" u="sng">
                <a:solidFill>
                  <a:schemeClr val="hlink"/>
                </a:solidFill>
                <a:latin typeface="Muli"/>
                <a:ea typeface="Muli"/>
                <a:cs typeface="Muli"/>
                <a:sym typeface="Muli"/>
                <a:hlinkClick r:id="rId5"/>
              </a:rPr>
              <a:t>Schema Markup</a:t>
            </a:r>
            <a:endParaRPr>
              <a:solidFill>
                <a:schemeClr val="dk1"/>
              </a:solidFill>
            </a:endParaRPr>
          </a:p>
          <a:p>
            <a:pPr indent="0" lvl="0" marL="0" marR="0" rtl="0" algn="l">
              <a:lnSpc>
                <a:spcPct val="90000"/>
              </a:lnSpc>
              <a:spcBef>
                <a:spcPts val="0"/>
              </a:spcBef>
              <a:spcAft>
                <a:spcPts val="0"/>
              </a:spcAft>
              <a:buClr>
                <a:srgbClr val="72768D"/>
              </a:buClr>
              <a:buFont typeface="Muli"/>
              <a:buNone/>
            </a:pPr>
            <a:r>
              <a:t/>
            </a:r>
            <a:endParaRPr sz="2100">
              <a:solidFill>
                <a:srgbClr val="72768D"/>
              </a:solidFill>
              <a:latin typeface="Muli"/>
              <a:ea typeface="Muli"/>
              <a:cs typeface="Muli"/>
              <a:sym typeface="Muli"/>
            </a:endParaRPr>
          </a:p>
        </p:txBody>
      </p:sp>
      <p:sp>
        <p:nvSpPr>
          <p:cNvPr id="68" name="Google Shape;68;p8"/>
          <p:cNvSpPr txBox="1"/>
          <p:nvPr/>
        </p:nvSpPr>
        <p:spPr>
          <a:xfrm>
            <a:off x="13142700" y="4559300"/>
            <a:ext cx="2503800" cy="16128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72768D"/>
              </a:buClr>
              <a:buFont typeface="Muli"/>
              <a:buNone/>
            </a:pPr>
            <a:r>
              <a:rPr lang="en-US" sz="2100" u="sng">
                <a:solidFill>
                  <a:schemeClr val="hlink"/>
                </a:solidFill>
                <a:latin typeface="Muli"/>
                <a:ea typeface="Muli"/>
                <a:cs typeface="Muli"/>
                <a:sym typeface="Muli"/>
                <a:hlinkClick r:id="rId6"/>
              </a:rPr>
              <a:t>Social Bookmarking </a:t>
            </a:r>
            <a:endParaRPr sz="2100">
              <a:solidFill>
                <a:srgbClr val="72768D"/>
              </a:solidFill>
              <a:latin typeface="Muli"/>
              <a:ea typeface="Muli"/>
              <a:cs typeface="Muli"/>
              <a:sym typeface="Muli"/>
            </a:endParaRPr>
          </a:p>
          <a:p>
            <a:pPr indent="0" lvl="0" marL="0" marR="0" rtl="0" algn="ctr">
              <a:lnSpc>
                <a:spcPct val="90000"/>
              </a:lnSpc>
              <a:spcBef>
                <a:spcPts val="0"/>
              </a:spcBef>
              <a:spcAft>
                <a:spcPts val="0"/>
              </a:spcAft>
              <a:buClr>
                <a:srgbClr val="72768D"/>
              </a:buClr>
              <a:buFont typeface="Muli"/>
              <a:buNone/>
            </a:pPr>
            <a:r>
              <a:rPr lang="en-US" sz="2100">
                <a:solidFill>
                  <a:srgbClr val="72768D"/>
                </a:solidFill>
                <a:latin typeface="Muli"/>
                <a:ea typeface="Muli"/>
                <a:cs typeface="Muli"/>
                <a:sym typeface="Muli"/>
              </a:rPr>
              <a:t>&amp;</a:t>
            </a:r>
            <a:endParaRPr sz="2100">
              <a:solidFill>
                <a:srgbClr val="72768D"/>
              </a:solidFill>
              <a:latin typeface="Muli"/>
              <a:ea typeface="Muli"/>
              <a:cs typeface="Muli"/>
              <a:sym typeface="Muli"/>
            </a:endParaRPr>
          </a:p>
          <a:p>
            <a:pPr indent="0" lvl="0" marL="0" marR="0" rtl="0" algn="ctr">
              <a:lnSpc>
                <a:spcPct val="90000"/>
              </a:lnSpc>
              <a:spcBef>
                <a:spcPts val="0"/>
              </a:spcBef>
              <a:spcAft>
                <a:spcPts val="0"/>
              </a:spcAft>
              <a:buClr>
                <a:srgbClr val="72768D"/>
              </a:buClr>
              <a:buFont typeface="Muli"/>
              <a:buNone/>
            </a:pPr>
            <a:r>
              <a:rPr lang="en-US" sz="2100" u="sng">
                <a:solidFill>
                  <a:schemeClr val="hlink"/>
                </a:solidFill>
                <a:latin typeface="Muli"/>
                <a:ea typeface="Muli"/>
                <a:cs typeface="Muli"/>
                <a:sym typeface="Muli"/>
                <a:hlinkClick r:id="rId7"/>
              </a:rPr>
              <a:t>Local Citation</a:t>
            </a:r>
            <a:endParaRPr sz="2100">
              <a:solidFill>
                <a:srgbClr val="72768D"/>
              </a:solidFill>
              <a:latin typeface="Muli"/>
              <a:ea typeface="Muli"/>
              <a:cs typeface="Muli"/>
              <a:sym typeface="Muli"/>
            </a:endParaRPr>
          </a:p>
        </p:txBody>
      </p:sp>
      <p:pic>
        <p:nvPicPr>
          <p:cNvPr id="69" name="Google Shape;69;p8"/>
          <p:cNvPicPr preferRelativeResize="0"/>
          <p:nvPr/>
        </p:nvPicPr>
        <p:blipFill rotWithShape="1">
          <a:blip r:embed="rId8">
            <a:alphaModFix/>
          </a:blip>
          <a:srcRect b="0" l="0" r="0" t="0"/>
          <a:stretch/>
        </p:blipFill>
        <p:spPr>
          <a:xfrm>
            <a:off x="5284601" y="758425"/>
            <a:ext cx="1630200" cy="1581900"/>
          </a:xfrm>
          <a:prstGeom prst="rect">
            <a:avLst/>
          </a:prstGeom>
          <a:noFill/>
          <a:ln>
            <a:noFill/>
          </a:ln>
        </p:spPr>
      </p:pic>
      <p:sp>
        <p:nvSpPr>
          <p:cNvPr id="70" name="Google Shape;70;p8"/>
          <p:cNvSpPr txBox="1"/>
          <p:nvPr/>
        </p:nvSpPr>
        <p:spPr>
          <a:xfrm>
            <a:off x="954000" y="7848000"/>
            <a:ext cx="3120900" cy="981900"/>
          </a:xfrm>
          <a:prstGeom prst="rect">
            <a:avLst/>
          </a:prstGeom>
          <a:solidFill>
            <a:srgbClr val="B3BDC7"/>
          </a:solid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72768D"/>
              </a:buClr>
              <a:buFont typeface="Muli"/>
              <a:buNone/>
            </a:pPr>
            <a:r>
              <a:t/>
            </a:r>
            <a:endParaRP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74" name="Shape 74"/>
        <p:cNvGrpSpPr/>
        <p:nvPr/>
      </p:nvGrpSpPr>
      <p:grpSpPr>
        <a:xfrm>
          <a:off x="0" y="0"/>
          <a:ext cx="0" cy="0"/>
          <a:chOff x="0" y="0"/>
          <a:chExt cx="0" cy="0"/>
        </a:xfrm>
      </p:grpSpPr>
      <p:sp>
        <p:nvSpPr>
          <p:cNvPr id="75" name="Google Shape;75;p9"/>
          <p:cNvSpPr txBox="1"/>
          <p:nvPr/>
        </p:nvSpPr>
        <p:spPr>
          <a:xfrm>
            <a:off x="813900" y="2416525"/>
            <a:ext cx="14499300" cy="4956000"/>
          </a:xfrm>
          <a:prstGeom prst="rect">
            <a:avLst/>
          </a:prstGeom>
          <a:solidFill>
            <a:srgbClr val="FFFFFF"/>
          </a:solidFill>
          <a:ln>
            <a:noFill/>
          </a:ln>
        </p:spPr>
        <p:txBody>
          <a:bodyPr anchorCtr="0" anchor="t" bIns="0" lIns="0" spcFirstLastPara="1" rIns="0" wrap="square" tIns="0">
            <a:noAutofit/>
          </a:bodyPr>
          <a:lstStyle/>
          <a:p>
            <a:pPr indent="0" lvl="0" marL="0" rtl="0" algn="l">
              <a:lnSpc>
                <a:spcPct val="120000"/>
              </a:lnSpc>
              <a:spcBef>
                <a:spcPts val="0"/>
              </a:spcBef>
              <a:spcAft>
                <a:spcPts val="0"/>
              </a:spcAft>
              <a:buClr>
                <a:schemeClr val="dk1"/>
              </a:buClr>
              <a:buSzPts val="1100"/>
              <a:buFont typeface="Arial"/>
              <a:buNone/>
            </a:pPr>
            <a:r>
              <a:rPr lang="en-US" sz="2200">
                <a:solidFill>
                  <a:srgbClr val="81869B"/>
                </a:solidFill>
                <a:latin typeface="Questrial"/>
                <a:ea typeface="Questrial"/>
                <a:cs typeface="Questrial"/>
                <a:sym typeface="Questrial"/>
              </a:rPr>
              <a:t>This month, SEO overall performance was great.  Organic search traffic brought in +24.73% users and Referral</a:t>
            </a:r>
            <a:r>
              <a:rPr lang="en-US" sz="2200">
                <a:solidFill>
                  <a:srgbClr val="81869B"/>
                </a:solidFill>
                <a:latin typeface="Questrial"/>
                <a:ea typeface="Questrial"/>
                <a:cs typeface="Questrial"/>
                <a:sym typeface="Questrial"/>
              </a:rPr>
              <a:t> search traffic brought in +402.88% users! </a:t>
            </a:r>
            <a:r>
              <a:rPr lang="en-US" sz="2200">
                <a:solidFill>
                  <a:srgbClr val="81869B"/>
                </a:solidFill>
                <a:latin typeface="Questrial"/>
                <a:ea typeface="Questrial"/>
                <a:cs typeface="Questrial"/>
                <a:sym typeface="Questrial"/>
              </a:rPr>
              <a:t>The Top 3 referral were bckonline.com, prnewswire.com, multivu.com. Let’s keep social bookmarking with high DA influencers! </a:t>
            </a:r>
            <a:endParaRPr sz="2200">
              <a:solidFill>
                <a:srgbClr val="81869B"/>
              </a:solidFill>
              <a:latin typeface="Questrial"/>
              <a:ea typeface="Questrial"/>
              <a:cs typeface="Questrial"/>
              <a:sym typeface="Questrial"/>
            </a:endParaRPr>
          </a:p>
          <a:p>
            <a:pPr indent="0" lvl="0" marL="0" marR="0" rtl="0" algn="l">
              <a:lnSpc>
                <a:spcPct val="120000"/>
              </a:lnSpc>
              <a:spcBef>
                <a:spcPts val="0"/>
              </a:spcBef>
              <a:spcAft>
                <a:spcPts val="0"/>
              </a:spcAft>
              <a:buClr>
                <a:schemeClr val="dk1"/>
              </a:buClr>
              <a:buSzPts val="1100"/>
              <a:buFont typeface="Arial"/>
              <a:buNone/>
            </a:pPr>
            <a:r>
              <a:t/>
            </a:r>
            <a:endParaRPr sz="2200">
              <a:solidFill>
                <a:srgbClr val="81869B"/>
              </a:solidFill>
              <a:latin typeface="Questrial"/>
              <a:ea typeface="Questrial"/>
              <a:cs typeface="Questrial"/>
              <a:sym typeface="Questrial"/>
            </a:endParaRPr>
          </a:p>
          <a:p>
            <a:pPr indent="0" lvl="0" marL="0" marR="0" rtl="0" algn="l">
              <a:lnSpc>
                <a:spcPct val="120000"/>
              </a:lnSpc>
              <a:spcBef>
                <a:spcPts val="0"/>
              </a:spcBef>
              <a:spcAft>
                <a:spcPts val="0"/>
              </a:spcAft>
              <a:buClr>
                <a:schemeClr val="dk1"/>
              </a:buClr>
              <a:buSzPts val="1100"/>
              <a:buFont typeface="Arial"/>
              <a:buNone/>
            </a:pPr>
            <a:r>
              <a:rPr lang="en-US" sz="2200">
                <a:solidFill>
                  <a:srgbClr val="81869B"/>
                </a:solidFill>
                <a:latin typeface="Questrial"/>
                <a:ea typeface="Questrial"/>
                <a:cs typeface="Questrial"/>
                <a:sym typeface="Questrial"/>
              </a:rPr>
              <a:t>This month, Google announced via Twitter that they would be releasing a mobile-compatibility algorithm update that would give websites with responsive, strategically designed content so to be more user-friendly. In fac</a:t>
            </a:r>
            <a:r>
              <a:rPr lang="en-US" sz="2200">
                <a:solidFill>
                  <a:srgbClr val="81869B"/>
                </a:solidFill>
                <a:latin typeface="Questrial"/>
                <a:ea typeface="Questrial"/>
                <a:cs typeface="Questrial"/>
                <a:sym typeface="Questrial"/>
              </a:rPr>
              <a:t>t, our research shows that </a:t>
            </a:r>
            <a:r>
              <a:rPr lang="en-US" sz="2200">
                <a:solidFill>
                  <a:srgbClr val="81869B"/>
                </a:solidFill>
                <a:latin typeface="Questrial"/>
                <a:ea typeface="Questrial"/>
                <a:cs typeface="Questrial"/>
                <a:sym typeface="Questrial"/>
              </a:rPr>
              <a:t>mobile users sometimes zoom in up to 400%! Therefore, we have begun necessary steps analyze where further optimize your site for mobile may be required due to these new updates. </a:t>
            </a:r>
            <a:endParaRPr sz="2200">
              <a:solidFill>
                <a:srgbClr val="81869B"/>
              </a:solidFill>
              <a:latin typeface="Questrial"/>
              <a:ea typeface="Questrial"/>
              <a:cs typeface="Questrial"/>
              <a:sym typeface="Questrial"/>
            </a:endParaRPr>
          </a:p>
          <a:p>
            <a:pPr indent="0" lvl="0" marL="0" marR="0" rtl="0" algn="l">
              <a:lnSpc>
                <a:spcPct val="120000"/>
              </a:lnSpc>
              <a:spcBef>
                <a:spcPts val="0"/>
              </a:spcBef>
              <a:spcAft>
                <a:spcPts val="0"/>
              </a:spcAft>
              <a:buClr>
                <a:schemeClr val="dk1"/>
              </a:buClr>
              <a:buSzPts val="1100"/>
              <a:buFont typeface="Arial"/>
              <a:buNone/>
            </a:pPr>
            <a:r>
              <a:t/>
            </a:r>
            <a:endParaRPr sz="2200">
              <a:solidFill>
                <a:srgbClr val="81869B"/>
              </a:solidFill>
              <a:latin typeface="Questrial"/>
              <a:ea typeface="Questrial"/>
              <a:cs typeface="Questrial"/>
              <a:sym typeface="Questrial"/>
            </a:endParaRPr>
          </a:p>
          <a:p>
            <a:pPr indent="0" lvl="0" marL="0" marR="0" rtl="0" algn="l">
              <a:lnSpc>
                <a:spcPct val="120000"/>
              </a:lnSpc>
              <a:spcBef>
                <a:spcPts val="0"/>
              </a:spcBef>
              <a:spcAft>
                <a:spcPts val="0"/>
              </a:spcAft>
              <a:buClr>
                <a:schemeClr val="dk1"/>
              </a:buClr>
              <a:buSzPts val="1100"/>
              <a:buFont typeface="Arial"/>
              <a:buNone/>
            </a:pPr>
            <a:r>
              <a:rPr lang="en-US" sz="2200">
                <a:solidFill>
                  <a:srgbClr val="81869B"/>
                </a:solidFill>
                <a:latin typeface="Questrial"/>
                <a:ea typeface="Questrial"/>
                <a:cs typeface="Questrial"/>
                <a:sym typeface="Questrial"/>
              </a:rPr>
              <a:t>CBD Oil products were launched on the website and now we are working to </a:t>
            </a:r>
            <a:r>
              <a:rPr lang="en-US" sz="2200">
                <a:solidFill>
                  <a:srgbClr val="81869B"/>
                </a:solidFill>
                <a:latin typeface="Questrial"/>
                <a:ea typeface="Questrial"/>
                <a:cs typeface="Questrial"/>
                <a:sym typeface="Questrial"/>
              </a:rPr>
              <a:t>optimize</a:t>
            </a:r>
            <a:r>
              <a:rPr lang="en-US" sz="2200">
                <a:solidFill>
                  <a:srgbClr val="81869B"/>
                </a:solidFill>
                <a:latin typeface="Questrial"/>
                <a:ea typeface="Questrial"/>
                <a:cs typeface="Questrial"/>
                <a:sym typeface="Questrial"/>
              </a:rPr>
              <a:t> those products. Though Extima’s efforts and our combined teamwork, we can continue to expect an increase in keyword rankings and search queries on search engine result pages (SERPs). </a:t>
            </a:r>
            <a:br>
              <a:rPr lang="en-US" sz="2200">
                <a:solidFill>
                  <a:srgbClr val="81869B"/>
                </a:solidFill>
                <a:latin typeface="Questrial"/>
                <a:ea typeface="Questrial"/>
                <a:cs typeface="Questrial"/>
                <a:sym typeface="Questrial"/>
              </a:rPr>
            </a:br>
            <a:endParaRPr sz="2200">
              <a:solidFill>
                <a:srgbClr val="81869B"/>
              </a:solidFill>
              <a:latin typeface="Questrial"/>
              <a:ea typeface="Questrial"/>
              <a:cs typeface="Questrial"/>
              <a:sym typeface="Questrial"/>
            </a:endParaRPr>
          </a:p>
        </p:txBody>
      </p:sp>
      <p:pic>
        <p:nvPicPr>
          <p:cNvPr id="76" name="Google Shape;76;p9"/>
          <p:cNvPicPr preferRelativeResize="0"/>
          <p:nvPr/>
        </p:nvPicPr>
        <p:blipFill rotWithShape="1">
          <a:blip r:embed="rId4">
            <a:alphaModFix/>
          </a:blip>
          <a:srcRect b="0" l="0" r="0" t="0"/>
          <a:stretch/>
        </p:blipFill>
        <p:spPr>
          <a:xfrm>
            <a:off x="5284601" y="758425"/>
            <a:ext cx="1630200" cy="1581900"/>
          </a:xfrm>
          <a:prstGeom prst="rect">
            <a:avLst/>
          </a:prstGeom>
          <a:noFill/>
          <a:ln>
            <a:noFill/>
          </a:ln>
        </p:spPr>
      </p:pic>
      <p:sp>
        <p:nvSpPr>
          <p:cNvPr id="77" name="Google Shape;77;p9"/>
          <p:cNvSpPr txBox="1"/>
          <p:nvPr/>
        </p:nvSpPr>
        <p:spPr>
          <a:xfrm>
            <a:off x="7848000" y="7578000"/>
            <a:ext cx="3120900" cy="1179900"/>
          </a:xfrm>
          <a:prstGeom prst="rect">
            <a:avLst/>
          </a:prstGeom>
          <a:solidFill>
            <a:schemeClr val="lt1"/>
          </a:solid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72768D"/>
              </a:buClr>
              <a:buFont typeface="Muli"/>
              <a:buNone/>
            </a:pPr>
            <a:r>
              <a:t/>
            </a:r>
            <a:endParaRPr/>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81" name="Shape 81"/>
        <p:cNvGrpSpPr/>
        <p:nvPr/>
      </p:nvGrpSpPr>
      <p:grpSpPr>
        <a:xfrm>
          <a:off x="0" y="0"/>
          <a:ext cx="0" cy="0"/>
          <a:chOff x="0" y="0"/>
          <a:chExt cx="0" cy="0"/>
        </a:xfrm>
      </p:grpSpPr>
      <p:sp>
        <p:nvSpPr>
          <p:cNvPr id="82" name="Google Shape;82;p10"/>
          <p:cNvSpPr txBox="1"/>
          <p:nvPr/>
        </p:nvSpPr>
        <p:spPr>
          <a:xfrm>
            <a:off x="1064600" y="2536125"/>
            <a:ext cx="12724500" cy="4941300"/>
          </a:xfrm>
          <a:prstGeom prst="rect">
            <a:avLst/>
          </a:prstGeom>
          <a:solidFill>
            <a:srgbClr val="FFFFFF"/>
          </a:solid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Clr>
                <a:schemeClr val="dk1"/>
              </a:buClr>
              <a:buSzPts val="1100"/>
              <a:buFont typeface="Arial"/>
              <a:buNone/>
            </a:pPr>
            <a:r>
              <a:rPr lang="en-US" sz="2000">
                <a:solidFill>
                  <a:srgbClr val="81869B"/>
                </a:solidFill>
                <a:latin typeface="Questrial"/>
                <a:ea typeface="Questrial"/>
                <a:cs typeface="Questrial"/>
                <a:sym typeface="Questrial"/>
              </a:rPr>
              <a:t>Next month, we will determine which strategic keywords to further target in your website’s content, and work update meta content to both engage users and give search engines required keywords. As always, our SEO team must continue to optimize core and other high-traffic landing pages with organic keywords that affect your business and critical online marketing optimizations.</a:t>
            </a:r>
            <a:endParaRPr sz="2000">
              <a:solidFill>
                <a:srgbClr val="81869B"/>
              </a:solidFill>
              <a:latin typeface="Questrial"/>
              <a:ea typeface="Questrial"/>
              <a:cs typeface="Questrial"/>
              <a:sym typeface="Questrial"/>
            </a:endParaRPr>
          </a:p>
          <a:p>
            <a:pPr indent="0" lvl="0" marL="0" marR="0" rtl="0" algn="l">
              <a:lnSpc>
                <a:spcPct val="120000"/>
              </a:lnSpc>
              <a:spcBef>
                <a:spcPts val="0"/>
              </a:spcBef>
              <a:spcAft>
                <a:spcPts val="0"/>
              </a:spcAft>
              <a:buClr>
                <a:schemeClr val="dk1"/>
              </a:buClr>
              <a:buSzPts val="1100"/>
              <a:buFont typeface="Arial"/>
              <a:buNone/>
            </a:pPr>
            <a:r>
              <a:t/>
            </a:r>
            <a:endParaRPr sz="2000">
              <a:solidFill>
                <a:srgbClr val="81869B"/>
              </a:solidFill>
              <a:latin typeface="Questrial"/>
              <a:ea typeface="Questrial"/>
              <a:cs typeface="Questrial"/>
              <a:sym typeface="Questrial"/>
            </a:endParaRPr>
          </a:p>
          <a:p>
            <a:pPr indent="0" lvl="0" marL="0" marR="0" rtl="0" algn="l">
              <a:lnSpc>
                <a:spcPct val="120000"/>
              </a:lnSpc>
              <a:spcBef>
                <a:spcPts val="0"/>
              </a:spcBef>
              <a:spcAft>
                <a:spcPts val="0"/>
              </a:spcAft>
              <a:buClr>
                <a:schemeClr val="dk1"/>
              </a:buClr>
              <a:buSzPts val="1100"/>
              <a:buFont typeface="Arial"/>
              <a:buNone/>
            </a:pPr>
            <a:r>
              <a:rPr lang="en-US" sz="2000">
                <a:solidFill>
                  <a:srgbClr val="81869B"/>
                </a:solidFill>
                <a:latin typeface="Questrial"/>
                <a:ea typeface="Questrial"/>
                <a:cs typeface="Questrial"/>
                <a:sym typeface="Questrial"/>
              </a:rPr>
              <a:t>This month w</a:t>
            </a:r>
            <a:r>
              <a:rPr lang="en-US" sz="2000">
                <a:solidFill>
                  <a:srgbClr val="81869B"/>
                </a:solidFill>
                <a:latin typeface="Questrial"/>
                <a:ea typeface="Questrial"/>
                <a:cs typeface="Questrial"/>
                <a:sym typeface="Questrial"/>
              </a:rPr>
              <a:t>e will continue to optimize “CBD Oil” related keywords now that CBD Products are live on the site share the pages on social bookmarking sites.</a:t>
            </a:r>
            <a:endParaRPr sz="2000">
              <a:solidFill>
                <a:srgbClr val="81869B"/>
              </a:solidFill>
              <a:latin typeface="Questrial"/>
              <a:ea typeface="Questrial"/>
              <a:cs typeface="Questrial"/>
              <a:sym typeface="Questrial"/>
            </a:endParaRPr>
          </a:p>
          <a:p>
            <a:pPr indent="0" lvl="0" marL="0" marR="0" rtl="0" algn="l">
              <a:lnSpc>
                <a:spcPct val="120000"/>
              </a:lnSpc>
              <a:spcBef>
                <a:spcPts val="0"/>
              </a:spcBef>
              <a:spcAft>
                <a:spcPts val="0"/>
              </a:spcAft>
              <a:buClr>
                <a:schemeClr val="dk1"/>
              </a:buClr>
              <a:buSzPts val="1100"/>
              <a:buFont typeface="Arial"/>
              <a:buNone/>
            </a:pPr>
            <a:r>
              <a:t/>
            </a:r>
            <a:endParaRPr sz="2000">
              <a:solidFill>
                <a:srgbClr val="81869B"/>
              </a:solidFill>
              <a:latin typeface="Questrial"/>
              <a:ea typeface="Questrial"/>
              <a:cs typeface="Questrial"/>
              <a:sym typeface="Questrial"/>
            </a:endParaRPr>
          </a:p>
          <a:p>
            <a:pPr indent="0" lvl="0" marL="0" marR="0" rtl="0" algn="l">
              <a:lnSpc>
                <a:spcPct val="120000"/>
              </a:lnSpc>
              <a:spcBef>
                <a:spcPts val="0"/>
              </a:spcBef>
              <a:spcAft>
                <a:spcPts val="0"/>
              </a:spcAft>
              <a:buClr>
                <a:schemeClr val="dk1"/>
              </a:buClr>
              <a:buSzPts val="1100"/>
              <a:buFont typeface="Arial"/>
              <a:buNone/>
            </a:pPr>
            <a:r>
              <a:rPr lang="en-US" sz="2000">
                <a:solidFill>
                  <a:srgbClr val="81869B"/>
                </a:solidFill>
                <a:latin typeface="Questrial"/>
                <a:ea typeface="Questrial"/>
                <a:cs typeface="Questrial"/>
                <a:sym typeface="Questrial"/>
              </a:rPr>
              <a:t>We will also be checking out changes in trends to your keywords and analyzing effects of the latest Google Algorithm update.</a:t>
            </a:r>
            <a:endParaRPr sz="2000">
              <a:solidFill>
                <a:srgbClr val="81869B"/>
              </a:solidFill>
              <a:latin typeface="Questrial"/>
              <a:ea typeface="Questrial"/>
              <a:cs typeface="Questrial"/>
              <a:sym typeface="Questrial"/>
            </a:endParaRPr>
          </a:p>
          <a:p>
            <a:pPr indent="0" lvl="0" marL="0" marR="0" rtl="0" algn="l">
              <a:lnSpc>
                <a:spcPct val="120000"/>
              </a:lnSpc>
              <a:spcBef>
                <a:spcPts val="0"/>
              </a:spcBef>
              <a:spcAft>
                <a:spcPts val="0"/>
              </a:spcAft>
              <a:buClr>
                <a:schemeClr val="dk1"/>
              </a:buClr>
              <a:buSzPts val="1100"/>
              <a:buFont typeface="Arial"/>
              <a:buNone/>
            </a:pPr>
            <a:r>
              <a:t/>
            </a:r>
            <a:endParaRPr sz="2000">
              <a:solidFill>
                <a:srgbClr val="81869B"/>
              </a:solidFill>
              <a:latin typeface="Questrial"/>
              <a:ea typeface="Questrial"/>
              <a:cs typeface="Questrial"/>
              <a:sym typeface="Questrial"/>
            </a:endParaRPr>
          </a:p>
          <a:p>
            <a:pPr indent="0" lvl="0" marL="0" marR="0" rtl="0" algn="l">
              <a:lnSpc>
                <a:spcPct val="120000"/>
              </a:lnSpc>
              <a:spcBef>
                <a:spcPts val="0"/>
              </a:spcBef>
              <a:spcAft>
                <a:spcPts val="0"/>
              </a:spcAft>
              <a:buClr>
                <a:schemeClr val="dk1"/>
              </a:buClr>
              <a:buSzPts val="1100"/>
              <a:buFont typeface="Arial"/>
              <a:buNone/>
            </a:pPr>
            <a:r>
              <a:rPr lang="en-US" sz="2000">
                <a:solidFill>
                  <a:srgbClr val="81869B"/>
                </a:solidFill>
                <a:latin typeface="Questrial"/>
                <a:ea typeface="Questrial"/>
                <a:cs typeface="Questrial"/>
                <a:sym typeface="Questrial"/>
              </a:rPr>
              <a:t>The goal is to continue to gain as many organic keywords related to “CBD Oil” as possible. </a:t>
            </a:r>
            <a:endParaRPr sz="2000">
              <a:solidFill>
                <a:srgbClr val="81869B"/>
              </a:solidFill>
              <a:latin typeface="Questrial"/>
              <a:ea typeface="Questrial"/>
              <a:cs typeface="Questrial"/>
              <a:sym typeface="Questrial"/>
            </a:endParaRPr>
          </a:p>
          <a:p>
            <a:pPr indent="0" lvl="0" marL="0" marR="0" rtl="0" algn="l">
              <a:lnSpc>
                <a:spcPct val="120000"/>
              </a:lnSpc>
              <a:spcBef>
                <a:spcPts val="0"/>
              </a:spcBef>
              <a:spcAft>
                <a:spcPts val="0"/>
              </a:spcAft>
              <a:buClr>
                <a:schemeClr val="dk1"/>
              </a:buClr>
              <a:buSzPts val="1100"/>
              <a:buFont typeface="Arial"/>
              <a:buNone/>
            </a:pPr>
            <a:r>
              <a:t/>
            </a:r>
            <a:endParaRPr sz="2000">
              <a:solidFill>
                <a:srgbClr val="81869B"/>
              </a:solidFill>
              <a:latin typeface="Questrial"/>
              <a:ea typeface="Questrial"/>
              <a:cs typeface="Questrial"/>
              <a:sym typeface="Questrial"/>
            </a:endParaRPr>
          </a:p>
          <a:p>
            <a:pPr indent="0" lvl="0" marL="0" marR="0" rtl="0" algn="l">
              <a:lnSpc>
                <a:spcPct val="120000"/>
              </a:lnSpc>
              <a:spcBef>
                <a:spcPts val="0"/>
              </a:spcBef>
              <a:spcAft>
                <a:spcPts val="0"/>
              </a:spcAft>
              <a:buClr>
                <a:schemeClr val="dk1"/>
              </a:buClr>
              <a:buSzPts val="1100"/>
              <a:buFont typeface="Arial"/>
              <a:buNone/>
            </a:pPr>
            <a:r>
              <a:rPr lang="en-US" sz="2000">
                <a:solidFill>
                  <a:srgbClr val="81869B"/>
                </a:solidFill>
                <a:latin typeface="Questrial"/>
                <a:ea typeface="Questrial"/>
                <a:cs typeface="Questrial"/>
                <a:sym typeface="Questrial"/>
              </a:rPr>
              <a:t>As always, we will continue monitoring site activity and Webmaster Tools (Search Console) for crawl errors and possible issues on the website.</a:t>
            </a:r>
            <a:endParaRPr sz="2000">
              <a:solidFill>
                <a:srgbClr val="81869B"/>
              </a:solidFill>
              <a:latin typeface="Questrial"/>
              <a:ea typeface="Questrial"/>
              <a:cs typeface="Questrial"/>
              <a:sym typeface="Questrial"/>
            </a:endParaRPr>
          </a:p>
          <a:p>
            <a:pPr indent="0" lvl="0" marL="0" marR="0" rtl="0" algn="l">
              <a:lnSpc>
                <a:spcPct val="120000"/>
              </a:lnSpc>
              <a:spcBef>
                <a:spcPts val="0"/>
              </a:spcBef>
              <a:spcAft>
                <a:spcPts val="0"/>
              </a:spcAft>
              <a:buClr>
                <a:srgbClr val="81869B"/>
              </a:buClr>
              <a:buFont typeface="Questrial"/>
              <a:buNone/>
            </a:pPr>
            <a:r>
              <a:t/>
            </a:r>
            <a:endParaRPr sz="2000">
              <a:solidFill>
                <a:srgbClr val="81869B"/>
              </a:solidFill>
              <a:latin typeface="Questrial"/>
              <a:ea typeface="Questrial"/>
              <a:cs typeface="Questrial"/>
              <a:sym typeface="Questrial"/>
            </a:endParaRPr>
          </a:p>
        </p:txBody>
      </p:sp>
      <p:pic>
        <p:nvPicPr>
          <p:cNvPr id="83" name="Google Shape;83;p10"/>
          <p:cNvPicPr preferRelativeResize="0"/>
          <p:nvPr/>
        </p:nvPicPr>
        <p:blipFill rotWithShape="1">
          <a:blip r:embed="rId4">
            <a:alphaModFix/>
          </a:blip>
          <a:srcRect b="0" l="0" r="0" t="0"/>
          <a:stretch/>
        </p:blipFill>
        <p:spPr>
          <a:xfrm>
            <a:off x="5284601" y="758425"/>
            <a:ext cx="1630200" cy="1581900"/>
          </a:xfrm>
          <a:prstGeom prst="rect">
            <a:avLst/>
          </a:prstGeom>
          <a:noFill/>
          <a:ln>
            <a:noFill/>
          </a:ln>
        </p:spPr>
      </p:pic>
      <p:sp>
        <p:nvSpPr>
          <p:cNvPr id="84" name="Google Shape;84;p10"/>
          <p:cNvSpPr txBox="1"/>
          <p:nvPr/>
        </p:nvSpPr>
        <p:spPr>
          <a:xfrm>
            <a:off x="7848000" y="7578000"/>
            <a:ext cx="3120900" cy="1179900"/>
          </a:xfrm>
          <a:prstGeom prst="rect">
            <a:avLst/>
          </a:prstGeom>
          <a:solidFill>
            <a:schemeClr val="lt1"/>
          </a:solid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72768D"/>
              </a:buClr>
              <a:buFont typeface="Muli"/>
              <a:buNone/>
            </a:pPr>
            <a:r>
              <a:t/>
            </a:r>
            <a:endParaRPr/>
          </a:p>
        </p:txBody>
      </p: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88" name="Shape 88"/>
        <p:cNvGrpSpPr/>
        <p:nvPr/>
      </p:nvGrpSpPr>
      <p:grpSpPr>
        <a:xfrm>
          <a:off x="0" y="0"/>
          <a:ext cx="0" cy="0"/>
          <a:chOff x="0" y="0"/>
          <a:chExt cx="0" cy="0"/>
        </a:xfrm>
      </p:grpSpPr>
      <p:sp>
        <p:nvSpPr>
          <p:cNvPr id="89" name="Google Shape;89;p11"/>
          <p:cNvSpPr/>
          <p:nvPr/>
        </p:nvSpPr>
        <p:spPr>
          <a:xfrm>
            <a:off x="672525" y="3197450"/>
            <a:ext cx="15267600" cy="5545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1"/>
          <p:cNvSpPr/>
          <p:nvPr/>
        </p:nvSpPr>
        <p:spPr>
          <a:xfrm>
            <a:off x="75250" y="1580450"/>
            <a:ext cx="12091800" cy="940800"/>
          </a:xfrm>
          <a:prstGeom prst="rect">
            <a:avLst/>
          </a:prstGeom>
          <a:solidFill>
            <a:srgbClr val="B3BDC7"/>
          </a:solidFill>
          <a:ln>
            <a:noFill/>
          </a:ln>
        </p:spPr>
        <p:txBody>
          <a:bodyPr anchorCtr="0" anchor="ctr" bIns="91425" lIns="91425" spcFirstLastPara="1" rIns="91425" wrap="square" tIns="91425">
            <a:noAutofit/>
          </a:bodyPr>
          <a:lstStyle/>
          <a:p>
            <a:pPr indent="457200" lvl="0" marL="457200" rtl="0" algn="l">
              <a:spcBef>
                <a:spcPts val="0"/>
              </a:spcBef>
              <a:spcAft>
                <a:spcPts val="0"/>
              </a:spcAft>
              <a:buNone/>
            </a:pPr>
            <a:r>
              <a:rPr lang="en-US" sz="3000">
                <a:solidFill>
                  <a:srgbClr val="F3F3F3"/>
                </a:solidFill>
                <a:latin typeface="Questrial"/>
                <a:ea typeface="Questrial"/>
                <a:cs typeface="Questrial"/>
                <a:sym typeface="Questrial"/>
              </a:rPr>
              <a:t>AGE/GENDER </a:t>
            </a:r>
            <a:r>
              <a:rPr lang="en-US" sz="3000">
                <a:solidFill>
                  <a:srgbClr val="D9D9D9"/>
                </a:solidFill>
                <a:latin typeface="Questrial"/>
                <a:ea typeface="Questrial"/>
                <a:cs typeface="Questrial"/>
                <a:sym typeface="Questrial"/>
              </a:rPr>
              <a:t>DEMOGRAPHIC</a:t>
            </a:r>
            <a:r>
              <a:rPr lang="en-US" sz="3000">
                <a:solidFill>
                  <a:srgbClr val="D9D9D9"/>
                </a:solidFill>
                <a:latin typeface="Questrial"/>
                <a:ea typeface="Questrial"/>
                <a:cs typeface="Questrial"/>
                <a:sym typeface="Questrial"/>
              </a:rPr>
              <a:t>S</a:t>
            </a:r>
            <a:endParaRPr sz="3000">
              <a:solidFill>
                <a:srgbClr val="D9D9D9"/>
              </a:solidFill>
              <a:latin typeface="Questrial"/>
              <a:ea typeface="Questrial"/>
              <a:cs typeface="Questrial"/>
              <a:sym typeface="Questrial"/>
            </a:endParaRPr>
          </a:p>
        </p:txBody>
      </p:sp>
      <p:pic>
        <p:nvPicPr>
          <p:cNvPr id="91" name="Google Shape;91;p11"/>
          <p:cNvPicPr preferRelativeResize="0"/>
          <p:nvPr/>
        </p:nvPicPr>
        <p:blipFill rotWithShape="1">
          <a:blip r:embed="rId4">
            <a:alphaModFix/>
          </a:blip>
          <a:srcRect b="0" l="0" r="0" t="0"/>
          <a:stretch/>
        </p:blipFill>
        <p:spPr>
          <a:xfrm>
            <a:off x="1011775" y="157050"/>
            <a:ext cx="1338000" cy="1298400"/>
          </a:xfrm>
          <a:prstGeom prst="rect">
            <a:avLst/>
          </a:prstGeom>
          <a:noFill/>
          <a:ln>
            <a:noFill/>
          </a:ln>
        </p:spPr>
      </p:pic>
      <p:pic>
        <p:nvPicPr>
          <p:cNvPr id="92" name="Google Shape;92;p11"/>
          <p:cNvPicPr preferRelativeResize="0"/>
          <p:nvPr/>
        </p:nvPicPr>
        <p:blipFill>
          <a:blip r:embed="rId5">
            <a:alphaModFix/>
          </a:blip>
          <a:stretch>
            <a:fillRect/>
          </a:stretch>
        </p:blipFill>
        <p:spPr>
          <a:xfrm>
            <a:off x="2238752" y="3197450"/>
            <a:ext cx="12876374" cy="4588150"/>
          </a:xfrm>
          <a:prstGeom prst="rect">
            <a:avLst/>
          </a:prstGeom>
          <a:noFill/>
          <a:ln>
            <a:noFill/>
          </a:ln>
        </p:spPr>
      </p:pic>
      <p:sp>
        <p:nvSpPr>
          <p:cNvPr id="93" name="Google Shape;93;p11"/>
          <p:cNvSpPr txBox="1"/>
          <p:nvPr/>
        </p:nvSpPr>
        <p:spPr>
          <a:xfrm>
            <a:off x="13032000" y="216300"/>
            <a:ext cx="3120900" cy="1179900"/>
          </a:xfrm>
          <a:prstGeom prst="rect">
            <a:avLst/>
          </a:prstGeom>
          <a:solidFill>
            <a:schemeClr val="lt1"/>
          </a:solid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72768D"/>
              </a:buClr>
              <a:buFont typeface="Muli"/>
              <a:buNone/>
            </a:pPr>
            <a:r>
              <a:t/>
            </a:r>
            <a:endParaRPr/>
          </a:p>
        </p:txBody>
      </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97" name="Shape 97"/>
        <p:cNvGrpSpPr/>
        <p:nvPr/>
      </p:nvGrpSpPr>
      <p:grpSpPr>
        <a:xfrm>
          <a:off x="0" y="0"/>
          <a:ext cx="0" cy="0"/>
          <a:chOff x="0" y="0"/>
          <a:chExt cx="0" cy="0"/>
        </a:xfrm>
      </p:grpSpPr>
      <p:sp>
        <p:nvSpPr>
          <p:cNvPr id="98" name="Google Shape;98;p12"/>
          <p:cNvSpPr/>
          <p:nvPr/>
        </p:nvSpPr>
        <p:spPr>
          <a:xfrm>
            <a:off x="672525" y="3197450"/>
            <a:ext cx="15267600" cy="5545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2"/>
          <p:cNvSpPr/>
          <p:nvPr/>
        </p:nvSpPr>
        <p:spPr>
          <a:xfrm>
            <a:off x="75250" y="1580450"/>
            <a:ext cx="12091800" cy="940800"/>
          </a:xfrm>
          <a:prstGeom prst="rect">
            <a:avLst/>
          </a:prstGeom>
          <a:solidFill>
            <a:srgbClr val="B3BDC7"/>
          </a:solidFill>
          <a:ln>
            <a:noFill/>
          </a:ln>
        </p:spPr>
        <p:txBody>
          <a:bodyPr anchorCtr="0" anchor="ctr" bIns="91425" lIns="91425" spcFirstLastPara="1" rIns="91425" wrap="square" tIns="91425">
            <a:noAutofit/>
          </a:bodyPr>
          <a:lstStyle/>
          <a:p>
            <a:pPr indent="457200" lvl="0" marL="457200" rtl="0" algn="l">
              <a:spcBef>
                <a:spcPts val="0"/>
              </a:spcBef>
              <a:spcAft>
                <a:spcPts val="0"/>
              </a:spcAft>
              <a:buNone/>
            </a:pPr>
            <a:r>
              <a:rPr lang="en-US" sz="3000">
                <a:solidFill>
                  <a:srgbClr val="F3F3F3"/>
                </a:solidFill>
                <a:latin typeface="Questrial"/>
                <a:ea typeface="Questrial"/>
                <a:cs typeface="Questrial"/>
                <a:sym typeface="Questrial"/>
              </a:rPr>
              <a:t>SESSION DURATION </a:t>
            </a:r>
            <a:r>
              <a:rPr lang="en-US" sz="3000">
                <a:solidFill>
                  <a:srgbClr val="D9D9D9"/>
                </a:solidFill>
                <a:latin typeface="Questrial"/>
                <a:ea typeface="Questrial"/>
                <a:cs typeface="Questrial"/>
                <a:sym typeface="Questrial"/>
              </a:rPr>
              <a:t>ENGAGEMENT</a:t>
            </a:r>
            <a:endParaRPr sz="3000">
              <a:solidFill>
                <a:srgbClr val="D9D9D9"/>
              </a:solidFill>
              <a:latin typeface="Questrial"/>
              <a:ea typeface="Questrial"/>
              <a:cs typeface="Questrial"/>
              <a:sym typeface="Questrial"/>
            </a:endParaRPr>
          </a:p>
        </p:txBody>
      </p:sp>
      <p:pic>
        <p:nvPicPr>
          <p:cNvPr id="100" name="Google Shape;100;p12"/>
          <p:cNvPicPr preferRelativeResize="0"/>
          <p:nvPr/>
        </p:nvPicPr>
        <p:blipFill rotWithShape="1">
          <a:blip r:embed="rId4">
            <a:alphaModFix/>
          </a:blip>
          <a:srcRect b="0" l="0" r="0" t="0"/>
          <a:stretch/>
        </p:blipFill>
        <p:spPr>
          <a:xfrm>
            <a:off x="1011775" y="157050"/>
            <a:ext cx="1338000" cy="1298400"/>
          </a:xfrm>
          <a:prstGeom prst="rect">
            <a:avLst/>
          </a:prstGeom>
          <a:noFill/>
          <a:ln>
            <a:noFill/>
          </a:ln>
        </p:spPr>
      </p:pic>
      <p:pic>
        <p:nvPicPr>
          <p:cNvPr id="101" name="Google Shape;101;p12"/>
          <p:cNvPicPr preferRelativeResize="0"/>
          <p:nvPr/>
        </p:nvPicPr>
        <p:blipFill>
          <a:blip r:embed="rId5">
            <a:alphaModFix/>
          </a:blip>
          <a:stretch>
            <a:fillRect/>
          </a:stretch>
        </p:blipFill>
        <p:spPr>
          <a:xfrm>
            <a:off x="555550" y="3197441"/>
            <a:ext cx="15144899" cy="5186609"/>
          </a:xfrm>
          <a:prstGeom prst="rect">
            <a:avLst/>
          </a:prstGeom>
          <a:noFill/>
          <a:ln>
            <a:noFill/>
          </a:ln>
        </p:spPr>
      </p:pic>
      <p:sp>
        <p:nvSpPr>
          <p:cNvPr id="102" name="Google Shape;102;p12"/>
          <p:cNvSpPr txBox="1"/>
          <p:nvPr/>
        </p:nvSpPr>
        <p:spPr>
          <a:xfrm>
            <a:off x="13032000" y="275550"/>
            <a:ext cx="3120900" cy="1179900"/>
          </a:xfrm>
          <a:prstGeom prst="rect">
            <a:avLst/>
          </a:prstGeom>
          <a:solidFill>
            <a:schemeClr val="lt1"/>
          </a:solid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72768D"/>
              </a:buClr>
              <a:buFont typeface="Muli"/>
              <a:buNone/>
            </a:pPr>
            <a:r>
              <a:t/>
            </a:r>
            <a:endParaRPr/>
          </a:p>
        </p:txBody>
      </p:sp>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stretch>
            <a:fillRect b="0" l="0" r="0" t="0"/>
          </a:stretch>
        </a:blipFill>
      </p:bgPr>
    </p:bg>
    <p:spTree>
      <p:nvGrpSpPr>
        <p:cNvPr id="106" name="Shape 106"/>
        <p:cNvGrpSpPr/>
        <p:nvPr/>
      </p:nvGrpSpPr>
      <p:grpSpPr>
        <a:xfrm>
          <a:off x="0" y="0"/>
          <a:ext cx="0" cy="0"/>
          <a:chOff x="0" y="0"/>
          <a:chExt cx="0" cy="0"/>
        </a:xfrm>
      </p:grpSpPr>
      <p:sp>
        <p:nvSpPr>
          <p:cNvPr id="107" name="Google Shape;107;p13"/>
          <p:cNvSpPr/>
          <p:nvPr/>
        </p:nvSpPr>
        <p:spPr>
          <a:xfrm>
            <a:off x="672525" y="3197450"/>
            <a:ext cx="15267600" cy="5545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75250" y="1580450"/>
            <a:ext cx="12091800" cy="940800"/>
          </a:xfrm>
          <a:prstGeom prst="rect">
            <a:avLst/>
          </a:prstGeom>
          <a:solidFill>
            <a:srgbClr val="B3BDC7"/>
          </a:solidFill>
          <a:ln>
            <a:noFill/>
          </a:ln>
        </p:spPr>
        <p:txBody>
          <a:bodyPr anchorCtr="0" anchor="ctr" bIns="91425" lIns="91425" spcFirstLastPara="1" rIns="91425" wrap="square" tIns="91425">
            <a:noAutofit/>
          </a:bodyPr>
          <a:lstStyle/>
          <a:p>
            <a:pPr indent="457200" lvl="0" marL="457200" rtl="0" algn="l">
              <a:spcBef>
                <a:spcPts val="0"/>
              </a:spcBef>
              <a:spcAft>
                <a:spcPts val="0"/>
              </a:spcAft>
              <a:buNone/>
            </a:pPr>
            <a:r>
              <a:rPr lang="en-US" sz="3000">
                <a:solidFill>
                  <a:srgbClr val="F3F3F3"/>
                </a:solidFill>
                <a:latin typeface="Questrial"/>
                <a:ea typeface="Questrial"/>
                <a:cs typeface="Questrial"/>
                <a:sym typeface="Questrial"/>
              </a:rPr>
              <a:t>TOP LANDING PAGES</a:t>
            </a:r>
            <a:r>
              <a:rPr lang="en-US" sz="3000">
                <a:solidFill>
                  <a:srgbClr val="F3F3F3"/>
                </a:solidFill>
                <a:latin typeface="Questrial"/>
                <a:ea typeface="Questrial"/>
                <a:cs typeface="Questrial"/>
                <a:sym typeface="Questrial"/>
              </a:rPr>
              <a:t> </a:t>
            </a:r>
            <a:r>
              <a:rPr lang="en-US" sz="3000">
                <a:solidFill>
                  <a:srgbClr val="D9D9D9"/>
                </a:solidFill>
                <a:latin typeface="Questrial"/>
                <a:ea typeface="Questrial"/>
                <a:cs typeface="Questrial"/>
                <a:sym typeface="Questrial"/>
              </a:rPr>
              <a:t>CHANNELS</a:t>
            </a:r>
            <a:endParaRPr sz="3000">
              <a:solidFill>
                <a:srgbClr val="D9D9D9"/>
              </a:solidFill>
              <a:latin typeface="Questrial"/>
              <a:ea typeface="Questrial"/>
              <a:cs typeface="Questrial"/>
              <a:sym typeface="Questrial"/>
            </a:endParaRPr>
          </a:p>
        </p:txBody>
      </p:sp>
      <p:pic>
        <p:nvPicPr>
          <p:cNvPr id="109" name="Google Shape;109;p13"/>
          <p:cNvPicPr preferRelativeResize="0"/>
          <p:nvPr/>
        </p:nvPicPr>
        <p:blipFill rotWithShape="1">
          <a:blip r:embed="rId4">
            <a:alphaModFix/>
          </a:blip>
          <a:srcRect b="0" l="0" r="0" t="0"/>
          <a:stretch/>
        </p:blipFill>
        <p:spPr>
          <a:xfrm>
            <a:off x="1011775" y="157050"/>
            <a:ext cx="1338000" cy="1298400"/>
          </a:xfrm>
          <a:prstGeom prst="rect">
            <a:avLst/>
          </a:prstGeom>
          <a:noFill/>
          <a:ln>
            <a:noFill/>
          </a:ln>
        </p:spPr>
      </p:pic>
      <p:pic>
        <p:nvPicPr>
          <p:cNvPr id="110" name="Google Shape;110;p13"/>
          <p:cNvPicPr preferRelativeResize="0"/>
          <p:nvPr/>
        </p:nvPicPr>
        <p:blipFill rotWithShape="1">
          <a:blip r:embed="rId5">
            <a:alphaModFix/>
          </a:blip>
          <a:srcRect b="27001" l="0" r="0" t="0"/>
          <a:stretch/>
        </p:blipFill>
        <p:spPr>
          <a:xfrm>
            <a:off x="3026587" y="3144125"/>
            <a:ext cx="10202826" cy="5652151"/>
          </a:xfrm>
          <a:prstGeom prst="rect">
            <a:avLst/>
          </a:prstGeom>
          <a:noFill/>
          <a:ln>
            <a:noFill/>
          </a:ln>
        </p:spPr>
      </p:pic>
      <p:sp>
        <p:nvSpPr>
          <p:cNvPr id="111" name="Google Shape;111;p13"/>
          <p:cNvSpPr txBox="1"/>
          <p:nvPr/>
        </p:nvSpPr>
        <p:spPr>
          <a:xfrm>
            <a:off x="13032000" y="275550"/>
            <a:ext cx="3120900" cy="1179900"/>
          </a:xfrm>
          <a:prstGeom prst="rect">
            <a:avLst/>
          </a:prstGeom>
          <a:solidFill>
            <a:schemeClr val="lt1"/>
          </a:solid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72768D"/>
              </a:buClr>
              <a:buFont typeface="Muli"/>
              <a:buNone/>
            </a:pPr>
            <a:r>
              <a:t/>
            </a:r>
            <a:endParaRPr/>
          </a:p>
        </p:txBody>
      </p:sp>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Title &amp; Subtitle">
  <a:themeElements>
    <a:clrScheme name="Title &amp; Subtitle">
      <a:dk1>
        <a:srgbClr val="000000"/>
      </a:dk1>
      <a:lt1>
        <a:srgbClr val="FFFFFF"/>
      </a:lt1>
      <a:dk2>
        <a:srgbClr val="000000"/>
      </a:dk2>
      <a:lt2>
        <a:srgbClr val="808080"/>
      </a:lt2>
      <a:accent1>
        <a:srgbClr val="BBE0E3"/>
      </a:accent1>
      <a:accent2>
        <a:srgbClr val="333399"/>
      </a:accent2>
      <a:accent3>
        <a:srgbClr val="FFFFFF"/>
      </a:accent3>
      <a:accent4>
        <a:srgbClr val="BBE0E3"/>
      </a:accent4>
      <a:accent5>
        <a:srgbClr val="333399"/>
      </a:accent5>
      <a:accent6>
        <a:srgbClr val="FFFFFF"/>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tle &amp; Bullets">
  <a:themeElements>
    <a:clrScheme name="Title &amp; Bullets">
      <a:dk1>
        <a:srgbClr val="000000"/>
      </a:dk1>
      <a:lt1>
        <a:srgbClr val="FFFFFF"/>
      </a:lt1>
      <a:dk2>
        <a:srgbClr val="000000"/>
      </a:dk2>
      <a:lt2>
        <a:srgbClr val="808080"/>
      </a:lt2>
      <a:accent1>
        <a:srgbClr val="BBE0E3"/>
      </a:accent1>
      <a:accent2>
        <a:srgbClr val="333399"/>
      </a:accent2>
      <a:accent3>
        <a:srgbClr val="FFFFFF"/>
      </a:accent3>
      <a:accent4>
        <a:srgbClr val="BBE0E3"/>
      </a:accent4>
      <a:accent5>
        <a:srgbClr val="333399"/>
      </a:accent5>
      <a:accent6>
        <a:srgbClr val="FFFFFF"/>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