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5" r:id="rId5"/>
    <p:sldId id="302" r:id="rId6"/>
    <p:sldId id="303" r:id="rId7"/>
    <p:sldId id="304" r:id="rId8"/>
    <p:sldId id="301" r:id="rId9"/>
    <p:sldId id="269" r:id="rId10"/>
    <p:sldId id="261" r:id="rId11"/>
    <p:sldId id="267" r:id="rId12"/>
    <p:sldId id="258" r:id="rId13"/>
    <p:sldId id="306" r:id="rId14"/>
    <p:sldId id="260" r:id="rId15"/>
    <p:sldId id="259" r:id="rId16"/>
    <p:sldId id="279" r:id="rId17"/>
    <p:sldId id="280" r:id="rId18"/>
    <p:sldId id="289" r:id="rId19"/>
    <p:sldId id="290" r:id="rId20"/>
    <p:sldId id="291" r:id="rId21"/>
    <p:sldId id="292" r:id="rId22"/>
    <p:sldId id="293" r:id="rId23"/>
    <p:sldId id="294" r:id="rId24"/>
    <p:sldId id="295" r:id="rId25"/>
    <p:sldId id="296" r:id="rId26"/>
    <p:sldId id="297" r:id="rId27"/>
    <p:sldId id="300" r:id="rId28"/>
    <p:sldId id="321" r:id="rId29"/>
    <p:sldId id="262" r:id="rId30"/>
    <p:sldId id="271" r:id="rId31"/>
    <p:sldId id="272" r:id="rId32"/>
    <p:sldId id="263" r:id="rId33"/>
    <p:sldId id="307" r:id="rId34"/>
    <p:sldId id="308" r:id="rId35"/>
    <p:sldId id="273" r:id="rId36"/>
    <p:sldId id="274" r:id="rId37"/>
    <p:sldId id="309" r:id="rId38"/>
    <p:sldId id="275" r:id="rId39"/>
    <p:sldId id="310" r:id="rId40"/>
    <p:sldId id="320" r:id="rId41"/>
    <p:sldId id="311" r:id="rId42"/>
    <p:sldId id="313" r:id="rId43"/>
    <p:sldId id="312" r:id="rId44"/>
    <p:sldId id="314" r:id="rId45"/>
    <p:sldId id="318" r:id="rId46"/>
    <p:sldId id="319" r:id="rId47"/>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D15E5-7D2B-4934-BCED-DC7DCEB3E4D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hu-HU"/>
        </a:p>
      </dgm:t>
    </dgm:pt>
    <dgm:pt modelId="{CEA223C2-525B-461B-8E35-7883A5D976AE}">
      <dgm:prSet phldrT="[Text]"/>
      <dgm:spPr/>
      <dgm:t>
        <a:bodyPr/>
        <a:lstStyle/>
        <a:p>
          <a:r>
            <a:rPr lang="hu-HU" dirty="0"/>
            <a:t>Understand the difference between debate structure and rhetorics</a:t>
          </a:r>
        </a:p>
      </dgm:t>
    </dgm:pt>
    <dgm:pt modelId="{2F9ABEB7-AB4A-4DB7-ADD6-EE9B58D49B3C}" type="parTrans" cxnId="{3DC10405-8502-4521-AA65-4D7EE75839BD}">
      <dgm:prSet/>
      <dgm:spPr/>
      <dgm:t>
        <a:bodyPr/>
        <a:lstStyle/>
        <a:p>
          <a:endParaRPr lang="hu-HU"/>
        </a:p>
      </dgm:t>
    </dgm:pt>
    <dgm:pt modelId="{0D730C27-CF72-4EB2-8B69-C6595C7A4D30}" type="sibTrans" cxnId="{3DC10405-8502-4521-AA65-4D7EE75839BD}">
      <dgm:prSet/>
      <dgm:spPr/>
      <dgm:t>
        <a:bodyPr/>
        <a:lstStyle/>
        <a:p>
          <a:endParaRPr lang="hu-HU"/>
        </a:p>
      </dgm:t>
    </dgm:pt>
    <dgm:pt modelId="{E8E300EF-3DA2-4A6F-AB61-FD9BC5AE8CA9}">
      <dgm:prSet phldrT="[Text]"/>
      <dgm:spPr/>
      <dgm:t>
        <a:bodyPr/>
        <a:lstStyle/>
        <a:p>
          <a:r>
            <a:rPr lang="hu-HU" dirty="0"/>
            <a:t>Be able to identify basic structure elements</a:t>
          </a:r>
        </a:p>
      </dgm:t>
    </dgm:pt>
    <dgm:pt modelId="{D52013A9-0CCA-40DA-A157-BFFED333960A}" type="parTrans" cxnId="{515CB049-6B0F-4A2E-8D83-F2F18A54DF33}">
      <dgm:prSet/>
      <dgm:spPr/>
      <dgm:t>
        <a:bodyPr/>
        <a:lstStyle/>
        <a:p>
          <a:endParaRPr lang="hu-HU"/>
        </a:p>
      </dgm:t>
    </dgm:pt>
    <dgm:pt modelId="{B3D7ACF0-5932-495A-B5D6-CCE0158AF52A}" type="sibTrans" cxnId="{515CB049-6B0F-4A2E-8D83-F2F18A54DF33}">
      <dgm:prSet/>
      <dgm:spPr/>
      <dgm:t>
        <a:bodyPr/>
        <a:lstStyle/>
        <a:p>
          <a:endParaRPr lang="hu-HU"/>
        </a:p>
      </dgm:t>
    </dgm:pt>
    <dgm:pt modelId="{76DA8A75-8B5C-4B70-9EFA-C8F48D414E0B}">
      <dgm:prSet phldrT="[Text]"/>
      <dgm:spPr/>
      <dgm:t>
        <a:bodyPr/>
        <a:lstStyle/>
        <a:p>
          <a:r>
            <a:rPr lang="hu-HU" dirty="0"/>
            <a:t>Be able to use basic structure elements</a:t>
          </a:r>
        </a:p>
      </dgm:t>
    </dgm:pt>
    <dgm:pt modelId="{FC04A74D-64C1-4BF9-9F59-7E9E3DB41CE1}" type="parTrans" cxnId="{EA381F6D-81DD-4842-9CCA-CD9E8316C2E0}">
      <dgm:prSet/>
      <dgm:spPr/>
      <dgm:t>
        <a:bodyPr/>
        <a:lstStyle/>
        <a:p>
          <a:endParaRPr lang="hu-HU"/>
        </a:p>
      </dgm:t>
    </dgm:pt>
    <dgm:pt modelId="{339F5937-6BE3-4D74-B837-546D904AE668}" type="sibTrans" cxnId="{EA381F6D-81DD-4842-9CCA-CD9E8316C2E0}">
      <dgm:prSet/>
      <dgm:spPr/>
      <dgm:t>
        <a:bodyPr/>
        <a:lstStyle/>
        <a:p>
          <a:endParaRPr lang="hu-HU"/>
        </a:p>
      </dgm:t>
    </dgm:pt>
    <dgm:pt modelId="{400C41D9-26AA-4CD9-A943-DE85C0418EAE}">
      <dgm:prSet/>
      <dgm:spPr/>
      <dgm:t>
        <a:bodyPr/>
        <a:lstStyle/>
        <a:p>
          <a:r>
            <a:rPr lang="hu-HU" dirty="0"/>
            <a:t>Structure is mostly about logic, with rhetoric elements that help to understand the logic and relevance more in a speech</a:t>
          </a:r>
        </a:p>
      </dgm:t>
    </dgm:pt>
    <dgm:pt modelId="{11AB375C-75FA-44CB-8A2A-540968BABCBC}" type="parTrans" cxnId="{36CA7E07-507E-4ECF-AC23-F84A7CFB9194}">
      <dgm:prSet/>
      <dgm:spPr/>
      <dgm:t>
        <a:bodyPr/>
        <a:lstStyle/>
        <a:p>
          <a:endParaRPr lang="hu-HU"/>
        </a:p>
      </dgm:t>
    </dgm:pt>
    <dgm:pt modelId="{257018C5-4C95-4C17-9111-D33B4021F3D3}" type="sibTrans" cxnId="{36CA7E07-507E-4ECF-AC23-F84A7CFB9194}">
      <dgm:prSet/>
      <dgm:spPr/>
      <dgm:t>
        <a:bodyPr/>
        <a:lstStyle/>
        <a:p>
          <a:endParaRPr lang="hu-HU"/>
        </a:p>
      </dgm:t>
    </dgm:pt>
    <dgm:pt modelId="{B2FCBE64-18A6-4BD3-A434-AEDD72119031}">
      <dgm:prSet/>
      <dgm:spPr/>
      <dgm:t>
        <a:bodyPr/>
        <a:lstStyle/>
        <a:p>
          <a:r>
            <a:rPr lang="hu-HU" dirty="0"/>
            <a:t>Further rhetoric capabilities (such as gestures / phrases / expressions) are also used, but they are not directly connected to the logical structure. </a:t>
          </a:r>
        </a:p>
      </dgm:t>
    </dgm:pt>
    <dgm:pt modelId="{8B98C91A-3AAF-4781-94E4-0B50872CF0B7}" type="parTrans" cxnId="{571CC148-E27C-438A-B87D-A1CABA872E15}">
      <dgm:prSet/>
      <dgm:spPr/>
      <dgm:t>
        <a:bodyPr/>
        <a:lstStyle/>
        <a:p>
          <a:endParaRPr lang="hu-HU"/>
        </a:p>
      </dgm:t>
    </dgm:pt>
    <dgm:pt modelId="{8ABD1F0A-C548-4E57-8B88-489DE4C401B0}" type="sibTrans" cxnId="{571CC148-E27C-438A-B87D-A1CABA872E15}">
      <dgm:prSet/>
      <dgm:spPr/>
      <dgm:t>
        <a:bodyPr/>
        <a:lstStyle/>
        <a:p>
          <a:endParaRPr lang="hu-HU"/>
        </a:p>
      </dgm:t>
    </dgm:pt>
    <dgm:pt modelId="{BD4B9BAD-71B4-444C-B70F-634EF52C05EC}">
      <dgm:prSet/>
      <dgm:spPr/>
      <dgm:t>
        <a:bodyPr/>
        <a:lstStyle/>
        <a:p>
          <a:r>
            <a:rPr lang="hu-HU" dirty="0"/>
            <a:t>F.e.: what is the difference between teamline, context, and examples? </a:t>
          </a:r>
        </a:p>
      </dgm:t>
    </dgm:pt>
    <dgm:pt modelId="{9EE4D482-98D1-4351-A0C9-6C168473AEC8}" type="parTrans" cxnId="{0E4458B4-346B-411E-A9E4-0E2290BDC75B}">
      <dgm:prSet/>
      <dgm:spPr/>
      <dgm:t>
        <a:bodyPr/>
        <a:lstStyle/>
        <a:p>
          <a:endParaRPr lang="hu-HU"/>
        </a:p>
      </dgm:t>
    </dgm:pt>
    <dgm:pt modelId="{4A385583-A4CA-4D63-BD51-AF62437B2AD8}" type="sibTrans" cxnId="{0E4458B4-346B-411E-A9E4-0E2290BDC75B}">
      <dgm:prSet/>
      <dgm:spPr/>
      <dgm:t>
        <a:bodyPr/>
        <a:lstStyle/>
        <a:p>
          <a:endParaRPr lang="hu-HU"/>
        </a:p>
      </dgm:t>
    </dgm:pt>
    <dgm:pt modelId="{156BFA04-95A1-44F5-9428-181EDD3FC7CE}">
      <dgm:prSet/>
      <dgm:spPr/>
      <dgm:t>
        <a:bodyPr/>
        <a:lstStyle/>
        <a:p>
          <a:r>
            <a:rPr lang="hu-HU" dirty="0"/>
            <a:t>We are going to debate after this workshop! </a:t>
          </a:r>
        </a:p>
      </dgm:t>
    </dgm:pt>
    <dgm:pt modelId="{56A9FE97-9AE5-4AEC-B582-EBCABEF3DF51}" type="parTrans" cxnId="{171DDCAB-2547-4396-96DD-718FD2455225}">
      <dgm:prSet/>
      <dgm:spPr/>
      <dgm:t>
        <a:bodyPr/>
        <a:lstStyle/>
        <a:p>
          <a:endParaRPr lang="hu-HU"/>
        </a:p>
      </dgm:t>
    </dgm:pt>
    <dgm:pt modelId="{98DD25BB-2B2F-4B58-A3DC-9D8A7ED38EE6}" type="sibTrans" cxnId="{171DDCAB-2547-4396-96DD-718FD2455225}">
      <dgm:prSet/>
      <dgm:spPr/>
      <dgm:t>
        <a:bodyPr/>
        <a:lstStyle/>
        <a:p>
          <a:endParaRPr lang="hu-HU"/>
        </a:p>
      </dgm:t>
    </dgm:pt>
    <dgm:pt modelId="{B681AA76-EC3F-4CC0-9BAF-4479716A091D}" type="pres">
      <dgm:prSet presAssocID="{160D15E5-7D2B-4934-BCED-DC7DCEB3E4DB}" presName="linear" presStyleCnt="0">
        <dgm:presLayoutVars>
          <dgm:dir/>
          <dgm:animLvl val="lvl"/>
          <dgm:resizeHandles val="exact"/>
        </dgm:presLayoutVars>
      </dgm:prSet>
      <dgm:spPr/>
    </dgm:pt>
    <dgm:pt modelId="{122AF015-A737-4084-BCB9-15821C28BF51}" type="pres">
      <dgm:prSet presAssocID="{CEA223C2-525B-461B-8E35-7883A5D976AE}" presName="parentLin" presStyleCnt="0"/>
      <dgm:spPr/>
    </dgm:pt>
    <dgm:pt modelId="{82131823-BBBF-456C-A750-C586320985B6}" type="pres">
      <dgm:prSet presAssocID="{CEA223C2-525B-461B-8E35-7883A5D976AE}" presName="parentLeftMargin" presStyleLbl="node1" presStyleIdx="0" presStyleCnt="3"/>
      <dgm:spPr/>
    </dgm:pt>
    <dgm:pt modelId="{95B0D888-A2BF-47C9-A3DC-42E4F34A2421}" type="pres">
      <dgm:prSet presAssocID="{CEA223C2-525B-461B-8E35-7883A5D976AE}" presName="parentText" presStyleLbl="node1" presStyleIdx="0" presStyleCnt="3">
        <dgm:presLayoutVars>
          <dgm:chMax val="0"/>
          <dgm:bulletEnabled val="1"/>
        </dgm:presLayoutVars>
      </dgm:prSet>
      <dgm:spPr/>
    </dgm:pt>
    <dgm:pt modelId="{1BFE20E5-B964-485E-A628-4DEB66496E0A}" type="pres">
      <dgm:prSet presAssocID="{CEA223C2-525B-461B-8E35-7883A5D976AE}" presName="negativeSpace" presStyleCnt="0"/>
      <dgm:spPr/>
    </dgm:pt>
    <dgm:pt modelId="{11BE9C18-4BF8-4301-9E5C-D082C9A60708}" type="pres">
      <dgm:prSet presAssocID="{CEA223C2-525B-461B-8E35-7883A5D976AE}" presName="childText" presStyleLbl="conFgAcc1" presStyleIdx="0" presStyleCnt="3">
        <dgm:presLayoutVars>
          <dgm:bulletEnabled val="1"/>
        </dgm:presLayoutVars>
      </dgm:prSet>
      <dgm:spPr/>
    </dgm:pt>
    <dgm:pt modelId="{9BDC00DE-F844-4360-A780-FB161A0D113D}" type="pres">
      <dgm:prSet presAssocID="{0D730C27-CF72-4EB2-8B69-C6595C7A4D30}" presName="spaceBetweenRectangles" presStyleCnt="0"/>
      <dgm:spPr/>
    </dgm:pt>
    <dgm:pt modelId="{856EF5D6-89D0-4F18-BD89-CDD5F301A809}" type="pres">
      <dgm:prSet presAssocID="{E8E300EF-3DA2-4A6F-AB61-FD9BC5AE8CA9}" presName="parentLin" presStyleCnt="0"/>
      <dgm:spPr/>
    </dgm:pt>
    <dgm:pt modelId="{4F0874F3-5964-4D11-91D7-F17CF8FEC6CA}" type="pres">
      <dgm:prSet presAssocID="{E8E300EF-3DA2-4A6F-AB61-FD9BC5AE8CA9}" presName="parentLeftMargin" presStyleLbl="node1" presStyleIdx="0" presStyleCnt="3"/>
      <dgm:spPr/>
    </dgm:pt>
    <dgm:pt modelId="{E33CC513-BDD0-4EBD-8BD3-D2C763EF7007}" type="pres">
      <dgm:prSet presAssocID="{E8E300EF-3DA2-4A6F-AB61-FD9BC5AE8CA9}" presName="parentText" presStyleLbl="node1" presStyleIdx="1" presStyleCnt="3">
        <dgm:presLayoutVars>
          <dgm:chMax val="0"/>
          <dgm:bulletEnabled val="1"/>
        </dgm:presLayoutVars>
      </dgm:prSet>
      <dgm:spPr/>
    </dgm:pt>
    <dgm:pt modelId="{315C32DA-2AAC-470A-A747-B7A11531E2C6}" type="pres">
      <dgm:prSet presAssocID="{E8E300EF-3DA2-4A6F-AB61-FD9BC5AE8CA9}" presName="negativeSpace" presStyleCnt="0"/>
      <dgm:spPr/>
    </dgm:pt>
    <dgm:pt modelId="{0C5E27AE-56CF-45BE-BAF6-A7295E39BAF2}" type="pres">
      <dgm:prSet presAssocID="{E8E300EF-3DA2-4A6F-AB61-FD9BC5AE8CA9}" presName="childText" presStyleLbl="conFgAcc1" presStyleIdx="1" presStyleCnt="3">
        <dgm:presLayoutVars>
          <dgm:bulletEnabled val="1"/>
        </dgm:presLayoutVars>
      </dgm:prSet>
      <dgm:spPr/>
    </dgm:pt>
    <dgm:pt modelId="{B27689BA-C994-444A-B17A-9B36A9E88455}" type="pres">
      <dgm:prSet presAssocID="{B3D7ACF0-5932-495A-B5D6-CCE0158AF52A}" presName="spaceBetweenRectangles" presStyleCnt="0"/>
      <dgm:spPr/>
    </dgm:pt>
    <dgm:pt modelId="{A7709B6C-6CB0-479A-AF17-48451BBC8CD8}" type="pres">
      <dgm:prSet presAssocID="{76DA8A75-8B5C-4B70-9EFA-C8F48D414E0B}" presName="parentLin" presStyleCnt="0"/>
      <dgm:spPr/>
    </dgm:pt>
    <dgm:pt modelId="{E54709AF-A5DD-4186-96F5-7381292D85DF}" type="pres">
      <dgm:prSet presAssocID="{76DA8A75-8B5C-4B70-9EFA-C8F48D414E0B}" presName="parentLeftMargin" presStyleLbl="node1" presStyleIdx="1" presStyleCnt="3"/>
      <dgm:spPr/>
    </dgm:pt>
    <dgm:pt modelId="{BE4C0A0D-479E-45CD-A72B-AF837CE158AF}" type="pres">
      <dgm:prSet presAssocID="{76DA8A75-8B5C-4B70-9EFA-C8F48D414E0B}" presName="parentText" presStyleLbl="node1" presStyleIdx="2" presStyleCnt="3">
        <dgm:presLayoutVars>
          <dgm:chMax val="0"/>
          <dgm:bulletEnabled val="1"/>
        </dgm:presLayoutVars>
      </dgm:prSet>
      <dgm:spPr/>
    </dgm:pt>
    <dgm:pt modelId="{F46C9BD0-D415-43B2-8D17-95ECA0EB1583}" type="pres">
      <dgm:prSet presAssocID="{76DA8A75-8B5C-4B70-9EFA-C8F48D414E0B}" presName="negativeSpace" presStyleCnt="0"/>
      <dgm:spPr/>
    </dgm:pt>
    <dgm:pt modelId="{34AF3C39-F315-4870-A0AD-EDBC862184CF}" type="pres">
      <dgm:prSet presAssocID="{76DA8A75-8B5C-4B70-9EFA-C8F48D414E0B}" presName="childText" presStyleLbl="conFgAcc1" presStyleIdx="2" presStyleCnt="3">
        <dgm:presLayoutVars>
          <dgm:bulletEnabled val="1"/>
        </dgm:presLayoutVars>
      </dgm:prSet>
      <dgm:spPr/>
    </dgm:pt>
  </dgm:ptLst>
  <dgm:cxnLst>
    <dgm:cxn modelId="{3DC10405-8502-4521-AA65-4D7EE75839BD}" srcId="{160D15E5-7D2B-4934-BCED-DC7DCEB3E4DB}" destId="{CEA223C2-525B-461B-8E35-7883A5D976AE}" srcOrd="0" destOrd="0" parTransId="{2F9ABEB7-AB4A-4DB7-ADD6-EE9B58D49B3C}" sibTransId="{0D730C27-CF72-4EB2-8B69-C6595C7A4D30}"/>
    <dgm:cxn modelId="{36CA7E07-507E-4ECF-AC23-F84A7CFB9194}" srcId="{CEA223C2-525B-461B-8E35-7883A5D976AE}" destId="{400C41D9-26AA-4CD9-A943-DE85C0418EAE}" srcOrd="0" destOrd="0" parTransId="{11AB375C-75FA-44CB-8A2A-540968BABCBC}" sibTransId="{257018C5-4C95-4C17-9111-D33B4021F3D3}"/>
    <dgm:cxn modelId="{571CC148-E27C-438A-B87D-A1CABA872E15}" srcId="{CEA223C2-525B-461B-8E35-7883A5D976AE}" destId="{B2FCBE64-18A6-4BD3-A434-AEDD72119031}" srcOrd="1" destOrd="0" parTransId="{8B98C91A-3AAF-4781-94E4-0B50872CF0B7}" sibTransId="{8ABD1F0A-C548-4E57-8B88-489DE4C401B0}"/>
    <dgm:cxn modelId="{515CB049-6B0F-4A2E-8D83-F2F18A54DF33}" srcId="{160D15E5-7D2B-4934-BCED-DC7DCEB3E4DB}" destId="{E8E300EF-3DA2-4A6F-AB61-FD9BC5AE8CA9}" srcOrd="1" destOrd="0" parTransId="{D52013A9-0CCA-40DA-A157-BFFED333960A}" sibTransId="{B3D7ACF0-5932-495A-B5D6-CCE0158AF52A}"/>
    <dgm:cxn modelId="{EA381F6D-81DD-4842-9CCA-CD9E8316C2E0}" srcId="{160D15E5-7D2B-4934-BCED-DC7DCEB3E4DB}" destId="{76DA8A75-8B5C-4B70-9EFA-C8F48D414E0B}" srcOrd="2" destOrd="0" parTransId="{FC04A74D-64C1-4BF9-9F59-7E9E3DB41CE1}" sibTransId="{339F5937-6BE3-4D74-B837-546D904AE668}"/>
    <dgm:cxn modelId="{8D8E3074-2B80-4467-955C-DC64F0574965}" type="presOf" srcId="{E8E300EF-3DA2-4A6F-AB61-FD9BC5AE8CA9}" destId="{E33CC513-BDD0-4EBD-8BD3-D2C763EF7007}" srcOrd="1" destOrd="0" presId="urn:microsoft.com/office/officeart/2005/8/layout/list1"/>
    <dgm:cxn modelId="{A0445454-17B3-4C47-953C-5F06B8F4C5D4}" type="presOf" srcId="{B2FCBE64-18A6-4BD3-A434-AEDD72119031}" destId="{11BE9C18-4BF8-4301-9E5C-D082C9A60708}" srcOrd="0" destOrd="1" presId="urn:microsoft.com/office/officeart/2005/8/layout/list1"/>
    <dgm:cxn modelId="{CB19697C-6E9B-4480-B125-411DECF99971}" type="presOf" srcId="{160D15E5-7D2B-4934-BCED-DC7DCEB3E4DB}" destId="{B681AA76-EC3F-4CC0-9BAF-4479716A091D}" srcOrd="0" destOrd="0" presId="urn:microsoft.com/office/officeart/2005/8/layout/list1"/>
    <dgm:cxn modelId="{9CDB8490-B1DD-482E-AB86-80743FF70EB2}" type="presOf" srcId="{CEA223C2-525B-461B-8E35-7883A5D976AE}" destId="{82131823-BBBF-456C-A750-C586320985B6}" srcOrd="0" destOrd="0" presId="urn:microsoft.com/office/officeart/2005/8/layout/list1"/>
    <dgm:cxn modelId="{171DDCAB-2547-4396-96DD-718FD2455225}" srcId="{76DA8A75-8B5C-4B70-9EFA-C8F48D414E0B}" destId="{156BFA04-95A1-44F5-9428-181EDD3FC7CE}" srcOrd="0" destOrd="0" parTransId="{56A9FE97-9AE5-4AEC-B582-EBCABEF3DF51}" sibTransId="{98DD25BB-2B2F-4B58-A3DC-9D8A7ED38EE6}"/>
    <dgm:cxn modelId="{0E4458B4-346B-411E-A9E4-0E2290BDC75B}" srcId="{E8E300EF-3DA2-4A6F-AB61-FD9BC5AE8CA9}" destId="{BD4B9BAD-71B4-444C-B70F-634EF52C05EC}" srcOrd="0" destOrd="0" parTransId="{9EE4D482-98D1-4351-A0C9-6C168473AEC8}" sibTransId="{4A385583-A4CA-4D63-BD51-AF62437B2AD8}"/>
    <dgm:cxn modelId="{C122C3BC-DD67-4D92-B2F1-5FC43D0BA4F3}" type="presOf" srcId="{E8E300EF-3DA2-4A6F-AB61-FD9BC5AE8CA9}" destId="{4F0874F3-5964-4D11-91D7-F17CF8FEC6CA}" srcOrd="0" destOrd="0" presId="urn:microsoft.com/office/officeart/2005/8/layout/list1"/>
    <dgm:cxn modelId="{40810ECB-0AAC-4A39-9307-B43090D5C34E}" type="presOf" srcId="{76DA8A75-8B5C-4B70-9EFA-C8F48D414E0B}" destId="{E54709AF-A5DD-4186-96F5-7381292D85DF}" srcOrd="0" destOrd="0" presId="urn:microsoft.com/office/officeart/2005/8/layout/list1"/>
    <dgm:cxn modelId="{B1D05ECE-F243-4EC3-A370-28452D2D9E03}" type="presOf" srcId="{156BFA04-95A1-44F5-9428-181EDD3FC7CE}" destId="{34AF3C39-F315-4870-A0AD-EDBC862184CF}" srcOrd="0" destOrd="0" presId="urn:microsoft.com/office/officeart/2005/8/layout/list1"/>
    <dgm:cxn modelId="{722E73D8-E81B-4BCA-9BC8-17BDCE7E1B5A}" type="presOf" srcId="{76DA8A75-8B5C-4B70-9EFA-C8F48D414E0B}" destId="{BE4C0A0D-479E-45CD-A72B-AF837CE158AF}" srcOrd="1" destOrd="0" presId="urn:microsoft.com/office/officeart/2005/8/layout/list1"/>
    <dgm:cxn modelId="{6E7E78DB-69D1-4A78-AF91-70231F4681D1}" type="presOf" srcId="{BD4B9BAD-71B4-444C-B70F-634EF52C05EC}" destId="{0C5E27AE-56CF-45BE-BAF6-A7295E39BAF2}" srcOrd="0" destOrd="0" presId="urn:microsoft.com/office/officeart/2005/8/layout/list1"/>
    <dgm:cxn modelId="{A1A127F8-8C4C-4E6A-81C3-7A29AD6A8F7D}" type="presOf" srcId="{400C41D9-26AA-4CD9-A943-DE85C0418EAE}" destId="{11BE9C18-4BF8-4301-9E5C-D082C9A60708}" srcOrd="0" destOrd="0" presId="urn:microsoft.com/office/officeart/2005/8/layout/list1"/>
    <dgm:cxn modelId="{C01F89FD-AF6F-4A54-8F19-F5B1DAAE1902}" type="presOf" srcId="{CEA223C2-525B-461B-8E35-7883A5D976AE}" destId="{95B0D888-A2BF-47C9-A3DC-42E4F34A2421}" srcOrd="1" destOrd="0" presId="urn:microsoft.com/office/officeart/2005/8/layout/list1"/>
    <dgm:cxn modelId="{EF17AEC4-7907-45AA-B58E-7CDE11247F0A}" type="presParOf" srcId="{B681AA76-EC3F-4CC0-9BAF-4479716A091D}" destId="{122AF015-A737-4084-BCB9-15821C28BF51}" srcOrd="0" destOrd="0" presId="urn:microsoft.com/office/officeart/2005/8/layout/list1"/>
    <dgm:cxn modelId="{EB7FB775-8423-452A-AEDB-AE12889E25BE}" type="presParOf" srcId="{122AF015-A737-4084-BCB9-15821C28BF51}" destId="{82131823-BBBF-456C-A750-C586320985B6}" srcOrd="0" destOrd="0" presId="urn:microsoft.com/office/officeart/2005/8/layout/list1"/>
    <dgm:cxn modelId="{4FBF10B6-113C-42A3-8C94-0A2574882666}" type="presParOf" srcId="{122AF015-A737-4084-BCB9-15821C28BF51}" destId="{95B0D888-A2BF-47C9-A3DC-42E4F34A2421}" srcOrd="1" destOrd="0" presId="urn:microsoft.com/office/officeart/2005/8/layout/list1"/>
    <dgm:cxn modelId="{8FFE3EF9-39BA-419B-AD2B-6AB424DAAAB1}" type="presParOf" srcId="{B681AA76-EC3F-4CC0-9BAF-4479716A091D}" destId="{1BFE20E5-B964-485E-A628-4DEB66496E0A}" srcOrd="1" destOrd="0" presId="urn:microsoft.com/office/officeart/2005/8/layout/list1"/>
    <dgm:cxn modelId="{02E02779-7363-4139-84B0-BBC4F5138A62}" type="presParOf" srcId="{B681AA76-EC3F-4CC0-9BAF-4479716A091D}" destId="{11BE9C18-4BF8-4301-9E5C-D082C9A60708}" srcOrd="2" destOrd="0" presId="urn:microsoft.com/office/officeart/2005/8/layout/list1"/>
    <dgm:cxn modelId="{1EC42468-41A8-4834-8CF6-7744B8A42CF5}" type="presParOf" srcId="{B681AA76-EC3F-4CC0-9BAF-4479716A091D}" destId="{9BDC00DE-F844-4360-A780-FB161A0D113D}" srcOrd="3" destOrd="0" presId="urn:microsoft.com/office/officeart/2005/8/layout/list1"/>
    <dgm:cxn modelId="{9168ED47-8E1D-4CA5-BAD3-97C78A271BAD}" type="presParOf" srcId="{B681AA76-EC3F-4CC0-9BAF-4479716A091D}" destId="{856EF5D6-89D0-4F18-BD89-CDD5F301A809}" srcOrd="4" destOrd="0" presId="urn:microsoft.com/office/officeart/2005/8/layout/list1"/>
    <dgm:cxn modelId="{900EA773-F2F2-499F-8044-8B2ADC0A9875}" type="presParOf" srcId="{856EF5D6-89D0-4F18-BD89-CDD5F301A809}" destId="{4F0874F3-5964-4D11-91D7-F17CF8FEC6CA}" srcOrd="0" destOrd="0" presId="urn:microsoft.com/office/officeart/2005/8/layout/list1"/>
    <dgm:cxn modelId="{C9D84C63-5FE2-4CA0-A0DC-CCC151FB0C5A}" type="presParOf" srcId="{856EF5D6-89D0-4F18-BD89-CDD5F301A809}" destId="{E33CC513-BDD0-4EBD-8BD3-D2C763EF7007}" srcOrd="1" destOrd="0" presId="urn:microsoft.com/office/officeart/2005/8/layout/list1"/>
    <dgm:cxn modelId="{718D4581-15C3-47E3-BA6F-126B19299078}" type="presParOf" srcId="{B681AA76-EC3F-4CC0-9BAF-4479716A091D}" destId="{315C32DA-2AAC-470A-A747-B7A11531E2C6}" srcOrd="5" destOrd="0" presId="urn:microsoft.com/office/officeart/2005/8/layout/list1"/>
    <dgm:cxn modelId="{8F8917BD-D47E-423D-A9A1-3EF7CB36C5D8}" type="presParOf" srcId="{B681AA76-EC3F-4CC0-9BAF-4479716A091D}" destId="{0C5E27AE-56CF-45BE-BAF6-A7295E39BAF2}" srcOrd="6" destOrd="0" presId="urn:microsoft.com/office/officeart/2005/8/layout/list1"/>
    <dgm:cxn modelId="{154734BA-8688-4CEF-9C89-BA34C2121FA9}" type="presParOf" srcId="{B681AA76-EC3F-4CC0-9BAF-4479716A091D}" destId="{B27689BA-C994-444A-B17A-9B36A9E88455}" srcOrd="7" destOrd="0" presId="urn:microsoft.com/office/officeart/2005/8/layout/list1"/>
    <dgm:cxn modelId="{6748BD41-21CD-4BE6-8196-0120029B128A}" type="presParOf" srcId="{B681AA76-EC3F-4CC0-9BAF-4479716A091D}" destId="{A7709B6C-6CB0-479A-AF17-48451BBC8CD8}" srcOrd="8" destOrd="0" presId="urn:microsoft.com/office/officeart/2005/8/layout/list1"/>
    <dgm:cxn modelId="{CFA48557-6B7A-471A-B5DB-8074F5885586}" type="presParOf" srcId="{A7709B6C-6CB0-479A-AF17-48451BBC8CD8}" destId="{E54709AF-A5DD-4186-96F5-7381292D85DF}" srcOrd="0" destOrd="0" presId="urn:microsoft.com/office/officeart/2005/8/layout/list1"/>
    <dgm:cxn modelId="{D82F30B9-912E-4784-B27D-CA7805A38252}" type="presParOf" srcId="{A7709B6C-6CB0-479A-AF17-48451BBC8CD8}" destId="{BE4C0A0D-479E-45CD-A72B-AF837CE158AF}" srcOrd="1" destOrd="0" presId="urn:microsoft.com/office/officeart/2005/8/layout/list1"/>
    <dgm:cxn modelId="{0801AEF6-7D47-4A26-A904-A5789037680E}" type="presParOf" srcId="{B681AA76-EC3F-4CC0-9BAF-4479716A091D}" destId="{F46C9BD0-D415-43B2-8D17-95ECA0EB1583}" srcOrd="9" destOrd="0" presId="urn:microsoft.com/office/officeart/2005/8/layout/list1"/>
    <dgm:cxn modelId="{F00977DF-FDEE-4AD5-8972-190AA15C1DD8}" type="presParOf" srcId="{B681AA76-EC3F-4CC0-9BAF-4479716A091D}" destId="{34AF3C39-F315-4870-A0AD-EDBC862184C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23C0EF-C0BA-48DA-9AB8-0229F7593B96}" type="doc">
      <dgm:prSet loTypeId="urn:microsoft.com/office/officeart/2005/8/layout/pyramid2" loCatId="pyramid" qsTypeId="urn:microsoft.com/office/officeart/2005/8/quickstyle/simple1" qsCatId="simple" csTypeId="urn:microsoft.com/office/officeart/2005/8/colors/accent1_2" csCatId="accent1" phldr="1"/>
      <dgm:spPr/>
    </dgm:pt>
    <dgm:pt modelId="{9F04EACD-7AF9-409C-B007-6FD2204F782E}">
      <dgm:prSet phldrT="[Text]"/>
      <dgm:spPr/>
      <dgm:t>
        <a:bodyPr/>
        <a:lstStyle/>
        <a:p>
          <a:r>
            <a:rPr lang="hu-HU" dirty="0"/>
            <a:t>Characterisation</a:t>
          </a:r>
        </a:p>
      </dgm:t>
    </dgm:pt>
    <dgm:pt modelId="{2EBB8AC0-81EC-4FB5-B5CC-660E0BCD5EDD}" type="parTrans" cxnId="{C1ED6CD8-7CDF-411F-A982-892D2251B044}">
      <dgm:prSet/>
      <dgm:spPr/>
      <dgm:t>
        <a:bodyPr/>
        <a:lstStyle/>
        <a:p>
          <a:endParaRPr lang="hu-HU"/>
        </a:p>
      </dgm:t>
    </dgm:pt>
    <dgm:pt modelId="{E0063DEC-3B3F-4CE0-B1AA-4B66450644D2}" type="sibTrans" cxnId="{C1ED6CD8-7CDF-411F-A982-892D2251B044}">
      <dgm:prSet/>
      <dgm:spPr/>
      <dgm:t>
        <a:bodyPr/>
        <a:lstStyle/>
        <a:p>
          <a:endParaRPr lang="hu-HU"/>
        </a:p>
      </dgm:t>
    </dgm:pt>
    <dgm:pt modelId="{DCC6695C-9DCF-4588-86EA-52C1758E3A17}">
      <dgm:prSet phldrT="[Text]"/>
      <dgm:spPr/>
      <dgm:t>
        <a:bodyPr/>
        <a:lstStyle/>
        <a:p>
          <a:r>
            <a:rPr lang="hu-HU" dirty="0"/>
            <a:t>Problem</a:t>
          </a:r>
        </a:p>
      </dgm:t>
    </dgm:pt>
    <dgm:pt modelId="{D643587C-6C87-4A95-A5B0-14B18CC80A32}" type="parTrans" cxnId="{CC46D584-AEBD-4064-A407-E9A5DE634CC9}">
      <dgm:prSet/>
      <dgm:spPr/>
      <dgm:t>
        <a:bodyPr/>
        <a:lstStyle/>
        <a:p>
          <a:endParaRPr lang="hu-HU"/>
        </a:p>
      </dgm:t>
    </dgm:pt>
    <dgm:pt modelId="{18631F86-5D05-483F-944C-C0ADCA2E62C4}" type="sibTrans" cxnId="{CC46D584-AEBD-4064-A407-E9A5DE634CC9}">
      <dgm:prSet/>
      <dgm:spPr/>
      <dgm:t>
        <a:bodyPr/>
        <a:lstStyle/>
        <a:p>
          <a:endParaRPr lang="hu-HU"/>
        </a:p>
      </dgm:t>
    </dgm:pt>
    <dgm:pt modelId="{BA89053F-BBEC-4560-BDC0-0487C6E4A927}">
      <dgm:prSet phldrT="[Text]"/>
      <dgm:spPr>
        <a:solidFill>
          <a:schemeClr val="accent2">
            <a:alpha val="90000"/>
          </a:schemeClr>
        </a:solidFill>
      </dgm:spPr>
      <dgm:t>
        <a:bodyPr/>
        <a:lstStyle/>
        <a:p>
          <a:r>
            <a:rPr lang="hu-HU" b="1" dirty="0"/>
            <a:t>Teamline</a:t>
          </a:r>
        </a:p>
      </dgm:t>
    </dgm:pt>
    <dgm:pt modelId="{B011E7D4-B219-4C8B-BD48-0F76EB77ED84}" type="parTrans" cxnId="{559E62BB-0648-4CFE-9D21-A56BAC2DD4F6}">
      <dgm:prSet/>
      <dgm:spPr/>
      <dgm:t>
        <a:bodyPr/>
        <a:lstStyle/>
        <a:p>
          <a:endParaRPr lang="hu-HU"/>
        </a:p>
      </dgm:t>
    </dgm:pt>
    <dgm:pt modelId="{34E6CFBE-FA9B-42A2-905C-CEF2F973D023}" type="sibTrans" cxnId="{559E62BB-0648-4CFE-9D21-A56BAC2DD4F6}">
      <dgm:prSet/>
      <dgm:spPr/>
      <dgm:t>
        <a:bodyPr/>
        <a:lstStyle/>
        <a:p>
          <a:endParaRPr lang="hu-HU"/>
        </a:p>
      </dgm:t>
    </dgm:pt>
    <dgm:pt modelId="{80A29D60-5D2C-4CBE-918C-9E2EEB55EFB4}">
      <dgm:prSet phldrT="[Text]"/>
      <dgm:spPr/>
      <dgm:t>
        <a:bodyPr/>
        <a:lstStyle/>
        <a:p>
          <a:r>
            <a:rPr lang="hu-HU" dirty="0"/>
            <a:t>Flagged arguments</a:t>
          </a:r>
        </a:p>
      </dgm:t>
    </dgm:pt>
    <dgm:pt modelId="{D1CEE0ED-3220-49F0-B080-91D18DCF070C}" type="parTrans" cxnId="{8518D04D-1A0F-48BE-86A1-17B326939CD5}">
      <dgm:prSet/>
      <dgm:spPr/>
      <dgm:t>
        <a:bodyPr/>
        <a:lstStyle/>
        <a:p>
          <a:endParaRPr lang="hu-HU"/>
        </a:p>
      </dgm:t>
    </dgm:pt>
    <dgm:pt modelId="{F2E25831-CC9E-4D46-BC26-71699CDB611D}" type="sibTrans" cxnId="{8518D04D-1A0F-48BE-86A1-17B326939CD5}">
      <dgm:prSet/>
      <dgm:spPr/>
      <dgm:t>
        <a:bodyPr/>
        <a:lstStyle/>
        <a:p>
          <a:endParaRPr lang="hu-HU"/>
        </a:p>
      </dgm:t>
    </dgm:pt>
    <dgm:pt modelId="{CD2F3A51-6AA0-4888-80C3-9479F133EA65}">
      <dgm:prSet phldrT="[Text]"/>
      <dgm:spPr/>
      <dgm:t>
        <a:bodyPr/>
        <a:lstStyle/>
        <a:p>
          <a:r>
            <a:rPr lang="hu-HU" dirty="0"/>
            <a:t>Examples</a:t>
          </a:r>
        </a:p>
      </dgm:t>
    </dgm:pt>
    <dgm:pt modelId="{E79E1F06-3AE3-4A4F-A6EA-0396C10D18AB}" type="parTrans" cxnId="{9387C05F-35FE-43C6-8158-C43A79CA1E3C}">
      <dgm:prSet/>
      <dgm:spPr/>
      <dgm:t>
        <a:bodyPr/>
        <a:lstStyle/>
        <a:p>
          <a:endParaRPr lang="hu-HU"/>
        </a:p>
      </dgm:t>
    </dgm:pt>
    <dgm:pt modelId="{9CD2A475-D324-478A-A3D8-E2055FC4177A}" type="sibTrans" cxnId="{9387C05F-35FE-43C6-8158-C43A79CA1E3C}">
      <dgm:prSet/>
      <dgm:spPr/>
      <dgm:t>
        <a:bodyPr/>
        <a:lstStyle/>
        <a:p>
          <a:endParaRPr lang="hu-HU"/>
        </a:p>
      </dgm:t>
    </dgm:pt>
    <dgm:pt modelId="{095E6967-7396-4A38-BED2-9548EA21485F}">
      <dgm:prSet phldrT="[Text]"/>
      <dgm:spPr/>
      <dgm:t>
        <a:bodyPr/>
        <a:lstStyle/>
        <a:p>
          <a:r>
            <a:rPr lang="hu-HU"/>
            <a:t>Relevance</a:t>
          </a:r>
          <a:endParaRPr lang="hu-HU" dirty="0"/>
        </a:p>
      </dgm:t>
    </dgm:pt>
    <dgm:pt modelId="{7892B93F-904C-4425-BD81-25916B921E09}" type="parTrans" cxnId="{703B08D6-5481-4511-A597-44713E98B97F}">
      <dgm:prSet/>
      <dgm:spPr/>
      <dgm:t>
        <a:bodyPr/>
        <a:lstStyle/>
        <a:p>
          <a:endParaRPr lang="hu-HU"/>
        </a:p>
      </dgm:t>
    </dgm:pt>
    <dgm:pt modelId="{9F19F27C-D00C-419C-B58D-8A2F3C73D3C8}" type="sibTrans" cxnId="{703B08D6-5481-4511-A597-44713E98B97F}">
      <dgm:prSet/>
      <dgm:spPr/>
      <dgm:t>
        <a:bodyPr/>
        <a:lstStyle/>
        <a:p>
          <a:endParaRPr lang="hu-HU"/>
        </a:p>
      </dgm:t>
    </dgm:pt>
    <dgm:pt modelId="{7BE0AC25-F0F1-4F9C-9655-2693CF88EB51}" type="pres">
      <dgm:prSet presAssocID="{1D23C0EF-C0BA-48DA-9AB8-0229F7593B96}" presName="compositeShape" presStyleCnt="0">
        <dgm:presLayoutVars>
          <dgm:dir/>
          <dgm:resizeHandles/>
        </dgm:presLayoutVars>
      </dgm:prSet>
      <dgm:spPr/>
    </dgm:pt>
    <dgm:pt modelId="{9CEEB2AC-05BE-46D4-B1AD-11A3058D78D9}" type="pres">
      <dgm:prSet presAssocID="{1D23C0EF-C0BA-48DA-9AB8-0229F7593B96}" presName="pyramid" presStyleLbl="node1" presStyleIdx="0" presStyleCnt="1" custLinFactNeighborY="-612"/>
      <dgm:spPr/>
    </dgm:pt>
    <dgm:pt modelId="{B925B9C7-BA50-4D50-B8DD-FE847DB422CE}" type="pres">
      <dgm:prSet presAssocID="{1D23C0EF-C0BA-48DA-9AB8-0229F7593B96}" presName="theList" presStyleCnt="0"/>
      <dgm:spPr/>
    </dgm:pt>
    <dgm:pt modelId="{427E585E-2408-4BFC-B43B-A8AADF36BB61}" type="pres">
      <dgm:prSet presAssocID="{CD2F3A51-6AA0-4888-80C3-9479F133EA65}" presName="aNode" presStyleLbl="fgAcc1" presStyleIdx="0" presStyleCnt="6">
        <dgm:presLayoutVars>
          <dgm:bulletEnabled val="1"/>
        </dgm:presLayoutVars>
      </dgm:prSet>
      <dgm:spPr/>
    </dgm:pt>
    <dgm:pt modelId="{6BCE47E8-6E96-4118-8F88-A10F95419261}" type="pres">
      <dgm:prSet presAssocID="{CD2F3A51-6AA0-4888-80C3-9479F133EA65}" presName="aSpace" presStyleCnt="0"/>
      <dgm:spPr/>
    </dgm:pt>
    <dgm:pt modelId="{DAE83108-0855-4177-8342-DB3D781478FD}" type="pres">
      <dgm:prSet presAssocID="{80A29D60-5D2C-4CBE-918C-9E2EEB55EFB4}" presName="aNode" presStyleLbl="fgAcc1" presStyleIdx="1" presStyleCnt="6">
        <dgm:presLayoutVars>
          <dgm:bulletEnabled val="1"/>
        </dgm:presLayoutVars>
      </dgm:prSet>
      <dgm:spPr/>
    </dgm:pt>
    <dgm:pt modelId="{79F5E305-AC28-45C3-9D91-E4426E2875A2}" type="pres">
      <dgm:prSet presAssocID="{80A29D60-5D2C-4CBE-918C-9E2EEB55EFB4}" presName="aSpace" presStyleCnt="0"/>
      <dgm:spPr/>
    </dgm:pt>
    <dgm:pt modelId="{4B4B46C9-4259-4F42-B8D7-C322C73D4C08}" type="pres">
      <dgm:prSet presAssocID="{9F04EACD-7AF9-409C-B007-6FD2204F782E}" presName="aNode" presStyleLbl="fgAcc1" presStyleIdx="2" presStyleCnt="6">
        <dgm:presLayoutVars>
          <dgm:bulletEnabled val="1"/>
        </dgm:presLayoutVars>
      </dgm:prSet>
      <dgm:spPr/>
    </dgm:pt>
    <dgm:pt modelId="{E566C995-5614-405B-A790-843441CF2B75}" type="pres">
      <dgm:prSet presAssocID="{9F04EACD-7AF9-409C-B007-6FD2204F782E}" presName="aSpace" presStyleCnt="0"/>
      <dgm:spPr/>
    </dgm:pt>
    <dgm:pt modelId="{0D058488-6B38-458F-AA63-5C9D585B5E46}" type="pres">
      <dgm:prSet presAssocID="{DCC6695C-9DCF-4588-86EA-52C1758E3A17}" presName="aNode" presStyleLbl="fgAcc1" presStyleIdx="3" presStyleCnt="6">
        <dgm:presLayoutVars>
          <dgm:bulletEnabled val="1"/>
        </dgm:presLayoutVars>
      </dgm:prSet>
      <dgm:spPr/>
    </dgm:pt>
    <dgm:pt modelId="{21786B4C-E077-4497-80E0-DD34B74EB1DE}" type="pres">
      <dgm:prSet presAssocID="{DCC6695C-9DCF-4588-86EA-52C1758E3A17}" presName="aSpace" presStyleCnt="0"/>
      <dgm:spPr/>
    </dgm:pt>
    <dgm:pt modelId="{AB3C55A2-1507-4D8E-8D2D-B4B0661DAA54}" type="pres">
      <dgm:prSet presAssocID="{095E6967-7396-4A38-BED2-9548EA21485F}" presName="aNode" presStyleLbl="fgAcc1" presStyleIdx="4" presStyleCnt="6">
        <dgm:presLayoutVars>
          <dgm:bulletEnabled val="1"/>
        </dgm:presLayoutVars>
      </dgm:prSet>
      <dgm:spPr/>
    </dgm:pt>
    <dgm:pt modelId="{511D51A1-9C1D-48C4-8A24-83730E4CD0F4}" type="pres">
      <dgm:prSet presAssocID="{095E6967-7396-4A38-BED2-9548EA21485F}" presName="aSpace" presStyleCnt="0"/>
      <dgm:spPr/>
    </dgm:pt>
    <dgm:pt modelId="{9F63426B-462B-40D9-9277-49CE459A87E3}" type="pres">
      <dgm:prSet presAssocID="{BA89053F-BBEC-4560-BDC0-0487C6E4A927}" presName="aNode" presStyleLbl="fgAcc1" presStyleIdx="5" presStyleCnt="6">
        <dgm:presLayoutVars>
          <dgm:bulletEnabled val="1"/>
        </dgm:presLayoutVars>
      </dgm:prSet>
      <dgm:spPr/>
    </dgm:pt>
    <dgm:pt modelId="{BB84F175-6C34-46FB-81E5-84734230BE8B}" type="pres">
      <dgm:prSet presAssocID="{BA89053F-BBEC-4560-BDC0-0487C6E4A927}" presName="aSpace" presStyleCnt="0"/>
      <dgm:spPr/>
    </dgm:pt>
  </dgm:ptLst>
  <dgm:cxnLst>
    <dgm:cxn modelId="{9387C05F-35FE-43C6-8158-C43A79CA1E3C}" srcId="{1D23C0EF-C0BA-48DA-9AB8-0229F7593B96}" destId="{CD2F3A51-6AA0-4888-80C3-9479F133EA65}" srcOrd="0" destOrd="0" parTransId="{E79E1F06-3AE3-4A4F-A6EA-0396C10D18AB}" sibTransId="{9CD2A475-D324-478A-A3D8-E2055FC4177A}"/>
    <dgm:cxn modelId="{8518D04D-1A0F-48BE-86A1-17B326939CD5}" srcId="{1D23C0EF-C0BA-48DA-9AB8-0229F7593B96}" destId="{80A29D60-5D2C-4CBE-918C-9E2EEB55EFB4}" srcOrd="1" destOrd="0" parTransId="{D1CEE0ED-3220-49F0-B080-91D18DCF070C}" sibTransId="{F2E25831-CC9E-4D46-BC26-71699CDB611D}"/>
    <dgm:cxn modelId="{F268D554-2382-4D56-93D6-235D9A57A10B}" type="presOf" srcId="{DCC6695C-9DCF-4588-86EA-52C1758E3A17}" destId="{0D058488-6B38-458F-AA63-5C9D585B5E46}" srcOrd="0" destOrd="0" presId="urn:microsoft.com/office/officeart/2005/8/layout/pyramid2"/>
    <dgm:cxn modelId="{CC46D584-AEBD-4064-A407-E9A5DE634CC9}" srcId="{1D23C0EF-C0BA-48DA-9AB8-0229F7593B96}" destId="{DCC6695C-9DCF-4588-86EA-52C1758E3A17}" srcOrd="3" destOrd="0" parTransId="{D643587C-6C87-4A95-A5B0-14B18CC80A32}" sibTransId="{18631F86-5D05-483F-944C-C0ADCA2E62C4}"/>
    <dgm:cxn modelId="{B2D918A7-E105-49F4-8871-D9B7B4C837FA}" type="presOf" srcId="{BA89053F-BBEC-4560-BDC0-0487C6E4A927}" destId="{9F63426B-462B-40D9-9277-49CE459A87E3}" srcOrd="0" destOrd="0" presId="urn:microsoft.com/office/officeart/2005/8/layout/pyramid2"/>
    <dgm:cxn modelId="{559E62BB-0648-4CFE-9D21-A56BAC2DD4F6}" srcId="{1D23C0EF-C0BA-48DA-9AB8-0229F7593B96}" destId="{BA89053F-BBEC-4560-BDC0-0487C6E4A927}" srcOrd="5" destOrd="0" parTransId="{B011E7D4-B219-4C8B-BD48-0F76EB77ED84}" sibTransId="{34E6CFBE-FA9B-42A2-905C-CEF2F973D023}"/>
    <dgm:cxn modelId="{35AA23D1-F775-41B4-9E42-D12E7BF5C36D}" type="presOf" srcId="{80A29D60-5D2C-4CBE-918C-9E2EEB55EFB4}" destId="{DAE83108-0855-4177-8342-DB3D781478FD}" srcOrd="0" destOrd="0" presId="urn:microsoft.com/office/officeart/2005/8/layout/pyramid2"/>
    <dgm:cxn modelId="{297960D1-4C92-4CFB-A127-AE6D9C309DEC}" type="presOf" srcId="{095E6967-7396-4A38-BED2-9548EA21485F}" destId="{AB3C55A2-1507-4D8E-8D2D-B4B0661DAA54}" srcOrd="0" destOrd="0" presId="urn:microsoft.com/office/officeart/2005/8/layout/pyramid2"/>
    <dgm:cxn modelId="{703B08D6-5481-4511-A597-44713E98B97F}" srcId="{1D23C0EF-C0BA-48DA-9AB8-0229F7593B96}" destId="{095E6967-7396-4A38-BED2-9548EA21485F}" srcOrd="4" destOrd="0" parTransId="{7892B93F-904C-4425-BD81-25916B921E09}" sibTransId="{9F19F27C-D00C-419C-B58D-8A2F3C73D3C8}"/>
    <dgm:cxn modelId="{43452CD7-0DCB-483E-BA43-A9D058B5F6CD}" type="presOf" srcId="{1D23C0EF-C0BA-48DA-9AB8-0229F7593B96}" destId="{7BE0AC25-F0F1-4F9C-9655-2693CF88EB51}" srcOrd="0" destOrd="0" presId="urn:microsoft.com/office/officeart/2005/8/layout/pyramid2"/>
    <dgm:cxn modelId="{C1ED6CD8-7CDF-411F-A982-892D2251B044}" srcId="{1D23C0EF-C0BA-48DA-9AB8-0229F7593B96}" destId="{9F04EACD-7AF9-409C-B007-6FD2204F782E}" srcOrd="2" destOrd="0" parTransId="{2EBB8AC0-81EC-4FB5-B5CC-660E0BCD5EDD}" sibTransId="{E0063DEC-3B3F-4CE0-B1AA-4B66450644D2}"/>
    <dgm:cxn modelId="{D445ECD9-DF4B-458E-9242-2C89FC5EDB32}" type="presOf" srcId="{CD2F3A51-6AA0-4888-80C3-9479F133EA65}" destId="{427E585E-2408-4BFC-B43B-A8AADF36BB61}" srcOrd="0" destOrd="0" presId="urn:microsoft.com/office/officeart/2005/8/layout/pyramid2"/>
    <dgm:cxn modelId="{9041BBF2-1783-4325-8841-820355D7C289}" type="presOf" srcId="{9F04EACD-7AF9-409C-B007-6FD2204F782E}" destId="{4B4B46C9-4259-4F42-B8D7-C322C73D4C08}" srcOrd="0" destOrd="0" presId="urn:microsoft.com/office/officeart/2005/8/layout/pyramid2"/>
    <dgm:cxn modelId="{5DE8BC25-DD9E-404E-8E71-EB2233764F55}" type="presParOf" srcId="{7BE0AC25-F0F1-4F9C-9655-2693CF88EB51}" destId="{9CEEB2AC-05BE-46D4-B1AD-11A3058D78D9}" srcOrd="0" destOrd="0" presId="urn:microsoft.com/office/officeart/2005/8/layout/pyramid2"/>
    <dgm:cxn modelId="{93083C0F-F414-40D6-A579-7D295277E52D}" type="presParOf" srcId="{7BE0AC25-F0F1-4F9C-9655-2693CF88EB51}" destId="{B925B9C7-BA50-4D50-B8DD-FE847DB422CE}" srcOrd="1" destOrd="0" presId="urn:microsoft.com/office/officeart/2005/8/layout/pyramid2"/>
    <dgm:cxn modelId="{48446B1B-F731-454D-BB7B-098F25F50348}" type="presParOf" srcId="{B925B9C7-BA50-4D50-B8DD-FE847DB422CE}" destId="{427E585E-2408-4BFC-B43B-A8AADF36BB61}" srcOrd="0" destOrd="0" presId="urn:microsoft.com/office/officeart/2005/8/layout/pyramid2"/>
    <dgm:cxn modelId="{B9DBFADB-88CC-4A1E-A463-BA6732A2B4B4}" type="presParOf" srcId="{B925B9C7-BA50-4D50-B8DD-FE847DB422CE}" destId="{6BCE47E8-6E96-4118-8F88-A10F95419261}" srcOrd="1" destOrd="0" presId="urn:microsoft.com/office/officeart/2005/8/layout/pyramid2"/>
    <dgm:cxn modelId="{01DD281E-367D-49A9-B575-4907672D5412}" type="presParOf" srcId="{B925B9C7-BA50-4D50-B8DD-FE847DB422CE}" destId="{DAE83108-0855-4177-8342-DB3D781478FD}" srcOrd="2" destOrd="0" presId="urn:microsoft.com/office/officeart/2005/8/layout/pyramid2"/>
    <dgm:cxn modelId="{81C3711C-4D2E-4FB6-BD44-023C2CA682BD}" type="presParOf" srcId="{B925B9C7-BA50-4D50-B8DD-FE847DB422CE}" destId="{79F5E305-AC28-45C3-9D91-E4426E2875A2}" srcOrd="3" destOrd="0" presId="urn:microsoft.com/office/officeart/2005/8/layout/pyramid2"/>
    <dgm:cxn modelId="{3F67D19A-1888-47B3-933C-EF135764D235}" type="presParOf" srcId="{B925B9C7-BA50-4D50-B8DD-FE847DB422CE}" destId="{4B4B46C9-4259-4F42-B8D7-C322C73D4C08}" srcOrd="4" destOrd="0" presId="urn:microsoft.com/office/officeart/2005/8/layout/pyramid2"/>
    <dgm:cxn modelId="{D35FEFC7-5D37-4D55-857E-2F5E80231640}" type="presParOf" srcId="{B925B9C7-BA50-4D50-B8DD-FE847DB422CE}" destId="{E566C995-5614-405B-A790-843441CF2B75}" srcOrd="5" destOrd="0" presId="urn:microsoft.com/office/officeart/2005/8/layout/pyramid2"/>
    <dgm:cxn modelId="{DA7B4A6E-A4EC-402E-90F4-F5BAA9D0AC5B}" type="presParOf" srcId="{B925B9C7-BA50-4D50-B8DD-FE847DB422CE}" destId="{0D058488-6B38-458F-AA63-5C9D585B5E46}" srcOrd="6" destOrd="0" presId="urn:microsoft.com/office/officeart/2005/8/layout/pyramid2"/>
    <dgm:cxn modelId="{6094F2A0-40DA-4D6D-A299-1E7C8ADB27B1}" type="presParOf" srcId="{B925B9C7-BA50-4D50-B8DD-FE847DB422CE}" destId="{21786B4C-E077-4497-80E0-DD34B74EB1DE}" srcOrd="7" destOrd="0" presId="urn:microsoft.com/office/officeart/2005/8/layout/pyramid2"/>
    <dgm:cxn modelId="{1F68E80C-E756-42C3-9646-4A98D5E34DF7}" type="presParOf" srcId="{B925B9C7-BA50-4D50-B8DD-FE847DB422CE}" destId="{AB3C55A2-1507-4D8E-8D2D-B4B0661DAA54}" srcOrd="8" destOrd="0" presId="urn:microsoft.com/office/officeart/2005/8/layout/pyramid2"/>
    <dgm:cxn modelId="{2570762F-653A-43DF-8053-4019EA2884AF}" type="presParOf" srcId="{B925B9C7-BA50-4D50-B8DD-FE847DB422CE}" destId="{511D51A1-9C1D-48C4-8A24-83730E4CD0F4}" srcOrd="9" destOrd="0" presId="urn:microsoft.com/office/officeart/2005/8/layout/pyramid2"/>
    <dgm:cxn modelId="{5E257B9B-5605-455C-8F9A-50704F164AA7}" type="presParOf" srcId="{B925B9C7-BA50-4D50-B8DD-FE847DB422CE}" destId="{9F63426B-462B-40D9-9277-49CE459A87E3}" srcOrd="10" destOrd="0" presId="urn:microsoft.com/office/officeart/2005/8/layout/pyramid2"/>
    <dgm:cxn modelId="{7A84601F-EEE4-47B4-9C97-1545561D4323}" type="presParOf" srcId="{B925B9C7-BA50-4D50-B8DD-FE847DB422CE}" destId="{BB84F175-6C34-46FB-81E5-84734230BE8B}"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D23C0EF-C0BA-48DA-9AB8-0229F7593B96}" type="doc">
      <dgm:prSet loTypeId="urn:microsoft.com/office/officeart/2005/8/layout/pyramid2" loCatId="pyramid" qsTypeId="urn:microsoft.com/office/officeart/2005/8/quickstyle/simple1" qsCatId="simple" csTypeId="urn:microsoft.com/office/officeart/2005/8/colors/accent1_2" csCatId="accent1" phldr="1"/>
      <dgm:spPr/>
    </dgm:pt>
    <dgm:pt modelId="{9F04EACD-7AF9-409C-B007-6FD2204F782E}">
      <dgm:prSet phldrT="[Text]"/>
      <dgm:spPr/>
      <dgm:t>
        <a:bodyPr/>
        <a:lstStyle/>
        <a:p>
          <a:r>
            <a:rPr lang="hu-HU" dirty="0"/>
            <a:t>Characterisation</a:t>
          </a:r>
        </a:p>
      </dgm:t>
    </dgm:pt>
    <dgm:pt modelId="{2EBB8AC0-81EC-4FB5-B5CC-660E0BCD5EDD}" type="parTrans" cxnId="{C1ED6CD8-7CDF-411F-A982-892D2251B044}">
      <dgm:prSet/>
      <dgm:spPr/>
      <dgm:t>
        <a:bodyPr/>
        <a:lstStyle/>
        <a:p>
          <a:endParaRPr lang="hu-HU"/>
        </a:p>
      </dgm:t>
    </dgm:pt>
    <dgm:pt modelId="{E0063DEC-3B3F-4CE0-B1AA-4B66450644D2}" type="sibTrans" cxnId="{C1ED6CD8-7CDF-411F-A982-892D2251B044}">
      <dgm:prSet/>
      <dgm:spPr/>
      <dgm:t>
        <a:bodyPr/>
        <a:lstStyle/>
        <a:p>
          <a:endParaRPr lang="hu-HU"/>
        </a:p>
      </dgm:t>
    </dgm:pt>
    <dgm:pt modelId="{DCC6695C-9DCF-4588-86EA-52C1758E3A17}">
      <dgm:prSet phldrT="[Text]"/>
      <dgm:spPr/>
      <dgm:t>
        <a:bodyPr/>
        <a:lstStyle/>
        <a:p>
          <a:r>
            <a:rPr lang="hu-HU" dirty="0"/>
            <a:t>Problem</a:t>
          </a:r>
        </a:p>
      </dgm:t>
    </dgm:pt>
    <dgm:pt modelId="{D643587C-6C87-4A95-A5B0-14B18CC80A32}" type="parTrans" cxnId="{CC46D584-AEBD-4064-A407-E9A5DE634CC9}">
      <dgm:prSet/>
      <dgm:spPr/>
      <dgm:t>
        <a:bodyPr/>
        <a:lstStyle/>
        <a:p>
          <a:endParaRPr lang="hu-HU"/>
        </a:p>
      </dgm:t>
    </dgm:pt>
    <dgm:pt modelId="{18631F86-5D05-483F-944C-C0ADCA2E62C4}" type="sibTrans" cxnId="{CC46D584-AEBD-4064-A407-E9A5DE634CC9}">
      <dgm:prSet/>
      <dgm:spPr/>
      <dgm:t>
        <a:bodyPr/>
        <a:lstStyle/>
        <a:p>
          <a:endParaRPr lang="hu-HU"/>
        </a:p>
      </dgm:t>
    </dgm:pt>
    <dgm:pt modelId="{BA89053F-BBEC-4560-BDC0-0487C6E4A927}">
      <dgm:prSet phldrT="[Text]"/>
      <dgm:spPr/>
      <dgm:t>
        <a:bodyPr/>
        <a:lstStyle/>
        <a:p>
          <a:r>
            <a:rPr lang="hu-HU" dirty="0"/>
            <a:t>Teamline</a:t>
          </a:r>
        </a:p>
      </dgm:t>
    </dgm:pt>
    <dgm:pt modelId="{B011E7D4-B219-4C8B-BD48-0F76EB77ED84}" type="parTrans" cxnId="{559E62BB-0648-4CFE-9D21-A56BAC2DD4F6}">
      <dgm:prSet/>
      <dgm:spPr/>
      <dgm:t>
        <a:bodyPr/>
        <a:lstStyle/>
        <a:p>
          <a:endParaRPr lang="hu-HU"/>
        </a:p>
      </dgm:t>
    </dgm:pt>
    <dgm:pt modelId="{34E6CFBE-FA9B-42A2-905C-CEF2F973D023}" type="sibTrans" cxnId="{559E62BB-0648-4CFE-9D21-A56BAC2DD4F6}">
      <dgm:prSet/>
      <dgm:spPr/>
      <dgm:t>
        <a:bodyPr/>
        <a:lstStyle/>
        <a:p>
          <a:endParaRPr lang="hu-HU"/>
        </a:p>
      </dgm:t>
    </dgm:pt>
    <dgm:pt modelId="{80A29D60-5D2C-4CBE-918C-9E2EEB55EFB4}">
      <dgm:prSet phldrT="[Text]"/>
      <dgm:spPr/>
      <dgm:t>
        <a:bodyPr/>
        <a:lstStyle/>
        <a:p>
          <a:r>
            <a:rPr lang="hu-HU" dirty="0"/>
            <a:t>Flagged arguments</a:t>
          </a:r>
        </a:p>
      </dgm:t>
    </dgm:pt>
    <dgm:pt modelId="{D1CEE0ED-3220-49F0-B080-91D18DCF070C}" type="parTrans" cxnId="{8518D04D-1A0F-48BE-86A1-17B326939CD5}">
      <dgm:prSet/>
      <dgm:spPr/>
      <dgm:t>
        <a:bodyPr/>
        <a:lstStyle/>
        <a:p>
          <a:endParaRPr lang="hu-HU"/>
        </a:p>
      </dgm:t>
    </dgm:pt>
    <dgm:pt modelId="{F2E25831-CC9E-4D46-BC26-71699CDB611D}" type="sibTrans" cxnId="{8518D04D-1A0F-48BE-86A1-17B326939CD5}">
      <dgm:prSet/>
      <dgm:spPr/>
      <dgm:t>
        <a:bodyPr/>
        <a:lstStyle/>
        <a:p>
          <a:endParaRPr lang="hu-HU"/>
        </a:p>
      </dgm:t>
    </dgm:pt>
    <dgm:pt modelId="{CD2F3A51-6AA0-4888-80C3-9479F133EA65}">
      <dgm:prSet phldrT="[Text]"/>
      <dgm:spPr/>
      <dgm:t>
        <a:bodyPr/>
        <a:lstStyle/>
        <a:p>
          <a:r>
            <a:rPr lang="hu-HU" dirty="0"/>
            <a:t>Examples</a:t>
          </a:r>
        </a:p>
      </dgm:t>
    </dgm:pt>
    <dgm:pt modelId="{E79E1F06-3AE3-4A4F-A6EA-0396C10D18AB}" type="parTrans" cxnId="{9387C05F-35FE-43C6-8158-C43A79CA1E3C}">
      <dgm:prSet/>
      <dgm:spPr/>
      <dgm:t>
        <a:bodyPr/>
        <a:lstStyle/>
        <a:p>
          <a:endParaRPr lang="hu-HU"/>
        </a:p>
      </dgm:t>
    </dgm:pt>
    <dgm:pt modelId="{9CD2A475-D324-478A-A3D8-E2055FC4177A}" type="sibTrans" cxnId="{9387C05F-35FE-43C6-8158-C43A79CA1E3C}">
      <dgm:prSet/>
      <dgm:spPr/>
      <dgm:t>
        <a:bodyPr/>
        <a:lstStyle/>
        <a:p>
          <a:endParaRPr lang="hu-HU"/>
        </a:p>
      </dgm:t>
    </dgm:pt>
    <dgm:pt modelId="{095E6967-7396-4A38-BED2-9548EA21485F}">
      <dgm:prSet phldrT="[Text]"/>
      <dgm:spPr>
        <a:solidFill>
          <a:schemeClr val="accent2">
            <a:alpha val="90000"/>
          </a:schemeClr>
        </a:solidFill>
      </dgm:spPr>
      <dgm:t>
        <a:bodyPr/>
        <a:lstStyle/>
        <a:p>
          <a:r>
            <a:rPr lang="hu-HU" b="1"/>
            <a:t>Relevance</a:t>
          </a:r>
          <a:endParaRPr lang="hu-HU" b="1" dirty="0"/>
        </a:p>
      </dgm:t>
    </dgm:pt>
    <dgm:pt modelId="{7892B93F-904C-4425-BD81-25916B921E09}" type="parTrans" cxnId="{703B08D6-5481-4511-A597-44713E98B97F}">
      <dgm:prSet/>
      <dgm:spPr/>
      <dgm:t>
        <a:bodyPr/>
        <a:lstStyle/>
        <a:p>
          <a:endParaRPr lang="hu-HU"/>
        </a:p>
      </dgm:t>
    </dgm:pt>
    <dgm:pt modelId="{9F19F27C-D00C-419C-B58D-8A2F3C73D3C8}" type="sibTrans" cxnId="{703B08D6-5481-4511-A597-44713E98B97F}">
      <dgm:prSet/>
      <dgm:spPr/>
      <dgm:t>
        <a:bodyPr/>
        <a:lstStyle/>
        <a:p>
          <a:endParaRPr lang="hu-HU"/>
        </a:p>
      </dgm:t>
    </dgm:pt>
    <dgm:pt modelId="{7BE0AC25-F0F1-4F9C-9655-2693CF88EB51}" type="pres">
      <dgm:prSet presAssocID="{1D23C0EF-C0BA-48DA-9AB8-0229F7593B96}" presName="compositeShape" presStyleCnt="0">
        <dgm:presLayoutVars>
          <dgm:dir/>
          <dgm:resizeHandles/>
        </dgm:presLayoutVars>
      </dgm:prSet>
      <dgm:spPr/>
    </dgm:pt>
    <dgm:pt modelId="{9CEEB2AC-05BE-46D4-B1AD-11A3058D78D9}" type="pres">
      <dgm:prSet presAssocID="{1D23C0EF-C0BA-48DA-9AB8-0229F7593B96}" presName="pyramid" presStyleLbl="node1" presStyleIdx="0" presStyleCnt="1" custLinFactNeighborY="-612"/>
      <dgm:spPr/>
    </dgm:pt>
    <dgm:pt modelId="{B925B9C7-BA50-4D50-B8DD-FE847DB422CE}" type="pres">
      <dgm:prSet presAssocID="{1D23C0EF-C0BA-48DA-9AB8-0229F7593B96}" presName="theList" presStyleCnt="0"/>
      <dgm:spPr/>
    </dgm:pt>
    <dgm:pt modelId="{427E585E-2408-4BFC-B43B-A8AADF36BB61}" type="pres">
      <dgm:prSet presAssocID="{CD2F3A51-6AA0-4888-80C3-9479F133EA65}" presName="aNode" presStyleLbl="fgAcc1" presStyleIdx="0" presStyleCnt="6">
        <dgm:presLayoutVars>
          <dgm:bulletEnabled val="1"/>
        </dgm:presLayoutVars>
      </dgm:prSet>
      <dgm:spPr/>
    </dgm:pt>
    <dgm:pt modelId="{6BCE47E8-6E96-4118-8F88-A10F95419261}" type="pres">
      <dgm:prSet presAssocID="{CD2F3A51-6AA0-4888-80C3-9479F133EA65}" presName="aSpace" presStyleCnt="0"/>
      <dgm:spPr/>
    </dgm:pt>
    <dgm:pt modelId="{DAE83108-0855-4177-8342-DB3D781478FD}" type="pres">
      <dgm:prSet presAssocID="{80A29D60-5D2C-4CBE-918C-9E2EEB55EFB4}" presName="aNode" presStyleLbl="fgAcc1" presStyleIdx="1" presStyleCnt="6">
        <dgm:presLayoutVars>
          <dgm:bulletEnabled val="1"/>
        </dgm:presLayoutVars>
      </dgm:prSet>
      <dgm:spPr/>
    </dgm:pt>
    <dgm:pt modelId="{79F5E305-AC28-45C3-9D91-E4426E2875A2}" type="pres">
      <dgm:prSet presAssocID="{80A29D60-5D2C-4CBE-918C-9E2EEB55EFB4}" presName="aSpace" presStyleCnt="0"/>
      <dgm:spPr/>
    </dgm:pt>
    <dgm:pt modelId="{4B4B46C9-4259-4F42-B8D7-C322C73D4C08}" type="pres">
      <dgm:prSet presAssocID="{9F04EACD-7AF9-409C-B007-6FD2204F782E}" presName="aNode" presStyleLbl="fgAcc1" presStyleIdx="2" presStyleCnt="6">
        <dgm:presLayoutVars>
          <dgm:bulletEnabled val="1"/>
        </dgm:presLayoutVars>
      </dgm:prSet>
      <dgm:spPr/>
    </dgm:pt>
    <dgm:pt modelId="{E566C995-5614-405B-A790-843441CF2B75}" type="pres">
      <dgm:prSet presAssocID="{9F04EACD-7AF9-409C-B007-6FD2204F782E}" presName="aSpace" presStyleCnt="0"/>
      <dgm:spPr/>
    </dgm:pt>
    <dgm:pt modelId="{0D058488-6B38-458F-AA63-5C9D585B5E46}" type="pres">
      <dgm:prSet presAssocID="{DCC6695C-9DCF-4588-86EA-52C1758E3A17}" presName="aNode" presStyleLbl="fgAcc1" presStyleIdx="3" presStyleCnt="6">
        <dgm:presLayoutVars>
          <dgm:bulletEnabled val="1"/>
        </dgm:presLayoutVars>
      </dgm:prSet>
      <dgm:spPr/>
    </dgm:pt>
    <dgm:pt modelId="{21786B4C-E077-4497-80E0-DD34B74EB1DE}" type="pres">
      <dgm:prSet presAssocID="{DCC6695C-9DCF-4588-86EA-52C1758E3A17}" presName="aSpace" presStyleCnt="0"/>
      <dgm:spPr/>
    </dgm:pt>
    <dgm:pt modelId="{AB3C55A2-1507-4D8E-8D2D-B4B0661DAA54}" type="pres">
      <dgm:prSet presAssocID="{095E6967-7396-4A38-BED2-9548EA21485F}" presName="aNode" presStyleLbl="fgAcc1" presStyleIdx="4" presStyleCnt="6">
        <dgm:presLayoutVars>
          <dgm:bulletEnabled val="1"/>
        </dgm:presLayoutVars>
      </dgm:prSet>
      <dgm:spPr/>
    </dgm:pt>
    <dgm:pt modelId="{511D51A1-9C1D-48C4-8A24-83730E4CD0F4}" type="pres">
      <dgm:prSet presAssocID="{095E6967-7396-4A38-BED2-9548EA21485F}" presName="aSpace" presStyleCnt="0"/>
      <dgm:spPr/>
    </dgm:pt>
    <dgm:pt modelId="{9F63426B-462B-40D9-9277-49CE459A87E3}" type="pres">
      <dgm:prSet presAssocID="{BA89053F-BBEC-4560-BDC0-0487C6E4A927}" presName="aNode" presStyleLbl="fgAcc1" presStyleIdx="5" presStyleCnt="6">
        <dgm:presLayoutVars>
          <dgm:bulletEnabled val="1"/>
        </dgm:presLayoutVars>
      </dgm:prSet>
      <dgm:spPr/>
    </dgm:pt>
    <dgm:pt modelId="{BB84F175-6C34-46FB-81E5-84734230BE8B}" type="pres">
      <dgm:prSet presAssocID="{BA89053F-BBEC-4560-BDC0-0487C6E4A927}" presName="aSpace" presStyleCnt="0"/>
      <dgm:spPr/>
    </dgm:pt>
  </dgm:ptLst>
  <dgm:cxnLst>
    <dgm:cxn modelId="{9387C05F-35FE-43C6-8158-C43A79CA1E3C}" srcId="{1D23C0EF-C0BA-48DA-9AB8-0229F7593B96}" destId="{CD2F3A51-6AA0-4888-80C3-9479F133EA65}" srcOrd="0" destOrd="0" parTransId="{E79E1F06-3AE3-4A4F-A6EA-0396C10D18AB}" sibTransId="{9CD2A475-D324-478A-A3D8-E2055FC4177A}"/>
    <dgm:cxn modelId="{8518D04D-1A0F-48BE-86A1-17B326939CD5}" srcId="{1D23C0EF-C0BA-48DA-9AB8-0229F7593B96}" destId="{80A29D60-5D2C-4CBE-918C-9E2EEB55EFB4}" srcOrd="1" destOrd="0" parTransId="{D1CEE0ED-3220-49F0-B080-91D18DCF070C}" sibTransId="{F2E25831-CC9E-4D46-BC26-71699CDB611D}"/>
    <dgm:cxn modelId="{F268D554-2382-4D56-93D6-235D9A57A10B}" type="presOf" srcId="{DCC6695C-9DCF-4588-86EA-52C1758E3A17}" destId="{0D058488-6B38-458F-AA63-5C9D585B5E46}" srcOrd="0" destOrd="0" presId="urn:microsoft.com/office/officeart/2005/8/layout/pyramid2"/>
    <dgm:cxn modelId="{CC46D584-AEBD-4064-A407-E9A5DE634CC9}" srcId="{1D23C0EF-C0BA-48DA-9AB8-0229F7593B96}" destId="{DCC6695C-9DCF-4588-86EA-52C1758E3A17}" srcOrd="3" destOrd="0" parTransId="{D643587C-6C87-4A95-A5B0-14B18CC80A32}" sibTransId="{18631F86-5D05-483F-944C-C0ADCA2E62C4}"/>
    <dgm:cxn modelId="{B2D918A7-E105-49F4-8871-D9B7B4C837FA}" type="presOf" srcId="{BA89053F-BBEC-4560-BDC0-0487C6E4A927}" destId="{9F63426B-462B-40D9-9277-49CE459A87E3}" srcOrd="0" destOrd="0" presId="urn:microsoft.com/office/officeart/2005/8/layout/pyramid2"/>
    <dgm:cxn modelId="{559E62BB-0648-4CFE-9D21-A56BAC2DD4F6}" srcId="{1D23C0EF-C0BA-48DA-9AB8-0229F7593B96}" destId="{BA89053F-BBEC-4560-BDC0-0487C6E4A927}" srcOrd="5" destOrd="0" parTransId="{B011E7D4-B219-4C8B-BD48-0F76EB77ED84}" sibTransId="{34E6CFBE-FA9B-42A2-905C-CEF2F973D023}"/>
    <dgm:cxn modelId="{35AA23D1-F775-41B4-9E42-D12E7BF5C36D}" type="presOf" srcId="{80A29D60-5D2C-4CBE-918C-9E2EEB55EFB4}" destId="{DAE83108-0855-4177-8342-DB3D781478FD}" srcOrd="0" destOrd="0" presId="urn:microsoft.com/office/officeart/2005/8/layout/pyramid2"/>
    <dgm:cxn modelId="{297960D1-4C92-4CFB-A127-AE6D9C309DEC}" type="presOf" srcId="{095E6967-7396-4A38-BED2-9548EA21485F}" destId="{AB3C55A2-1507-4D8E-8D2D-B4B0661DAA54}" srcOrd="0" destOrd="0" presId="urn:microsoft.com/office/officeart/2005/8/layout/pyramid2"/>
    <dgm:cxn modelId="{703B08D6-5481-4511-A597-44713E98B97F}" srcId="{1D23C0EF-C0BA-48DA-9AB8-0229F7593B96}" destId="{095E6967-7396-4A38-BED2-9548EA21485F}" srcOrd="4" destOrd="0" parTransId="{7892B93F-904C-4425-BD81-25916B921E09}" sibTransId="{9F19F27C-D00C-419C-B58D-8A2F3C73D3C8}"/>
    <dgm:cxn modelId="{43452CD7-0DCB-483E-BA43-A9D058B5F6CD}" type="presOf" srcId="{1D23C0EF-C0BA-48DA-9AB8-0229F7593B96}" destId="{7BE0AC25-F0F1-4F9C-9655-2693CF88EB51}" srcOrd="0" destOrd="0" presId="urn:microsoft.com/office/officeart/2005/8/layout/pyramid2"/>
    <dgm:cxn modelId="{C1ED6CD8-7CDF-411F-A982-892D2251B044}" srcId="{1D23C0EF-C0BA-48DA-9AB8-0229F7593B96}" destId="{9F04EACD-7AF9-409C-B007-6FD2204F782E}" srcOrd="2" destOrd="0" parTransId="{2EBB8AC0-81EC-4FB5-B5CC-660E0BCD5EDD}" sibTransId="{E0063DEC-3B3F-4CE0-B1AA-4B66450644D2}"/>
    <dgm:cxn modelId="{D445ECD9-DF4B-458E-9242-2C89FC5EDB32}" type="presOf" srcId="{CD2F3A51-6AA0-4888-80C3-9479F133EA65}" destId="{427E585E-2408-4BFC-B43B-A8AADF36BB61}" srcOrd="0" destOrd="0" presId="urn:microsoft.com/office/officeart/2005/8/layout/pyramid2"/>
    <dgm:cxn modelId="{9041BBF2-1783-4325-8841-820355D7C289}" type="presOf" srcId="{9F04EACD-7AF9-409C-B007-6FD2204F782E}" destId="{4B4B46C9-4259-4F42-B8D7-C322C73D4C08}" srcOrd="0" destOrd="0" presId="urn:microsoft.com/office/officeart/2005/8/layout/pyramid2"/>
    <dgm:cxn modelId="{5DE8BC25-DD9E-404E-8E71-EB2233764F55}" type="presParOf" srcId="{7BE0AC25-F0F1-4F9C-9655-2693CF88EB51}" destId="{9CEEB2AC-05BE-46D4-B1AD-11A3058D78D9}" srcOrd="0" destOrd="0" presId="urn:microsoft.com/office/officeart/2005/8/layout/pyramid2"/>
    <dgm:cxn modelId="{93083C0F-F414-40D6-A579-7D295277E52D}" type="presParOf" srcId="{7BE0AC25-F0F1-4F9C-9655-2693CF88EB51}" destId="{B925B9C7-BA50-4D50-B8DD-FE847DB422CE}" srcOrd="1" destOrd="0" presId="urn:microsoft.com/office/officeart/2005/8/layout/pyramid2"/>
    <dgm:cxn modelId="{48446B1B-F731-454D-BB7B-098F25F50348}" type="presParOf" srcId="{B925B9C7-BA50-4D50-B8DD-FE847DB422CE}" destId="{427E585E-2408-4BFC-B43B-A8AADF36BB61}" srcOrd="0" destOrd="0" presId="urn:microsoft.com/office/officeart/2005/8/layout/pyramid2"/>
    <dgm:cxn modelId="{B9DBFADB-88CC-4A1E-A463-BA6732A2B4B4}" type="presParOf" srcId="{B925B9C7-BA50-4D50-B8DD-FE847DB422CE}" destId="{6BCE47E8-6E96-4118-8F88-A10F95419261}" srcOrd="1" destOrd="0" presId="urn:microsoft.com/office/officeart/2005/8/layout/pyramid2"/>
    <dgm:cxn modelId="{01DD281E-367D-49A9-B575-4907672D5412}" type="presParOf" srcId="{B925B9C7-BA50-4D50-B8DD-FE847DB422CE}" destId="{DAE83108-0855-4177-8342-DB3D781478FD}" srcOrd="2" destOrd="0" presId="urn:microsoft.com/office/officeart/2005/8/layout/pyramid2"/>
    <dgm:cxn modelId="{81C3711C-4D2E-4FB6-BD44-023C2CA682BD}" type="presParOf" srcId="{B925B9C7-BA50-4D50-B8DD-FE847DB422CE}" destId="{79F5E305-AC28-45C3-9D91-E4426E2875A2}" srcOrd="3" destOrd="0" presId="urn:microsoft.com/office/officeart/2005/8/layout/pyramid2"/>
    <dgm:cxn modelId="{3F67D19A-1888-47B3-933C-EF135764D235}" type="presParOf" srcId="{B925B9C7-BA50-4D50-B8DD-FE847DB422CE}" destId="{4B4B46C9-4259-4F42-B8D7-C322C73D4C08}" srcOrd="4" destOrd="0" presId="urn:microsoft.com/office/officeart/2005/8/layout/pyramid2"/>
    <dgm:cxn modelId="{D35FEFC7-5D37-4D55-857E-2F5E80231640}" type="presParOf" srcId="{B925B9C7-BA50-4D50-B8DD-FE847DB422CE}" destId="{E566C995-5614-405B-A790-843441CF2B75}" srcOrd="5" destOrd="0" presId="urn:microsoft.com/office/officeart/2005/8/layout/pyramid2"/>
    <dgm:cxn modelId="{DA7B4A6E-A4EC-402E-90F4-F5BAA9D0AC5B}" type="presParOf" srcId="{B925B9C7-BA50-4D50-B8DD-FE847DB422CE}" destId="{0D058488-6B38-458F-AA63-5C9D585B5E46}" srcOrd="6" destOrd="0" presId="urn:microsoft.com/office/officeart/2005/8/layout/pyramid2"/>
    <dgm:cxn modelId="{6094F2A0-40DA-4D6D-A299-1E7C8ADB27B1}" type="presParOf" srcId="{B925B9C7-BA50-4D50-B8DD-FE847DB422CE}" destId="{21786B4C-E077-4497-80E0-DD34B74EB1DE}" srcOrd="7" destOrd="0" presId="urn:microsoft.com/office/officeart/2005/8/layout/pyramid2"/>
    <dgm:cxn modelId="{1F68E80C-E756-42C3-9646-4A98D5E34DF7}" type="presParOf" srcId="{B925B9C7-BA50-4D50-B8DD-FE847DB422CE}" destId="{AB3C55A2-1507-4D8E-8D2D-B4B0661DAA54}" srcOrd="8" destOrd="0" presId="urn:microsoft.com/office/officeart/2005/8/layout/pyramid2"/>
    <dgm:cxn modelId="{2570762F-653A-43DF-8053-4019EA2884AF}" type="presParOf" srcId="{B925B9C7-BA50-4D50-B8DD-FE847DB422CE}" destId="{511D51A1-9C1D-48C4-8A24-83730E4CD0F4}" srcOrd="9" destOrd="0" presId="urn:microsoft.com/office/officeart/2005/8/layout/pyramid2"/>
    <dgm:cxn modelId="{5E257B9B-5605-455C-8F9A-50704F164AA7}" type="presParOf" srcId="{B925B9C7-BA50-4D50-B8DD-FE847DB422CE}" destId="{9F63426B-462B-40D9-9277-49CE459A87E3}" srcOrd="10" destOrd="0" presId="urn:microsoft.com/office/officeart/2005/8/layout/pyramid2"/>
    <dgm:cxn modelId="{7A84601F-EEE4-47B4-9C97-1545561D4323}" type="presParOf" srcId="{B925B9C7-BA50-4D50-B8DD-FE847DB422CE}" destId="{BB84F175-6C34-46FB-81E5-84734230BE8B}"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99B522C-3322-46BB-A159-E185B323A386}" type="doc">
      <dgm:prSet loTypeId="urn:microsoft.com/office/officeart/2005/8/layout/arrow5" loCatId="process" qsTypeId="urn:microsoft.com/office/officeart/2005/8/quickstyle/3d9" qsCatId="3D" csTypeId="urn:microsoft.com/office/officeart/2005/8/colors/accent1_2" csCatId="accent1" phldr="1"/>
      <dgm:spPr/>
      <dgm:t>
        <a:bodyPr/>
        <a:lstStyle/>
        <a:p>
          <a:endParaRPr lang="hu-HU"/>
        </a:p>
      </dgm:t>
    </dgm:pt>
    <dgm:pt modelId="{5DABE175-8CFF-4442-B18B-BACA80D5EE88}">
      <dgm:prSet phldrT="[Text]"/>
      <dgm:spPr/>
      <dgm:t>
        <a:bodyPr/>
        <a:lstStyle/>
        <a:p>
          <a:r>
            <a:rPr lang="hu-HU" dirty="0"/>
            <a:t>Content </a:t>
          </a:r>
        </a:p>
      </dgm:t>
    </dgm:pt>
    <dgm:pt modelId="{1EAC8C40-B938-4E64-A145-FF1D7C0DFB01}" type="parTrans" cxnId="{6BF35443-1089-4967-AB3A-5575E256494B}">
      <dgm:prSet/>
      <dgm:spPr/>
      <dgm:t>
        <a:bodyPr/>
        <a:lstStyle/>
        <a:p>
          <a:endParaRPr lang="hu-HU"/>
        </a:p>
      </dgm:t>
    </dgm:pt>
    <dgm:pt modelId="{4AD173F7-A354-450E-80D0-5DDFA1ECE955}" type="sibTrans" cxnId="{6BF35443-1089-4967-AB3A-5575E256494B}">
      <dgm:prSet/>
      <dgm:spPr/>
      <dgm:t>
        <a:bodyPr/>
        <a:lstStyle/>
        <a:p>
          <a:endParaRPr lang="hu-HU"/>
        </a:p>
      </dgm:t>
    </dgm:pt>
    <dgm:pt modelId="{4FFF6ABC-F94E-4575-A185-E68D1FC4B4D0}">
      <dgm:prSet phldrT="[Text]"/>
      <dgm:spPr/>
      <dgm:t>
        <a:bodyPr/>
        <a:lstStyle/>
        <a:p>
          <a:r>
            <a:rPr lang="hu-HU" dirty="0"/>
            <a:t>Skin</a:t>
          </a:r>
        </a:p>
      </dgm:t>
    </dgm:pt>
    <dgm:pt modelId="{45F608A0-A107-4725-9482-D075E8F5D814}" type="parTrans" cxnId="{07B59939-3CC4-4607-A118-36CC531BC5BA}">
      <dgm:prSet/>
      <dgm:spPr/>
      <dgm:t>
        <a:bodyPr/>
        <a:lstStyle/>
        <a:p>
          <a:endParaRPr lang="hu-HU"/>
        </a:p>
      </dgm:t>
    </dgm:pt>
    <dgm:pt modelId="{2A0CDFBA-0F5F-4B3F-BCAC-5A6497964E76}" type="sibTrans" cxnId="{07B59939-3CC4-4607-A118-36CC531BC5BA}">
      <dgm:prSet/>
      <dgm:spPr/>
      <dgm:t>
        <a:bodyPr/>
        <a:lstStyle/>
        <a:p>
          <a:endParaRPr lang="hu-HU"/>
        </a:p>
      </dgm:t>
    </dgm:pt>
    <dgm:pt modelId="{EA0B47A2-3298-4F0E-ABDE-C38053467C53}" type="pres">
      <dgm:prSet presAssocID="{499B522C-3322-46BB-A159-E185B323A386}" presName="diagram" presStyleCnt="0">
        <dgm:presLayoutVars>
          <dgm:dir/>
          <dgm:resizeHandles val="exact"/>
        </dgm:presLayoutVars>
      </dgm:prSet>
      <dgm:spPr/>
    </dgm:pt>
    <dgm:pt modelId="{9C88F93F-BECA-48A6-8DAD-ABE7F1945E36}" type="pres">
      <dgm:prSet presAssocID="{5DABE175-8CFF-4442-B18B-BACA80D5EE88}" presName="arrow" presStyleLbl="node1" presStyleIdx="0" presStyleCnt="2">
        <dgm:presLayoutVars>
          <dgm:bulletEnabled val="1"/>
        </dgm:presLayoutVars>
      </dgm:prSet>
      <dgm:spPr/>
    </dgm:pt>
    <dgm:pt modelId="{78876FED-3B27-48A5-BC8E-9AFC1D4ED0B7}" type="pres">
      <dgm:prSet presAssocID="{4FFF6ABC-F94E-4575-A185-E68D1FC4B4D0}" presName="arrow" presStyleLbl="node1" presStyleIdx="1" presStyleCnt="2">
        <dgm:presLayoutVars>
          <dgm:bulletEnabled val="1"/>
        </dgm:presLayoutVars>
      </dgm:prSet>
      <dgm:spPr/>
    </dgm:pt>
  </dgm:ptLst>
  <dgm:cxnLst>
    <dgm:cxn modelId="{84DB542F-3F10-4D16-BF37-542B736005CA}" type="presOf" srcId="{499B522C-3322-46BB-A159-E185B323A386}" destId="{EA0B47A2-3298-4F0E-ABDE-C38053467C53}" srcOrd="0" destOrd="0" presId="urn:microsoft.com/office/officeart/2005/8/layout/arrow5"/>
    <dgm:cxn modelId="{07B59939-3CC4-4607-A118-36CC531BC5BA}" srcId="{499B522C-3322-46BB-A159-E185B323A386}" destId="{4FFF6ABC-F94E-4575-A185-E68D1FC4B4D0}" srcOrd="1" destOrd="0" parTransId="{45F608A0-A107-4725-9482-D075E8F5D814}" sibTransId="{2A0CDFBA-0F5F-4B3F-BCAC-5A6497964E76}"/>
    <dgm:cxn modelId="{6BF35443-1089-4967-AB3A-5575E256494B}" srcId="{499B522C-3322-46BB-A159-E185B323A386}" destId="{5DABE175-8CFF-4442-B18B-BACA80D5EE88}" srcOrd="0" destOrd="0" parTransId="{1EAC8C40-B938-4E64-A145-FF1D7C0DFB01}" sibTransId="{4AD173F7-A354-450E-80D0-5DDFA1ECE955}"/>
    <dgm:cxn modelId="{836075C3-39F1-4123-8037-5E48DDF95E66}" type="presOf" srcId="{4FFF6ABC-F94E-4575-A185-E68D1FC4B4D0}" destId="{78876FED-3B27-48A5-BC8E-9AFC1D4ED0B7}" srcOrd="0" destOrd="0" presId="urn:microsoft.com/office/officeart/2005/8/layout/arrow5"/>
    <dgm:cxn modelId="{D614B4F5-31AB-488C-9262-53B40D6159A7}" type="presOf" srcId="{5DABE175-8CFF-4442-B18B-BACA80D5EE88}" destId="{9C88F93F-BECA-48A6-8DAD-ABE7F1945E36}" srcOrd="0" destOrd="0" presId="urn:microsoft.com/office/officeart/2005/8/layout/arrow5"/>
    <dgm:cxn modelId="{A85EC9BE-8930-41AB-B64B-FACC4895861F}" type="presParOf" srcId="{EA0B47A2-3298-4F0E-ABDE-C38053467C53}" destId="{9C88F93F-BECA-48A6-8DAD-ABE7F1945E36}" srcOrd="0" destOrd="0" presId="urn:microsoft.com/office/officeart/2005/8/layout/arrow5"/>
    <dgm:cxn modelId="{45868882-4147-40B0-85CD-9559D7C20CF4}" type="presParOf" srcId="{EA0B47A2-3298-4F0E-ABDE-C38053467C53}" destId="{78876FED-3B27-48A5-BC8E-9AFC1D4ED0B7}" srcOrd="1" destOrd="0" presId="urn:microsoft.com/office/officeart/2005/8/layout/arrow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D23C0EF-C0BA-48DA-9AB8-0229F7593B96}" type="doc">
      <dgm:prSet loTypeId="urn:microsoft.com/office/officeart/2005/8/layout/pyramid2" loCatId="pyramid" qsTypeId="urn:microsoft.com/office/officeart/2005/8/quickstyle/simple1" qsCatId="simple" csTypeId="urn:microsoft.com/office/officeart/2005/8/colors/accent1_2" csCatId="accent1" phldr="1"/>
      <dgm:spPr/>
    </dgm:pt>
    <dgm:pt modelId="{9F04EACD-7AF9-409C-B007-6FD2204F782E}">
      <dgm:prSet phldrT="[Text]"/>
      <dgm:spPr>
        <a:solidFill>
          <a:schemeClr val="accent2">
            <a:alpha val="90000"/>
          </a:schemeClr>
        </a:solidFill>
      </dgm:spPr>
      <dgm:t>
        <a:bodyPr/>
        <a:lstStyle/>
        <a:p>
          <a:r>
            <a:rPr lang="hu-HU" b="1" dirty="0"/>
            <a:t>Characterisation</a:t>
          </a:r>
        </a:p>
      </dgm:t>
    </dgm:pt>
    <dgm:pt modelId="{2EBB8AC0-81EC-4FB5-B5CC-660E0BCD5EDD}" type="parTrans" cxnId="{C1ED6CD8-7CDF-411F-A982-892D2251B044}">
      <dgm:prSet/>
      <dgm:spPr/>
      <dgm:t>
        <a:bodyPr/>
        <a:lstStyle/>
        <a:p>
          <a:endParaRPr lang="hu-HU"/>
        </a:p>
      </dgm:t>
    </dgm:pt>
    <dgm:pt modelId="{E0063DEC-3B3F-4CE0-B1AA-4B66450644D2}" type="sibTrans" cxnId="{C1ED6CD8-7CDF-411F-A982-892D2251B044}">
      <dgm:prSet/>
      <dgm:spPr/>
      <dgm:t>
        <a:bodyPr/>
        <a:lstStyle/>
        <a:p>
          <a:endParaRPr lang="hu-HU"/>
        </a:p>
      </dgm:t>
    </dgm:pt>
    <dgm:pt modelId="{DCC6695C-9DCF-4588-86EA-52C1758E3A17}">
      <dgm:prSet phldrT="[Text]"/>
      <dgm:spPr/>
      <dgm:t>
        <a:bodyPr/>
        <a:lstStyle/>
        <a:p>
          <a:r>
            <a:rPr lang="hu-HU" dirty="0"/>
            <a:t>Problem</a:t>
          </a:r>
        </a:p>
      </dgm:t>
    </dgm:pt>
    <dgm:pt modelId="{D643587C-6C87-4A95-A5B0-14B18CC80A32}" type="parTrans" cxnId="{CC46D584-AEBD-4064-A407-E9A5DE634CC9}">
      <dgm:prSet/>
      <dgm:spPr/>
      <dgm:t>
        <a:bodyPr/>
        <a:lstStyle/>
        <a:p>
          <a:endParaRPr lang="hu-HU"/>
        </a:p>
      </dgm:t>
    </dgm:pt>
    <dgm:pt modelId="{18631F86-5D05-483F-944C-C0ADCA2E62C4}" type="sibTrans" cxnId="{CC46D584-AEBD-4064-A407-E9A5DE634CC9}">
      <dgm:prSet/>
      <dgm:spPr/>
      <dgm:t>
        <a:bodyPr/>
        <a:lstStyle/>
        <a:p>
          <a:endParaRPr lang="hu-HU"/>
        </a:p>
      </dgm:t>
    </dgm:pt>
    <dgm:pt modelId="{BA89053F-BBEC-4560-BDC0-0487C6E4A927}">
      <dgm:prSet phldrT="[Text]"/>
      <dgm:spPr/>
      <dgm:t>
        <a:bodyPr/>
        <a:lstStyle/>
        <a:p>
          <a:r>
            <a:rPr lang="hu-HU" dirty="0"/>
            <a:t>Teamline</a:t>
          </a:r>
        </a:p>
      </dgm:t>
    </dgm:pt>
    <dgm:pt modelId="{B011E7D4-B219-4C8B-BD48-0F76EB77ED84}" type="parTrans" cxnId="{559E62BB-0648-4CFE-9D21-A56BAC2DD4F6}">
      <dgm:prSet/>
      <dgm:spPr/>
      <dgm:t>
        <a:bodyPr/>
        <a:lstStyle/>
        <a:p>
          <a:endParaRPr lang="hu-HU"/>
        </a:p>
      </dgm:t>
    </dgm:pt>
    <dgm:pt modelId="{34E6CFBE-FA9B-42A2-905C-CEF2F973D023}" type="sibTrans" cxnId="{559E62BB-0648-4CFE-9D21-A56BAC2DD4F6}">
      <dgm:prSet/>
      <dgm:spPr/>
      <dgm:t>
        <a:bodyPr/>
        <a:lstStyle/>
        <a:p>
          <a:endParaRPr lang="hu-HU"/>
        </a:p>
      </dgm:t>
    </dgm:pt>
    <dgm:pt modelId="{80A29D60-5D2C-4CBE-918C-9E2EEB55EFB4}">
      <dgm:prSet phldrT="[Text]"/>
      <dgm:spPr/>
      <dgm:t>
        <a:bodyPr/>
        <a:lstStyle/>
        <a:p>
          <a:r>
            <a:rPr lang="hu-HU" dirty="0"/>
            <a:t>Flagged arguments</a:t>
          </a:r>
        </a:p>
      </dgm:t>
    </dgm:pt>
    <dgm:pt modelId="{D1CEE0ED-3220-49F0-B080-91D18DCF070C}" type="parTrans" cxnId="{8518D04D-1A0F-48BE-86A1-17B326939CD5}">
      <dgm:prSet/>
      <dgm:spPr/>
      <dgm:t>
        <a:bodyPr/>
        <a:lstStyle/>
        <a:p>
          <a:endParaRPr lang="hu-HU"/>
        </a:p>
      </dgm:t>
    </dgm:pt>
    <dgm:pt modelId="{F2E25831-CC9E-4D46-BC26-71699CDB611D}" type="sibTrans" cxnId="{8518D04D-1A0F-48BE-86A1-17B326939CD5}">
      <dgm:prSet/>
      <dgm:spPr/>
      <dgm:t>
        <a:bodyPr/>
        <a:lstStyle/>
        <a:p>
          <a:endParaRPr lang="hu-HU"/>
        </a:p>
      </dgm:t>
    </dgm:pt>
    <dgm:pt modelId="{CD2F3A51-6AA0-4888-80C3-9479F133EA65}">
      <dgm:prSet phldrT="[Text]"/>
      <dgm:spPr/>
      <dgm:t>
        <a:bodyPr/>
        <a:lstStyle/>
        <a:p>
          <a:r>
            <a:rPr lang="hu-HU" dirty="0"/>
            <a:t>Examples</a:t>
          </a:r>
        </a:p>
      </dgm:t>
    </dgm:pt>
    <dgm:pt modelId="{E79E1F06-3AE3-4A4F-A6EA-0396C10D18AB}" type="parTrans" cxnId="{9387C05F-35FE-43C6-8158-C43A79CA1E3C}">
      <dgm:prSet/>
      <dgm:spPr/>
      <dgm:t>
        <a:bodyPr/>
        <a:lstStyle/>
        <a:p>
          <a:endParaRPr lang="hu-HU"/>
        </a:p>
      </dgm:t>
    </dgm:pt>
    <dgm:pt modelId="{9CD2A475-D324-478A-A3D8-E2055FC4177A}" type="sibTrans" cxnId="{9387C05F-35FE-43C6-8158-C43A79CA1E3C}">
      <dgm:prSet/>
      <dgm:spPr/>
      <dgm:t>
        <a:bodyPr/>
        <a:lstStyle/>
        <a:p>
          <a:endParaRPr lang="hu-HU"/>
        </a:p>
      </dgm:t>
    </dgm:pt>
    <dgm:pt modelId="{095E6967-7396-4A38-BED2-9548EA21485F}">
      <dgm:prSet phldrT="[Text]"/>
      <dgm:spPr/>
      <dgm:t>
        <a:bodyPr/>
        <a:lstStyle/>
        <a:p>
          <a:r>
            <a:rPr lang="hu-HU"/>
            <a:t>Relevance</a:t>
          </a:r>
          <a:endParaRPr lang="hu-HU" dirty="0"/>
        </a:p>
      </dgm:t>
    </dgm:pt>
    <dgm:pt modelId="{7892B93F-904C-4425-BD81-25916B921E09}" type="parTrans" cxnId="{703B08D6-5481-4511-A597-44713E98B97F}">
      <dgm:prSet/>
      <dgm:spPr/>
      <dgm:t>
        <a:bodyPr/>
        <a:lstStyle/>
        <a:p>
          <a:endParaRPr lang="hu-HU"/>
        </a:p>
      </dgm:t>
    </dgm:pt>
    <dgm:pt modelId="{9F19F27C-D00C-419C-B58D-8A2F3C73D3C8}" type="sibTrans" cxnId="{703B08D6-5481-4511-A597-44713E98B97F}">
      <dgm:prSet/>
      <dgm:spPr/>
      <dgm:t>
        <a:bodyPr/>
        <a:lstStyle/>
        <a:p>
          <a:endParaRPr lang="hu-HU"/>
        </a:p>
      </dgm:t>
    </dgm:pt>
    <dgm:pt modelId="{7BE0AC25-F0F1-4F9C-9655-2693CF88EB51}" type="pres">
      <dgm:prSet presAssocID="{1D23C0EF-C0BA-48DA-9AB8-0229F7593B96}" presName="compositeShape" presStyleCnt="0">
        <dgm:presLayoutVars>
          <dgm:dir/>
          <dgm:resizeHandles/>
        </dgm:presLayoutVars>
      </dgm:prSet>
      <dgm:spPr/>
    </dgm:pt>
    <dgm:pt modelId="{9CEEB2AC-05BE-46D4-B1AD-11A3058D78D9}" type="pres">
      <dgm:prSet presAssocID="{1D23C0EF-C0BA-48DA-9AB8-0229F7593B96}" presName="pyramid" presStyleLbl="node1" presStyleIdx="0" presStyleCnt="1" custLinFactNeighborY="-612"/>
      <dgm:spPr/>
    </dgm:pt>
    <dgm:pt modelId="{B925B9C7-BA50-4D50-B8DD-FE847DB422CE}" type="pres">
      <dgm:prSet presAssocID="{1D23C0EF-C0BA-48DA-9AB8-0229F7593B96}" presName="theList" presStyleCnt="0"/>
      <dgm:spPr/>
    </dgm:pt>
    <dgm:pt modelId="{427E585E-2408-4BFC-B43B-A8AADF36BB61}" type="pres">
      <dgm:prSet presAssocID="{CD2F3A51-6AA0-4888-80C3-9479F133EA65}" presName="aNode" presStyleLbl="fgAcc1" presStyleIdx="0" presStyleCnt="6">
        <dgm:presLayoutVars>
          <dgm:bulletEnabled val="1"/>
        </dgm:presLayoutVars>
      </dgm:prSet>
      <dgm:spPr/>
    </dgm:pt>
    <dgm:pt modelId="{6BCE47E8-6E96-4118-8F88-A10F95419261}" type="pres">
      <dgm:prSet presAssocID="{CD2F3A51-6AA0-4888-80C3-9479F133EA65}" presName="aSpace" presStyleCnt="0"/>
      <dgm:spPr/>
    </dgm:pt>
    <dgm:pt modelId="{DAE83108-0855-4177-8342-DB3D781478FD}" type="pres">
      <dgm:prSet presAssocID="{80A29D60-5D2C-4CBE-918C-9E2EEB55EFB4}" presName="aNode" presStyleLbl="fgAcc1" presStyleIdx="1" presStyleCnt="6">
        <dgm:presLayoutVars>
          <dgm:bulletEnabled val="1"/>
        </dgm:presLayoutVars>
      </dgm:prSet>
      <dgm:spPr/>
    </dgm:pt>
    <dgm:pt modelId="{79F5E305-AC28-45C3-9D91-E4426E2875A2}" type="pres">
      <dgm:prSet presAssocID="{80A29D60-5D2C-4CBE-918C-9E2EEB55EFB4}" presName="aSpace" presStyleCnt="0"/>
      <dgm:spPr/>
    </dgm:pt>
    <dgm:pt modelId="{4B4B46C9-4259-4F42-B8D7-C322C73D4C08}" type="pres">
      <dgm:prSet presAssocID="{9F04EACD-7AF9-409C-B007-6FD2204F782E}" presName="aNode" presStyleLbl="fgAcc1" presStyleIdx="2" presStyleCnt="6">
        <dgm:presLayoutVars>
          <dgm:bulletEnabled val="1"/>
        </dgm:presLayoutVars>
      </dgm:prSet>
      <dgm:spPr/>
    </dgm:pt>
    <dgm:pt modelId="{E566C995-5614-405B-A790-843441CF2B75}" type="pres">
      <dgm:prSet presAssocID="{9F04EACD-7AF9-409C-B007-6FD2204F782E}" presName="aSpace" presStyleCnt="0"/>
      <dgm:spPr/>
    </dgm:pt>
    <dgm:pt modelId="{0D058488-6B38-458F-AA63-5C9D585B5E46}" type="pres">
      <dgm:prSet presAssocID="{DCC6695C-9DCF-4588-86EA-52C1758E3A17}" presName="aNode" presStyleLbl="fgAcc1" presStyleIdx="3" presStyleCnt="6">
        <dgm:presLayoutVars>
          <dgm:bulletEnabled val="1"/>
        </dgm:presLayoutVars>
      </dgm:prSet>
      <dgm:spPr/>
    </dgm:pt>
    <dgm:pt modelId="{21786B4C-E077-4497-80E0-DD34B74EB1DE}" type="pres">
      <dgm:prSet presAssocID="{DCC6695C-9DCF-4588-86EA-52C1758E3A17}" presName="aSpace" presStyleCnt="0"/>
      <dgm:spPr/>
    </dgm:pt>
    <dgm:pt modelId="{AB3C55A2-1507-4D8E-8D2D-B4B0661DAA54}" type="pres">
      <dgm:prSet presAssocID="{095E6967-7396-4A38-BED2-9548EA21485F}" presName="aNode" presStyleLbl="fgAcc1" presStyleIdx="4" presStyleCnt="6">
        <dgm:presLayoutVars>
          <dgm:bulletEnabled val="1"/>
        </dgm:presLayoutVars>
      </dgm:prSet>
      <dgm:spPr/>
    </dgm:pt>
    <dgm:pt modelId="{511D51A1-9C1D-48C4-8A24-83730E4CD0F4}" type="pres">
      <dgm:prSet presAssocID="{095E6967-7396-4A38-BED2-9548EA21485F}" presName="aSpace" presStyleCnt="0"/>
      <dgm:spPr/>
    </dgm:pt>
    <dgm:pt modelId="{9F63426B-462B-40D9-9277-49CE459A87E3}" type="pres">
      <dgm:prSet presAssocID="{BA89053F-BBEC-4560-BDC0-0487C6E4A927}" presName="aNode" presStyleLbl="fgAcc1" presStyleIdx="5" presStyleCnt="6">
        <dgm:presLayoutVars>
          <dgm:bulletEnabled val="1"/>
        </dgm:presLayoutVars>
      </dgm:prSet>
      <dgm:spPr/>
    </dgm:pt>
    <dgm:pt modelId="{BB84F175-6C34-46FB-81E5-84734230BE8B}" type="pres">
      <dgm:prSet presAssocID="{BA89053F-BBEC-4560-BDC0-0487C6E4A927}" presName="aSpace" presStyleCnt="0"/>
      <dgm:spPr/>
    </dgm:pt>
  </dgm:ptLst>
  <dgm:cxnLst>
    <dgm:cxn modelId="{9387C05F-35FE-43C6-8158-C43A79CA1E3C}" srcId="{1D23C0EF-C0BA-48DA-9AB8-0229F7593B96}" destId="{CD2F3A51-6AA0-4888-80C3-9479F133EA65}" srcOrd="0" destOrd="0" parTransId="{E79E1F06-3AE3-4A4F-A6EA-0396C10D18AB}" sibTransId="{9CD2A475-D324-478A-A3D8-E2055FC4177A}"/>
    <dgm:cxn modelId="{8518D04D-1A0F-48BE-86A1-17B326939CD5}" srcId="{1D23C0EF-C0BA-48DA-9AB8-0229F7593B96}" destId="{80A29D60-5D2C-4CBE-918C-9E2EEB55EFB4}" srcOrd="1" destOrd="0" parTransId="{D1CEE0ED-3220-49F0-B080-91D18DCF070C}" sibTransId="{F2E25831-CC9E-4D46-BC26-71699CDB611D}"/>
    <dgm:cxn modelId="{F268D554-2382-4D56-93D6-235D9A57A10B}" type="presOf" srcId="{DCC6695C-9DCF-4588-86EA-52C1758E3A17}" destId="{0D058488-6B38-458F-AA63-5C9D585B5E46}" srcOrd="0" destOrd="0" presId="urn:microsoft.com/office/officeart/2005/8/layout/pyramid2"/>
    <dgm:cxn modelId="{CC46D584-AEBD-4064-A407-E9A5DE634CC9}" srcId="{1D23C0EF-C0BA-48DA-9AB8-0229F7593B96}" destId="{DCC6695C-9DCF-4588-86EA-52C1758E3A17}" srcOrd="3" destOrd="0" parTransId="{D643587C-6C87-4A95-A5B0-14B18CC80A32}" sibTransId="{18631F86-5D05-483F-944C-C0ADCA2E62C4}"/>
    <dgm:cxn modelId="{B2D918A7-E105-49F4-8871-D9B7B4C837FA}" type="presOf" srcId="{BA89053F-BBEC-4560-BDC0-0487C6E4A927}" destId="{9F63426B-462B-40D9-9277-49CE459A87E3}" srcOrd="0" destOrd="0" presId="urn:microsoft.com/office/officeart/2005/8/layout/pyramid2"/>
    <dgm:cxn modelId="{559E62BB-0648-4CFE-9D21-A56BAC2DD4F6}" srcId="{1D23C0EF-C0BA-48DA-9AB8-0229F7593B96}" destId="{BA89053F-BBEC-4560-BDC0-0487C6E4A927}" srcOrd="5" destOrd="0" parTransId="{B011E7D4-B219-4C8B-BD48-0F76EB77ED84}" sibTransId="{34E6CFBE-FA9B-42A2-905C-CEF2F973D023}"/>
    <dgm:cxn modelId="{35AA23D1-F775-41B4-9E42-D12E7BF5C36D}" type="presOf" srcId="{80A29D60-5D2C-4CBE-918C-9E2EEB55EFB4}" destId="{DAE83108-0855-4177-8342-DB3D781478FD}" srcOrd="0" destOrd="0" presId="urn:microsoft.com/office/officeart/2005/8/layout/pyramid2"/>
    <dgm:cxn modelId="{297960D1-4C92-4CFB-A127-AE6D9C309DEC}" type="presOf" srcId="{095E6967-7396-4A38-BED2-9548EA21485F}" destId="{AB3C55A2-1507-4D8E-8D2D-B4B0661DAA54}" srcOrd="0" destOrd="0" presId="urn:microsoft.com/office/officeart/2005/8/layout/pyramid2"/>
    <dgm:cxn modelId="{703B08D6-5481-4511-A597-44713E98B97F}" srcId="{1D23C0EF-C0BA-48DA-9AB8-0229F7593B96}" destId="{095E6967-7396-4A38-BED2-9548EA21485F}" srcOrd="4" destOrd="0" parTransId="{7892B93F-904C-4425-BD81-25916B921E09}" sibTransId="{9F19F27C-D00C-419C-B58D-8A2F3C73D3C8}"/>
    <dgm:cxn modelId="{43452CD7-0DCB-483E-BA43-A9D058B5F6CD}" type="presOf" srcId="{1D23C0EF-C0BA-48DA-9AB8-0229F7593B96}" destId="{7BE0AC25-F0F1-4F9C-9655-2693CF88EB51}" srcOrd="0" destOrd="0" presId="urn:microsoft.com/office/officeart/2005/8/layout/pyramid2"/>
    <dgm:cxn modelId="{C1ED6CD8-7CDF-411F-A982-892D2251B044}" srcId="{1D23C0EF-C0BA-48DA-9AB8-0229F7593B96}" destId="{9F04EACD-7AF9-409C-B007-6FD2204F782E}" srcOrd="2" destOrd="0" parTransId="{2EBB8AC0-81EC-4FB5-B5CC-660E0BCD5EDD}" sibTransId="{E0063DEC-3B3F-4CE0-B1AA-4B66450644D2}"/>
    <dgm:cxn modelId="{D445ECD9-DF4B-458E-9242-2C89FC5EDB32}" type="presOf" srcId="{CD2F3A51-6AA0-4888-80C3-9479F133EA65}" destId="{427E585E-2408-4BFC-B43B-A8AADF36BB61}" srcOrd="0" destOrd="0" presId="urn:microsoft.com/office/officeart/2005/8/layout/pyramid2"/>
    <dgm:cxn modelId="{9041BBF2-1783-4325-8841-820355D7C289}" type="presOf" srcId="{9F04EACD-7AF9-409C-B007-6FD2204F782E}" destId="{4B4B46C9-4259-4F42-B8D7-C322C73D4C08}" srcOrd="0" destOrd="0" presId="urn:microsoft.com/office/officeart/2005/8/layout/pyramid2"/>
    <dgm:cxn modelId="{5DE8BC25-DD9E-404E-8E71-EB2233764F55}" type="presParOf" srcId="{7BE0AC25-F0F1-4F9C-9655-2693CF88EB51}" destId="{9CEEB2AC-05BE-46D4-B1AD-11A3058D78D9}" srcOrd="0" destOrd="0" presId="urn:microsoft.com/office/officeart/2005/8/layout/pyramid2"/>
    <dgm:cxn modelId="{93083C0F-F414-40D6-A579-7D295277E52D}" type="presParOf" srcId="{7BE0AC25-F0F1-4F9C-9655-2693CF88EB51}" destId="{B925B9C7-BA50-4D50-B8DD-FE847DB422CE}" srcOrd="1" destOrd="0" presId="urn:microsoft.com/office/officeart/2005/8/layout/pyramid2"/>
    <dgm:cxn modelId="{48446B1B-F731-454D-BB7B-098F25F50348}" type="presParOf" srcId="{B925B9C7-BA50-4D50-B8DD-FE847DB422CE}" destId="{427E585E-2408-4BFC-B43B-A8AADF36BB61}" srcOrd="0" destOrd="0" presId="urn:microsoft.com/office/officeart/2005/8/layout/pyramid2"/>
    <dgm:cxn modelId="{B9DBFADB-88CC-4A1E-A463-BA6732A2B4B4}" type="presParOf" srcId="{B925B9C7-BA50-4D50-B8DD-FE847DB422CE}" destId="{6BCE47E8-6E96-4118-8F88-A10F95419261}" srcOrd="1" destOrd="0" presId="urn:microsoft.com/office/officeart/2005/8/layout/pyramid2"/>
    <dgm:cxn modelId="{01DD281E-367D-49A9-B575-4907672D5412}" type="presParOf" srcId="{B925B9C7-BA50-4D50-B8DD-FE847DB422CE}" destId="{DAE83108-0855-4177-8342-DB3D781478FD}" srcOrd="2" destOrd="0" presId="urn:microsoft.com/office/officeart/2005/8/layout/pyramid2"/>
    <dgm:cxn modelId="{81C3711C-4D2E-4FB6-BD44-023C2CA682BD}" type="presParOf" srcId="{B925B9C7-BA50-4D50-B8DD-FE847DB422CE}" destId="{79F5E305-AC28-45C3-9D91-E4426E2875A2}" srcOrd="3" destOrd="0" presId="urn:microsoft.com/office/officeart/2005/8/layout/pyramid2"/>
    <dgm:cxn modelId="{3F67D19A-1888-47B3-933C-EF135764D235}" type="presParOf" srcId="{B925B9C7-BA50-4D50-B8DD-FE847DB422CE}" destId="{4B4B46C9-4259-4F42-B8D7-C322C73D4C08}" srcOrd="4" destOrd="0" presId="urn:microsoft.com/office/officeart/2005/8/layout/pyramid2"/>
    <dgm:cxn modelId="{D35FEFC7-5D37-4D55-857E-2F5E80231640}" type="presParOf" srcId="{B925B9C7-BA50-4D50-B8DD-FE847DB422CE}" destId="{E566C995-5614-405B-A790-843441CF2B75}" srcOrd="5" destOrd="0" presId="urn:microsoft.com/office/officeart/2005/8/layout/pyramid2"/>
    <dgm:cxn modelId="{DA7B4A6E-A4EC-402E-90F4-F5BAA9D0AC5B}" type="presParOf" srcId="{B925B9C7-BA50-4D50-B8DD-FE847DB422CE}" destId="{0D058488-6B38-458F-AA63-5C9D585B5E46}" srcOrd="6" destOrd="0" presId="urn:microsoft.com/office/officeart/2005/8/layout/pyramid2"/>
    <dgm:cxn modelId="{6094F2A0-40DA-4D6D-A299-1E7C8ADB27B1}" type="presParOf" srcId="{B925B9C7-BA50-4D50-B8DD-FE847DB422CE}" destId="{21786B4C-E077-4497-80E0-DD34B74EB1DE}" srcOrd="7" destOrd="0" presId="urn:microsoft.com/office/officeart/2005/8/layout/pyramid2"/>
    <dgm:cxn modelId="{1F68E80C-E756-42C3-9646-4A98D5E34DF7}" type="presParOf" srcId="{B925B9C7-BA50-4D50-B8DD-FE847DB422CE}" destId="{AB3C55A2-1507-4D8E-8D2D-B4B0661DAA54}" srcOrd="8" destOrd="0" presId="urn:microsoft.com/office/officeart/2005/8/layout/pyramid2"/>
    <dgm:cxn modelId="{2570762F-653A-43DF-8053-4019EA2884AF}" type="presParOf" srcId="{B925B9C7-BA50-4D50-B8DD-FE847DB422CE}" destId="{511D51A1-9C1D-48C4-8A24-83730E4CD0F4}" srcOrd="9" destOrd="0" presId="urn:microsoft.com/office/officeart/2005/8/layout/pyramid2"/>
    <dgm:cxn modelId="{5E257B9B-5605-455C-8F9A-50704F164AA7}" type="presParOf" srcId="{B925B9C7-BA50-4D50-B8DD-FE847DB422CE}" destId="{9F63426B-462B-40D9-9277-49CE459A87E3}" srcOrd="10" destOrd="0" presId="urn:microsoft.com/office/officeart/2005/8/layout/pyramid2"/>
    <dgm:cxn modelId="{7A84601F-EEE4-47B4-9C97-1545561D4323}" type="presParOf" srcId="{B925B9C7-BA50-4D50-B8DD-FE847DB422CE}" destId="{BB84F175-6C34-46FB-81E5-84734230BE8B}"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492F9A8-9364-4519-9460-EE1DC033EC2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hu-HU"/>
        </a:p>
      </dgm:t>
    </dgm:pt>
    <dgm:pt modelId="{C3231286-BA8C-4FB9-A2AA-33EAEE5585CF}">
      <dgm:prSet phldrT="[Text]"/>
      <dgm:spPr/>
      <dgm:t>
        <a:bodyPr/>
        <a:lstStyle/>
        <a:p>
          <a:r>
            <a:rPr lang="hu-HU" dirty="0"/>
            <a:t>Who are the stakeholders?</a:t>
          </a:r>
        </a:p>
      </dgm:t>
    </dgm:pt>
    <dgm:pt modelId="{BE088526-E6D8-424E-9359-BA6C93088336}" type="parTrans" cxnId="{0E3CD841-AE1E-4FFA-8CA6-8A39BA3E8936}">
      <dgm:prSet/>
      <dgm:spPr/>
      <dgm:t>
        <a:bodyPr/>
        <a:lstStyle/>
        <a:p>
          <a:endParaRPr lang="hu-HU"/>
        </a:p>
      </dgm:t>
    </dgm:pt>
    <dgm:pt modelId="{4D23B714-4785-469F-9321-2E99F2C243C5}" type="sibTrans" cxnId="{0E3CD841-AE1E-4FFA-8CA6-8A39BA3E8936}">
      <dgm:prSet/>
      <dgm:spPr/>
      <dgm:t>
        <a:bodyPr/>
        <a:lstStyle/>
        <a:p>
          <a:endParaRPr lang="hu-HU"/>
        </a:p>
      </dgm:t>
    </dgm:pt>
    <dgm:pt modelId="{66754D4C-F670-4916-845D-30B6D9700604}">
      <dgm:prSet phldrT="[Text]"/>
      <dgm:spPr/>
      <dgm:t>
        <a:bodyPr/>
        <a:lstStyle/>
        <a:p>
          <a:r>
            <a:rPr lang="hu-HU" dirty="0"/>
            <a:t>How do they behave?</a:t>
          </a:r>
        </a:p>
      </dgm:t>
    </dgm:pt>
    <dgm:pt modelId="{59850F7D-0E0C-43E3-82F6-8A47898C6F41}" type="parTrans" cxnId="{B298F87C-6473-4ACE-9BE2-C938A8C62C28}">
      <dgm:prSet/>
      <dgm:spPr/>
      <dgm:t>
        <a:bodyPr/>
        <a:lstStyle/>
        <a:p>
          <a:endParaRPr lang="hu-HU"/>
        </a:p>
      </dgm:t>
    </dgm:pt>
    <dgm:pt modelId="{ADBBCAD8-AA4C-4599-803D-6CDFDD78B5ED}" type="sibTrans" cxnId="{B298F87C-6473-4ACE-9BE2-C938A8C62C28}">
      <dgm:prSet/>
      <dgm:spPr/>
      <dgm:t>
        <a:bodyPr/>
        <a:lstStyle/>
        <a:p>
          <a:endParaRPr lang="hu-HU"/>
        </a:p>
      </dgm:t>
    </dgm:pt>
    <dgm:pt modelId="{A2DA61CF-B4C7-4F12-A3C8-FEB7E591EAB2}">
      <dgm:prSet phldrT="[Text]"/>
      <dgm:spPr/>
      <dgm:t>
        <a:bodyPr/>
        <a:lstStyle/>
        <a:p>
          <a:r>
            <a:rPr lang="hu-HU" dirty="0"/>
            <a:t>What are their patterns?</a:t>
          </a:r>
        </a:p>
      </dgm:t>
    </dgm:pt>
    <dgm:pt modelId="{CFD286E5-52AA-4BDE-A815-3821F7612F3B}" type="parTrans" cxnId="{7C013F82-A32A-4441-97C9-003FBCB414FC}">
      <dgm:prSet/>
      <dgm:spPr/>
      <dgm:t>
        <a:bodyPr/>
        <a:lstStyle/>
        <a:p>
          <a:endParaRPr lang="hu-HU"/>
        </a:p>
      </dgm:t>
    </dgm:pt>
    <dgm:pt modelId="{BACC1F9C-6261-435B-B753-D2CC7DC4985C}" type="sibTrans" cxnId="{7C013F82-A32A-4441-97C9-003FBCB414FC}">
      <dgm:prSet/>
      <dgm:spPr/>
      <dgm:t>
        <a:bodyPr/>
        <a:lstStyle/>
        <a:p>
          <a:endParaRPr lang="hu-HU"/>
        </a:p>
      </dgm:t>
    </dgm:pt>
    <dgm:pt modelId="{484BDA4C-5129-442B-A00A-67A724794229}">
      <dgm:prSet phldrT="[Text]"/>
      <dgm:spPr/>
      <dgm:t>
        <a:bodyPr/>
        <a:lstStyle/>
        <a:p>
          <a:r>
            <a:rPr lang="hu-HU" dirty="0"/>
            <a:t>How does the motion affect them?</a:t>
          </a:r>
        </a:p>
      </dgm:t>
    </dgm:pt>
    <dgm:pt modelId="{F81C695A-E780-411C-B12A-6D4C2C53B37C}" type="parTrans" cxnId="{2B7857BA-A872-46F6-A37C-0071DFFEED1D}">
      <dgm:prSet/>
      <dgm:spPr/>
      <dgm:t>
        <a:bodyPr/>
        <a:lstStyle/>
        <a:p>
          <a:endParaRPr lang="hu-HU"/>
        </a:p>
      </dgm:t>
    </dgm:pt>
    <dgm:pt modelId="{DBA0E0E1-1083-4BCC-97CC-30D9B9E4DE54}" type="sibTrans" cxnId="{2B7857BA-A872-46F6-A37C-0071DFFEED1D}">
      <dgm:prSet/>
      <dgm:spPr/>
      <dgm:t>
        <a:bodyPr/>
        <a:lstStyle/>
        <a:p>
          <a:endParaRPr lang="hu-HU"/>
        </a:p>
      </dgm:t>
    </dgm:pt>
    <dgm:pt modelId="{7C6E10EE-0453-4704-8FC8-548A66B11C9B}" type="pres">
      <dgm:prSet presAssocID="{F492F9A8-9364-4519-9460-EE1DC033EC2C}" presName="linear" presStyleCnt="0">
        <dgm:presLayoutVars>
          <dgm:dir/>
          <dgm:animLvl val="lvl"/>
          <dgm:resizeHandles val="exact"/>
        </dgm:presLayoutVars>
      </dgm:prSet>
      <dgm:spPr/>
    </dgm:pt>
    <dgm:pt modelId="{5312FDF7-4837-4F70-A27F-B1B942531795}" type="pres">
      <dgm:prSet presAssocID="{C3231286-BA8C-4FB9-A2AA-33EAEE5585CF}" presName="parentLin" presStyleCnt="0"/>
      <dgm:spPr/>
    </dgm:pt>
    <dgm:pt modelId="{F704447E-30E5-40E7-88E9-F3962DF0107D}" type="pres">
      <dgm:prSet presAssocID="{C3231286-BA8C-4FB9-A2AA-33EAEE5585CF}" presName="parentLeftMargin" presStyleLbl="node1" presStyleIdx="0" presStyleCnt="4"/>
      <dgm:spPr/>
    </dgm:pt>
    <dgm:pt modelId="{E382F97D-4DA4-4414-8F0A-99FDE47857FB}" type="pres">
      <dgm:prSet presAssocID="{C3231286-BA8C-4FB9-A2AA-33EAEE5585CF}" presName="parentText" presStyleLbl="node1" presStyleIdx="0" presStyleCnt="4">
        <dgm:presLayoutVars>
          <dgm:chMax val="0"/>
          <dgm:bulletEnabled val="1"/>
        </dgm:presLayoutVars>
      </dgm:prSet>
      <dgm:spPr/>
    </dgm:pt>
    <dgm:pt modelId="{02F7C3D0-61C2-4EAB-8694-6271EB8D07F9}" type="pres">
      <dgm:prSet presAssocID="{C3231286-BA8C-4FB9-A2AA-33EAEE5585CF}" presName="negativeSpace" presStyleCnt="0"/>
      <dgm:spPr/>
    </dgm:pt>
    <dgm:pt modelId="{6ECE5EA0-AEB6-489E-B80C-D6BBDDA40DD0}" type="pres">
      <dgm:prSet presAssocID="{C3231286-BA8C-4FB9-A2AA-33EAEE5585CF}" presName="childText" presStyleLbl="conFgAcc1" presStyleIdx="0" presStyleCnt="4">
        <dgm:presLayoutVars>
          <dgm:bulletEnabled val="1"/>
        </dgm:presLayoutVars>
      </dgm:prSet>
      <dgm:spPr/>
    </dgm:pt>
    <dgm:pt modelId="{88212343-3726-47BA-B003-1C32445DF559}" type="pres">
      <dgm:prSet presAssocID="{4D23B714-4785-469F-9321-2E99F2C243C5}" presName="spaceBetweenRectangles" presStyleCnt="0"/>
      <dgm:spPr/>
    </dgm:pt>
    <dgm:pt modelId="{25C9274A-5C00-43A0-9A87-FC0D793A85C1}" type="pres">
      <dgm:prSet presAssocID="{66754D4C-F670-4916-845D-30B6D9700604}" presName="parentLin" presStyleCnt="0"/>
      <dgm:spPr/>
    </dgm:pt>
    <dgm:pt modelId="{40FC3B08-4B5A-461D-AE33-6F27AAB26D89}" type="pres">
      <dgm:prSet presAssocID="{66754D4C-F670-4916-845D-30B6D9700604}" presName="parentLeftMargin" presStyleLbl="node1" presStyleIdx="0" presStyleCnt="4"/>
      <dgm:spPr/>
    </dgm:pt>
    <dgm:pt modelId="{50E3AEF8-E384-4B9C-935F-C5512F5B245E}" type="pres">
      <dgm:prSet presAssocID="{66754D4C-F670-4916-845D-30B6D9700604}" presName="parentText" presStyleLbl="node1" presStyleIdx="1" presStyleCnt="4">
        <dgm:presLayoutVars>
          <dgm:chMax val="0"/>
          <dgm:bulletEnabled val="1"/>
        </dgm:presLayoutVars>
      </dgm:prSet>
      <dgm:spPr/>
    </dgm:pt>
    <dgm:pt modelId="{BE06B872-1222-4EC9-8F8C-767237683D64}" type="pres">
      <dgm:prSet presAssocID="{66754D4C-F670-4916-845D-30B6D9700604}" presName="negativeSpace" presStyleCnt="0"/>
      <dgm:spPr/>
    </dgm:pt>
    <dgm:pt modelId="{DDD9D64C-E728-4742-B224-FAF695C60974}" type="pres">
      <dgm:prSet presAssocID="{66754D4C-F670-4916-845D-30B6D9700604}" presName="childText" presStyleLbl="conFgAcc1" presStyleIdx="1" presStyleCnt="4">
        <dgm:presLayoutVars>
          <dgm:bulletEnabled val="1"/>
        </dgm:presLayoutVars>
      </dgm:prSet>
      <dgm:spPr/>
    </dgm:pt>
    <dgm:pt modelId="{B184A6E5-7BF1-43B6-8796-F849C42E8D3B}" type="pres">
      <dgm:prSet presAssocID="{ADBBCAD8-AA4C-4599-803D-6CDFDD78B5ED}" presName="spaceBetweenRectangles" presStyleCnt="0"/>
      <dgm:spPr/>
    </dgm:pt>
    <dgm:pt modelId="{5AC9928F-16A5-42AA-9D5B-6A6D06572A5E}" type="pres">
      <dgm:prSet presAssocID="{A2DA61CF-B4C7-4F12-A3C8-FEB7E591EAB2}" presName="parentLin" presStyleCnt="0"/>
      <dgm:spPr/>
    </dgm:pt>
    <dgm:pt modelId="{62A0F953-59F6-4FEC-BEAE-F82B8D54712F}" type="pres">
      <dgm:prSet presAssocID="{A2DA61CF-B4C7-4F12-A3C8-FEB7E591EAB2}" presName="parentLeftMargin" presStyleLbl="node1" presStyleIdx="1" presStyleCnt="4"/>
      <dgm:spPr/>
    </dgm:pt>
    <dgm:pt modelId="{171079CB-105E-42F0-AC19-1E9BCE2F1258}" type="pres">
      <dgm:prSet presAssocID="{A2DA61CF-B4C7-4F12-A3C8-FEB7E591EAB2}" presName="parentText" presStyleLbl="node1" presStyleIdx="2" presStyleCnt="4">
        <dgm:presLayoutVars>
          <dgm:chMax val="0"/>
          <dgm:bulletEnabled val="1"/>
        </dgm:presLayoutVars>
      </dgm:prSet>
      <dgm:spPr/>
    </dgm:pt>
    <dgm:pt modelId="{B5CDB866-1F80-405B-96A9-C39B23DA65CA}" type="pres">
      <dgm:prSet presAssocID="{A2DA61CF-B4C7-4F12-A3C8-FEB7E591EAB2}" presName="negativeSpace" presStyleCnt="0"/>
      <dgm:spPr/>
    </dgm:pt>
    <dgm:pt modelId="{06F80FC0-A456-42C5-B073-513DD5519F58}" type="pres">
      <dgm:prSet presAssocID="{A2DA61CF-B4C7-4F12-A3C8-FEB7E591EAB2}" presName="childText" presStyleLbl="conFgAcc1" presStyleIdx="2" presStyleCnt="4">
        <dgm:presLayoutVars>
          <dgm:bulletEnabled val="1"/>
        </dgm:presLayoutVars>
      </dgm:prSet>
      <dgm:spPr/>
    </dgm:pt>
    <dgm:pt modelId="{F64F1108-0EA5-4DBB-9B8E-09735AA46424}" type="pres">
      <dgm:prSet presAssocID="{BACC1F9C-6261-435B-B753-D2CC7DC4985C}" presName="spaceBetweenRectangles" presStyleCnt="0"/>
      <dgm:spPr/>
    </dgm:pt>
    <dgm:pt modelId="{E4D50F82-F493-40FE-A4FB-3E092FE1A583}" type="pres">
      <dgm:prSet presAssocID="{484BDA4C-5129-442B-A00A-67A724794229}" presName="parentLin" presStyleCnt="0"/>
      <dgm:spPr/>
    </dgm:pt>
    <dgm:pt modelId="{C419C870-13BB-4C73-908F-D9029DB1EF5F}" type="pres">
      <dgm:prSet presAssocID="{484BDA4C-5129-442B-A00A-67A724794229}" presName="parentLeftMargin" presStyleLbl="node1" presStyleIdx="2" presStyleCnt="4"/>
      <dgm:spPr/>
    </dgm:pt>
    <dgm:pt modelId="{FADC9D16-0174-408C-94EE-FA3AC92DAFDF}" type="pres">
      <dgm:prSet presAssocID="{484BDA4C-5129-442B-A00A-67A724794229}" presName="parentText" presStyleLbl="node1" presStyleIdx="3" presStyleCnt="4">
        <dgm:presLayoutVars>
          <dgm:chMax val="0"/>
          <dgm:bulletEnabled val="1"/>
        </dgm:presLayoutVars>
      </dgm:prSet>
      <dgm:spPr/>
    </dgm:pt>
    <dgm:pt modelId="{833F9A32-0AB3-456E-90C6-289AE3BEDF96}" type="pres">
      <dgm:prSet presAssocID="{484BDA4C-5129-442B-A00A-67A724794229}" presName="negativeSpace" presStyleCnt="0"/>
      <dgm:spPr/>
    </dgm:pt>
    <dgm:pt modelId="{D4148888-B665-4D61-9DB5-4F5BFB3235EE}" type="pres">
      <dgm:prSet presAssocID="{484BDA4C-5129-442B-A00A-67A724794229}" presName="childText" presStyleLbl="conFgAcc1" presStyleIdx="3" presStyleCnt="4">
        <dgm:presLayoutVars>
          <dgm:bulletEnabled val="1"/>
        </dgm:presLayoutVars>
      </dgm:prSet>
      <dgm:spPr/>
    </dgm:pt>
  </dgm:ptLst>
  <dgm:cxnLst>
    <dgm:cxn modelId="{23CF8811-A5C2-4976-81E7-13DB99756D9A}" type="presOf" srcId="{F492F9A8-9364-4519-9460-EE1DC033EC2C}" destId="{7C6E10EE-0453-4704-8FC8-548A66B11C9B}" srcOrd="0" destOrd="0" presId="urn:microsoft.com/office/officeart/2005/8/layout/list1"/>
    <dgm:cxn modelId="{9164A21E-9EDB-4F2A-ABDD-1B6F4DED64B6}" type="presOf" srcId="{66754D4C-F670-4916-845D-30B6D9700604}" destId="{50E3AEF8-E384-4B9C-935F-C5512F5B245E}" srcOrd="1" destOrd="0" presId="urn:microsoft.com/office/officeart/2005/8/layout/list1"/>
    <dgm:cxn modelId="{E9A60B27-6C55-4C1A-BABE-36B77BD0EF5A}" type="presOf" srcId="{484BDA4C-5129-442B-A00A-67A724794229}" destId="{FADC9D16-0174-408C-94EE-FA3AC92DAFDF}" srcOrd="1" destOrd="0" presId="urn:microsoft.com/office/officeart/2005/8/layout/list1"/>
    <dgm:cxn modelId="{C74E5440-79A4-44B1-98BD-86133A3E3A2D}" type="presOf" srcId="{66754D4C-F670-4916-845D-30B6D9700604}" destId="{40FC3B08-4B5A-461D-AE33-6F27AAB26D89}" srcOrd="0" destOrd="0" presId="urn:microsoft.com/office/officeart/2005/8/layout/list1"/>
    <dgm:cxn modelId="{0E3CD841-AE1E-4FFA-8CA6-8A39BA3E8936}" srcId="{F492F9A8-9364-4519-9460-EE1DC033EC2C}" destId="{C3231286-BA8C-4FB9-A2AA-33EAEE5585CF}" srcOrd="0" destOrd="0" parTransId="{BE088526-E6D8-424E-9359-BA6C93088336}" sibTransId="{4D23B714-4785-469F-9321-2E99F2C243C5}"/>
    <dgm:cxn modelId="{7EBC3249-6B5D-4F02-B88E-7725263AE79C}" type="presOf" srcId="{484BDA4C-5129-442B-A00A-67A724794229}" destId="{C419C870-13BB-4C73-908F-D9029DB1EF5F}" srcOrd="0" destOrd="0" presId="urn:microsoft.com/office/officeart/2005/8/layout/list1"/>
    <dgm:cxn modelId="{4A617572-C1AB-4A16-B787-6401B1392801}" type="presOf" srcId="{A2DA61CF-B4C7-4F12-A3C8-FEB7E591EAB2}" destId="{62A0F953-59F6-4FEC-BEAE-F82B8D54712F}" srcOrd="0" destOrd="0" presId="urn:microsoft.com/office/officeart/2005/8/layout/list1"/>
    <dgm:cxn modelId="{662C8374-C563-4AC3-86DF-F0D2246B62EF}" type="presOf" srcId="{A2DA61CF-B4C7-4F12-A3C8-FEB7E591EAB2}" destId="{171079CB-105E-42F0-AC19-1E9BCE2F1258}" srcOrd="1" destOrd="0" presId="urn:microsoft.com/office/officeart/2005/8/layout/list1"/>
    <dgm:cxn modelId="{B298F87C-6473-4ACE-9BE2-C938A8C62C28}" srcId="{F492F9A8-9364-4519-9460-EE1DC033EC2C}" destId="{66754D4C-F670-4916-845D-30B6D9700604}" srcOrd="1" destOrd="0" parTransId="{59850F7D-0E0C-43E3-82F6-8A47898C6F41}" sibTransId="{ADBBCAD8-AA4C-4599-803D-6CDFDD78B5ED}"/>
    <dgm:cxn modelId="{7C013F82-A32A-4441-97C9-003FBCB414FC}" srcId="{F492F9A8-9364-4519-9460-EE1DC033EC2C}" destId="{A2DA61CF-B4C7-4F12-A3C8-FEB7E591EAB2}" srcOrd="2" destOrd="0" parTransId="{CFD286E5-52AA-4BDE-A815-3821F7612F3B}" sibTransId="{BACC1F9C-6261-435B-B753-D2CC7DC4985C}"/>
    <dgm:cxn modelId="{233376A4-7667-4AE2-B36B-5BD6088C2A3F}" type="presOf" srcId="{C3231286-BA8C-4FB9-A2AA-33EAEE5585CF}" destId="{E382F97D-4DA4-4414-8F0A-99FDE47857FB}" srcOrd="1" destOrd="0" presId="urn:microsoft.com/office/officeart/2005/8/layout/list1"/>
    <dgm:cxn modelId="{2B7857BA-A872-46F6-A37C-0071DFFEED1D}" srcId="{F492F9A8-9364-4519-9460-EE1DC033EC2C}" destId="{484BDA4C-5129-442B-A00A-67A724794229}" srcOrd="3" destOrd="0" parTransId="{F81C695A-E780-411C-B12A-6D4C2C53B37C}" sibTransId="{DBA0E0E1-1083-4BCC-97CC-30D9B9E4DE54}"/>
    <dgm:cxn modelId="{17B7FCC1-4D8F-4FD6-8C94-4C4AE3A119B9}" type="presOf" srcId="{C3231286-BA8C-4FB9-A2AA-33EAEE5585CF}" destId="{F704447E-30E5-40E7-88E9-F3962DF0107D}" srcOrd="0" destOrd="0" presId="urn:microsoft.com/office/officeart/2005/8/layout/list1"/>
    <dgm:cxn modelId="{310F973E-629B-4165-9C42-5B1137371D03}" type="presParOf" srcId="{7C6E10EE-0453-4704-8FC8-548A66B11C9B}" destId="{5312FDF7-4837-4F70-A27F-B1B942531795}" srcOrd="0" destOrd="0" presId="urn:microsoft.com/office/officeart/2005/8/layout/list1"/>
    <dgm:cxn modelId="{EE8A76D7-78DA-414B-9695-C31C714D9554}" type="presParOf" srcId="{5312FDF7-4837-4F70-A27F-B1B942531795}" destId="{F704447E-30E5-40E7-88E9-F3962DF0107D}" srcOrd="0" destOrd="0" presId="urn:microsoft.com/office/officeart/2005/8/layout/list1"/>
    <dgm:cxn modelId="{8124A0D0-73D6-4B3B-B22A-D380202BBCF5}" type="presParOf" srcId="{5312FDF7-4837-4F70-A27F-B1B942531795}" destId="{E382F97D-4DA4-4414-8F0A-99FDE47857FB}" srcOrd="1" destOrd="0" presId="urn:microsoft.com/office/officeart/2005/8/layout/list1"/>
    <dgm:cxn modelId="{71DEF4DD-69C8-471D-8968-B652FE6F8660}" type="presParOf" srcId="{7C6E10EE-0453-4704-8FC8-548A66B11C9B}" destId="{02F7C3D0-61C2-4EAB-8694-6271EB8D07F9}" srcOrd="1" destOrd="0" presId="urn:microsoft.com/office/officeart/2005/8/layout/list1"/>
    <dgm:cxn modelId="{3B792511-1CAF-4D56-87AF-AD46F9250B2E}" type="presParOf" srcId="{7C6E10EE-0453-4704-8FC8-548A66B11C9B}" destId="{6ECE5EA0-AEB6-489E-B80C-D6BBDDA40DD0}" srcOrd="2" destOrd="0" presId="urn:microsoft.com/office/officeart/2005/8/layout/list1"/>
    <dgm:cxn modelId="{8CD247C5-30A9-49CD-89D4-2D86E03FD9B0}" type="presParOf" srcId="{7C6E10EE-0453-4704-8FC8-548A66B11C9B}" destId="{88212343-3726-47BA-B003-1C32445DF559}" srcOrd="3" destOrd="0" presId="urn:microsoft.com/office/officeart/2005/8/layout/list1"/>
    <dgm:cxn modelId="{E40B2079-3591-4217-BD55-3D660F8F9925}" type="presParOf" srcId="{7C6E10EE-0453-4704-8FC8-548A66B11C9B}" destId="{25C9274A-5C00-43A0-9A87-FC0D793A85C1}" srcOrd="4" destOrd="0" presId="urn:microsoft.com/office/officeart/2005/8/layout/list1"/>
    <dgm:cxn modelId="{7D93BD69-4B23-4578-BC9A-4E84C480DBCD}" type="presParOf" srcId="{25C9274A-5C00-43A0-9A87-FC0D793A85C1}" destId="{40FC3B08-4B5A-461D-AE33-6F27AAB26D89}" srcOrd="0" destOrd="0" presId="urn:microsoft.com/office/officeart/2005/8/layout/list1"/>
    <dgm:cxn modelId="{6FBD02B8-3D87-4017-B208-8576EE14746C}" type="presParOf" srcId="{25C9274A-5C00-43A0-9A87-FC0D793A85C1}" destId="{50E3AEF8-E384-4B9C-935F-C5512F5B245E}" srcOrd="1" destOrd="0" presId="urn:microsoft.com/office/officeart/2005/8/layout/list1"/>
    <dgm:cxn modelId="{EDDF64AB-51DD-4423-A75B-336AB4FDF985}" type="presParOf" srcId="{7C6E10EE-0453-4704-8FC8-548A66B11C9B}" destId="{BE06B872-1222-4EC9-8F8C-767237683D64}" srcOrd="5" destOrd="0" presId="urn:microsoft.com/office/officeart/2005/8/layout/list1"/>
    <dgm:cxn modelId="{05B28A0A-A93B-41A0-B3CF-26DA582011E3}" type="presParOf" srcId="{7C6E10EE-0453-4704-8FC8-548A66B11C9B}" destId="{DDD9D64C-E728-4742-B224-FAF695C60974}" srcOrd="6" destOrd="0" presId="urn:microsoft.com/office/officeart/2005/8/layout/list1"/>
    <dgm:cxn modelId="{7859FC1A-A133-445D-BA76-AF60123BD377}" type="presParOf" srcId="{7C6E10EE-0453-4704-8FC8-548A66B11C9B}" destId="{B184A6E5-7BF1-43B6-8796-F849C42E8D3B}" srcOrd="7" destOrd="0" presId="urn:microsoft.com/office/officeart/2005/8/layout/list1"/>
    <dgm:cxn modelId="{7A9E233C-92B0-420F-AB30-59251FD839E0}" type="presParOf" srcId="{7C6E10EE-0453-4704-8FC8-548A66B11C9B}" destId="{5AC9928F-16A5-42AA-9D5B-6A6D06572A5E}" srcOrd="8" destOrd="0" presId="urn:microsoft.com/office/officeart/2005/8/layout/list1"/>
    <dgm:cxn modelId="{CAF1AD4E-7ACE-4693-84DF-6305C0BB5284}" type="presParOf" srcId="{5AC9928F-16A5-42AA-9D5B-6A6D06572A5E}" destId="{62A0F953-59F6-4FEC-BEAE-F82B8D54712F}" srcOrd="0" destOrd="0" presId="urn:microsoft.com/office/officeart/2005/8/layout/list1"/>
    <dgm:cxn modelId="{3E108847-3688-4F94-8A3C-A60E34FAF1FF}" type="presParOf" srcId="{5AC9928F-16A5-42AA-9D5B-6A6D06572A5E}" destId="{171079CB-105E-42F0-AC19-1E9BCE2F1258}" srcOrd="1" destOrd="0" presId="urn:microsoft.com/office/officeart/2005/8/layout/list1"/>
    <dgm:cxn modelId="{014AF744-D99B-4860-B342-421544F4A5BC}" type="presParOf" srcId="{7C6E10EE-0453-4704-8FC8-548A66B11C9B}" destId="{B5CDB866-1F80-405B-96A9-C39B23DA65CA}" srcOrd="9" destOrd="0" presId="urn:microsoft.com/office/officeart/2005/8/layout/list1"/>
    <dgm:cxn modelId="{2BFA51E8-B78A-4A05-99AA-D9A409CD90DD}" type="presParOf" srcId="{7C6E10EE-0453-4704-8FC8-548A66B11C9B}" destId="{06F80FC0-A456-42C5-B073-513DD5519F58}" srcOrd="10" destOrd="0" presId="urn:microsoft.com/office/officeart/2005/8/layout/list1"/>
    <dgm:cxn modelId="{8F858F43-C585-4281-B5CF-207D6738DE58}" type="presParOf" srcId="{7C6E10EE-0453-4704-8FC8-548A66B11C9B}" destId="{F64F1108-0EA5-4DBB-9B8E-09735AA46424}" srcOrd="11" destOrd="0" presId="urn:microsoft.com/office/officeart/2005/8/layout/list1"/>
    <dgm:cxn modelId="{DCE90D64-8AED-4D77-BC88-BDA6FE2891CA}" type="presParOf" srcId="{7C6E10EE-0453-4704-8FC8-548A66B11C9B}" destId="{E4D50F82-F493-40FE-A4FB-3E092FE1A583}" srcOrd="12" destOrd="0" presId="urn:microsoft.com/office/officeart/2005/8/layout/list1"/>
    <dgm:cxn modelId="{6920EF9F-74F6-4A36-9CD1-626C18878F97}" type="presParOf" srcId="{E4D50F82-F493-40FE-A4FB-3E092FE1A583}" destId="{C419C870-13BB-4C73-908F-D9029DB1EF5F}" srcOrd="0" destOrd="0" presId="urn:microsoft.com/office/officeart/2005/8/layout/list1"/>
    <dgm:cxn modelId="{E96B0E47-8B46-4DE5-883E-8EDA0FE57EC7}" type="presParOf" srcId="{E4D50F82-F493-40FE-A4FB-3E092FE1A583}" destId="{FADC9D16-0174-408C-94EE-FA3AC92DAFDF}" srcOrd="1" destOrd="0" presId="urn:microsoft.com/office/officeart/2005/8/layout/list1"/>
    <dgm:cxn modelId="{D8E9806D-0178-469A-8FF7-BC1253588792}" type="presParOf" srcId="{7C6E10EE-0453-4704-8FC8-548A66B11C9B}" destId="{833F9A32-0AB3-456E-90C6-289AE3BEDF96}" srcOrd="13" destOrd="0" presId="urn:microsoft.com/office/officeart/2005/8/layout/list1"/>
    <dgm:cxn modelId="{2435A864-2B8D-4DF7-88A4-A593E3BCB30D}" type="presParOf" srcId="{7C6E10EE-0453-4704-8FC8-548A66B11C9B}" destId="{D4148888-B665-4D61-9DB5-4F5BFB3235E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D23C0EF-C0BA-48DA-9AB8-0229F7593B96}" type="doc">
      <dgm:prSet loTypeId="urn:microsoft.com/office/officeart/2005/8/layout/pyramid2" loCatId="pyramid" qsTypeId="urn:microsoft.com/office/officeart/2005/8/quickstyle/simple1" qsCatId="simple" csTypeId="urn:microsoft.com/office/officeart/2005/8/colors/accent1_2" csCatId="accent1" phldr="1"/>
      <dgm:spPr/>
    </dgm:pt>
    <dgm:pt modelId="{9F04EACD-7AF9-409C-B007-6FD2204F782E}">
      <dgm:prSet phldrT="[Text]"/>
      <dgm:spPr/>
      <dgm:t>
        <a:bodyPr/>
        <a:lstStyle/>
        <a:p>
          <a:r>
            <a:rPr lang="hu-HU" dirty="0"/>
            <a:t>Characterisation</a:t>
          </a:r>
        </a:p>
      </dgm:t>
    </dgm:pt>
    <dgm:pt modelId="{2EBB8AC0-81EC-4FB5-B5CC-660E0BCD5EDD}" type="parTrans" cxnId="{C1ED6CD8-7CDF-411F-A982-892D2251B044}">
      <dgm:prSet/>
      <dgm:spPr/>
      <dgm:t>
        <a:bodyPr/>
        <a:lstStyle/>
        <a:p>
          <a:endParaRPr lang="hu-HU"/>
        </a:p>
      </dgm:t>
    </dgm:pt>
    <dgm:pt modelId="{E0063DEC-3B3F-4CE0-B1AA-4B66450644D2}" type="sibTrans" cxnId="{C1ED6CD8-7CDF-411F-A982-892D2251B044}">
      <dgm:prSet/>
      <dgm:spPr/>
      <dgm:t>
        <a:bodyPr/>
        <a:lstStyle/>
        <a:p>
          <a:endParaRPr lang="hu-HU"/>
        </a:p>
      </dgm:t>
    </dgm:pt>
    <dgm:pt modelId="{DCC6695C-9DCF-4588-86EA-52C1758E3A17}">
      <dgm:prSet phldrT="[Text]"/>
      <dgm:spPr/>
      <dgm:t>
        <a:bodyPr/>
        <a:lstStyle/>
        <a:p>
          <a:r>
            <a:rPr lang="hu-HU" dirty="0"/>
            <a:t>Problem</a:t>
          </a:r>
        </a:p>
      </dgm:t>
    </dgm:pt>
    <dgm:pt modelId="{D643587C-6C87-4A95-A5B0-14B18CC80A32}" type="parTrans" cxnId="{CC46D584-AEBD-4064-A407-E9A5DE634CC9}">
      <dgm:prSet/>
      <dgm:spPr/>
      <dgm:t>
        <a:bodyPr/>
        <a:lstStyle/>
        <a:p>
          <a:endParaRPr lang="hu-HU"/>
        </a:p>
      </dgm:t>
    </dgm:pt>
    <dgm:pt modelId="{18631F86-5D05-483F-944C-C0ADCA2E62C4}" type="sibTrans" cxnId="{CC46D584-AEBD-4064-A407-E9A5DE634CC9}">
      <dgm:prSet/>
      <dgm:spPr/>
      <dgm:t>
        <a:bodyPr/>
        <a:lstStyle/>
        <a:p>
          <a:endParaRPr lang="hu-HU"/>
        </a:p>
      </dgm:t>
    </dgm:pt>
    <dgm:pt modelId="{BA89053F-BBEC-4560-BDC0-0487C6E4A927}">
      <dgm:prSet phldrT="[Text]"/>
      <dgm:spPr/>
      <dgm:t>
        <a:bodyPr/>
        <a:lstStyle/>
        <a:p>
          <a:r>
            <a:rPr lang="hu-HU" dirty="0"/>
            <a:t>Teamline</a:t>
          </a:r>
        </a:p>
      </dgm:t>
    </dgm:pt>
    <dgm:pt modelId="{B011E7D4-B219-4C8B-BD48-0F76EB77ED84}" type="parTrans" cxnId="{559E62BB-0648-4CFE-9D21-A56BAC2DD4F6}">
      <dgm:prSet/>
      <dgm:spPr/>
      <dgm:t>
        <a:bodyPr/>
        <a:lstStyle/>
        <a:p>
          <a:endParaRPr lang="hu-HU"/>
        </a:p>
      </dgm:t>
    </dgm:pt>
    <dgm:pt modelId="{34E6CFBE-FA9B-42A2-905C-CEF2F973D023}" type="sibTrans" cxnId="{559E62BB-0648-4CFE-9D21-A56BAC2DD4F6}">
      <dgm:prSet/>
      <dgm:spPr/>
      <dgm:t>
        <a:bodyPr/>
        <a:lstStyle/>
        <a:p>
          <a:endParaRPr lang="hu-HU"/>
        </a:p>
      </dgm:t>
    </dgm:pt>
    <dgm:pt modelId="{80A29D60-5D2C-4CBE-918C-9E2EEB55EFB4}">
      <dgm:prSet phldrT="[Text]"/>
      <dgm:spPr>
        <a:solidFill>
          <a:schemeClr val="accent2">
            <a:alpha val="90000"/>
          </a:schemeClr>
        </a:solidFill>
      </dgm:spPr>
      <dgm:t>
        <a:bodyPr/>
        <a:lstStyle/>
        <a:p>
          <a:r>
            <a:rPr lang="hu-HU" dirty="0"/>
            <a:t>Flagged </a:t>
          </a:r>
          <a:r>
            <a:rPr lang="hu-HU" b="1" dirty="0"/>
            <a:t>arguments</a:t>
          </a:r>
        </a:p>
      </dgm:t>
    </dgm:pt>
    <dgm:pt modelId="{D1CEE0ED-3220-49F0-B080-91D18DCF070C}" type="parTrans" cxnId="{8518D04D-1A0F-48BE-86A1-17B326939CD5}">
      <dgm:prSet/>
      <dgm:spPr/>
      <dgm:t>
        <a:bodyPr/>
        <a:lstStyle/>
        <a:p>
          <a:endParaRPr lang="hu-HU"/>
        </a:p>
      </dgm:t>
    </dgm:pt>
    <dgm:pt modelId="{F2E25831-CC9E-4D46-BC26-71699CDB611D}" type="sibTrans" cxnId="{8518D04D-1A0F-48BE-86A1-17B326939CD5}">
      <dgm:prSet/>
      <dgm:spPr/>
      <dgm:t>
        <a:bodyPr/>
        <a:lstStyle/>
        <a:p>
          <a:endParaRPr lang="hu-HU"/>
        </a:p>
      </dgm:t>
    </dgm:pt>
    <dgm:pt modelId="{CD2F3A51-6AA0-4888-80C3-9479F133EA65}">
      <dgm:prSet phldrT="[Text]"/>
      <dgm:spPr/>
      <dgm:t>
        <a:bodyPr/>
        <a:lstStyle/>
        <a:p>
          <a:r>
            <a:rPr lang="hu-HU" dirty="0"/>
            <a:t>Examples</a:t>
          </a:r>
        </a:p>
      </dgm:t>
    </dgm:pt>
    <dgm:pt modelId="{E79E1F06-3AE3-4A4F-A6EA-0396C10D18AB}" type="parTrans" cxnId="{9387C05F-35FE-43C6-8158-C43A79CA1E3C}">
      <dgm:prSet/>
      <dgm:spPr/>
      <dgm:t>
        <a:bodyPr/>
        <a:lstStyle/>
        <a:p>
          <a:endParaRPr lang="hu-HU"/>
        </a:p>
      </dgm:t>
    </dgm:pt>
    <dgm:pt modelId="{9CD2A475-D324-478A-A3D8-E2055FC4177A}" type="sibTrans" cxnId="{9387C05F-35FE-43C6-8158-C43A79CA1E3C}">
      <dgm:prSet/>
      <dgm:spPr/>
      <dgm:t>
        <a:bodyPr/>
        <a:lstStyle/>
        <a:p>
          <a:endParaRPr lang="hu-HU"/>
        </a:p>
      </dgm:t>
    </dgm:pt>
    <dgm:pt modelId="{095E6967-7396-4A38-BED2-9548EA21485F}">
      <dgm:prSet phldrT="[Text]"/>
      <dgm:spPr/>
      <dgm:t>
        <a:bodyPr/>
        <a:lstStyle/>
        <a:p>
          <a:r>
            <a:rPr lang="hu-HU"/>
            <a:t>Relevance</a:t>
          </a:r>
          <a:endParaRPr lang="hu-HU" dirty="0"/>
        </a:p>
      </dgm:t>
    </dgm:pt>
    <dgm:pt modelId="{7892B93F-904C-4425-BD81-25916B921E09}" type="parTrans" cxnId="{703B08D6-5481-4511-A597-44713E98B97F}">
      <dgm:prSet/>
      <dgm:spPr/>
      <dgm:t>
        <a:bodyPr/>
        <a:lstStyle/>
        <a:p>
          <a:endParaRPr lang="hu-HU"/>
        </a:p>
      </dgm:t>
    </dgm:pt>
    <dgm:pt modelId="{9F19F27C-D00C-419C-B58D-8A2F3C73D3C8}" type="sibTrans" cxnId="{703B08D6-5481-4511-A597-44713E98B97F}">
      <dgm:prSet/>
      <dgm:spPr/>
      <dgm:t>
        <a:bodyPr/>
        <a:lstStyle/>
        <a:p>
          <a:endParaRPr lang="hu-HU"/>
        </a:p>
      </dgm:t>
    </dgm:pt>
    <dgm:pt modelId="{7BE0AC25-F0F1-4F9C-9655-2693CF88EB51}" type="pres">
      <dgm:prSet presAssocID="{1D23C0EF-C0BA-48DA-9AB8-0229F7593B96}" presName="compositeShape" presStyleCnt="0">
        <dgm:presLayoutVars>
          <dgm:dir/>
          <dgm:resizeHandles/>
        </dgm:presLayoutVars>
      </dgm:prSet>
      <dgm:spPr/>
    </dgm:pt>
    <dgm:pt modelId="{9CEEB2AC-05BE-46D4-B1AD-11A3058D78D9}" type="pres">
      <dgm:prSet presAssocID="{1D23C0EF-C0BA-48DA-9AB8-0229F7593B96}" presName="pyramid" presStyleLbl="node1" presStyleIdx="0" presStyleCnt="1" custLinFactNeighborY="-612"/>
      <dgm:spPr/>
    </dgm:pt>
    <dgm:pt modelId="{B925B9C7-BA50-4D50-B8DD-FE847DB422CE}" type="pres">
      <dgm:prSet presAssocID="{1D23C0EF-C0BA-48DA-9AB8-0229F7593B96}" presName="theList" presStyleCnt="0"/>
      <dgm:spPr/>
    </dgm:pt>
    <dgm:pt modelId="{427E585E-2408-4BFC-B43B-A8AADF36BB61}" type="pres">
      <dgm:prSet presAssocID="{CD2F3A51-6AA0-4888-80C3-9479F133EA65}" presName="aNode" presStyleLbl="fgAcc1" presStyleIdx="0" presStyleCnt="6">
        <dgm:presLayoutVars>
          <dgm:bulletEnabled val="1"/>
        </dgm:presLayoutVars>
      </dgm:prSet>
      <dgm:spPr/>
    </dgm:pt>
    <dgm:pt modelId="{6BCE47E8-6E96-4118-8F88-A10F95419261}" type="pres">
      <dgm:prSet presAssocID="{CD2F3A51-6AA0-4888-80C3-9479F133EA65}" presName="aSpace" presStyleCnt="0"/>
      <dgm:spPr/>
    </dgm:pt>
    <dgm:pt modelId="{DAE83108-0855-4177-8342-DB3D781478FD}" type="pres">
      <dgm:prSet presAssocID="{80A29D60-5D2C-4CBE-918C-9E2EEB55EFB4}" presName="aNode" presStyleLbl="fgAcc1" presStyleIdx="1" presStyleCnt="6">
        <dgm:presLayoutVars>
          <dgm:bulletEnabled val="1"/>
        </dgm:presLayoutVars>
      </dgm:prSet>
      <dgm:spPr/>
    </dgm:pt>
    <dgm:pt modelId="{79F5E305-AC28-45C3-9D91-E4426E2875A2}" type="pres">
      <dgm:prSet presAssocID="{80A29D60-5D2C-4CBE-918C-9E2EEB55EFB4}" presName="aSpace" presStyleCnt="0"/>
      <dgm:spPr/>
    </dgm:pt>
    <dgm:pt modelId="{4B4B46C9-4259-4F42-B8D7-C322C73D4C08}" type="pres">
      <dgm:prSet presAssocID="{9F04EACD-7AF9-409C-B007-6FD2204F782E}" presName="aNode" presStyleLbl="fgAcc1" presStyleIdx="2" presStyleCnt="6">
        <dgm:presLayoutVars>
          <dgm:bulletEnabled val="1"/>
        </dgm:presLayoutVars>
      </dgm:prSet>
      <dgm:spPr/>
    </dgm:pt>
    <dgm:pt modelId="{E566C995-5614-405B-A790-843441CF2B75}" type="pres">
      <dgm:prSet presAssocID="{9F04EACD-7AF9-409C-B007-6FD2204F782E}" presName="aSpace" presStyleCnt="0"/>
      <dgm:spPr/>
    </dgm:pt>
    <dgm:pt modelId="{0D058488-6B38-458F-AA63-5C9D585B5E46}" type="pres">
      <dgm:prSet presAssocID="{DCC6695C-9DCF-4588-86EA-52C1758E3A17}" presName="aNode" presStyleLbl="fgAcc1" presStyleIdx="3" presStyleCnt="6">
        <dgm:presLayoutVars>
          <dgm:bulletEnabled val="1"/>
        </dgm:presLayoutVars>
      </dgm:prSet>
      <dgm:spPr/>
    </dgm:pt>
    <dgm:pt modelId="{21786B4C-E077-4497-80E0-DD34B74EB1DE}" type="pres">
      <dgm:prSet presAssocID="{DCC6695C-9DCF-4588-86EA-52C1758E3A17}" presName="aSpace" presStyleCnt="0"/>
      <dgm:spPr/>
    </dgm:pt>
    <dgm:pt modelId="{AB3C55A2-1507-4D8E-8D2D-B4B0661DAA54}" type="pres">
      <dgm:prSet presAssocID="{095E6967-7396-4A38-BED2-9548EA21485F}" presName="aNode" presStyleLbl="fgAcc1" presStyleIdx="4" presStyleCnt="6">
        <dgm:presLayoutVars>
          <dgm:bulletEnabled val="1"/>
        </dgm:presLayoutVars>
      </dgm:prSet>
      <dgm:spPr/>
    </dgm:pt>
    <dgm:pt modelId="{511D51A1-9C1D-48C4-8A24-83730E4CD0F4}" type="pres">
      <dgm:prSet presAssocID="{095E6967-7396-4A38-BED2-9548EA21485F}" presName="aSpace" presStyleCnt="0"/>
      <dgm:spPr/>
    </dgm:pt>
    <dgm:pt modelId="{9F63426B-462B-40D9-9277-49CE459A87E3}" type="pres">
      <dgm:prSet presAssocID="{BA89053F-BBEC-4560-BDC0-0487C6E4A927}" presName="aNode" presStyleLbl="fgAcc1" presStyleIdx="5" presStyleCnt="6">
        <dgm:presLayoutVars>
          <dgm:bulletEnabled val="1"/>
        </dgm:presLayoutVars>
      </dgm:prSet>
      <dgm:spPr/>
    </dgm:pt>
    <dgm:pt modelId="{BB84F175-6C34-46FB-81E5-84734230BE8B}" type="pres">
      <dgm:prSet presAssocID="{BA89053F-BBEC-4560-BDC0-0487C6E4A927}" presName="aSpace" presStyleCnt="0"/>
      <dgm:spPr/>
    </dgm:pt>
  </dgm:ptLst>
  <dgm:cxnLst>
    <dgm:cxn modelId="{9387C05F-35FE-43C6-8158-C43A79CA1E3C}" srcId="{1D23C0EF-C0BA-48DA-9AB8-0229F7593B96}" destId="{CD2F3A51-6AA0-4888-80C3-9479F133EA65}" srcOrd="0" destOrd="0" parTransId="{E79E1F06-3AE3-4A4F-A6EA-0396C10D18AB}" sibTransId="{9CD2A475-D324-478A-A3D8-E2055FC4177A}"/>
    <dgm:cxn modelId="{8518D04D-1A0F-48BE-86A1-17B326939CD5}" srcId="{1D23C0EF-C0BA-48DA-9AB8-0229F7593B96}" destId="{80A29D60-5D2C-4CBE-918C-9E2EEB55EFB4}" srcOrd="1" destOrd="0" parTransId="{D1CEE0ED-3220-49F0-B080-91D18DCF070C}" sibTransId="{F2E25831-CC9E-4D46-BC26-71699CDB611D}"/>
    <dgm:cxn modelId="{F268D554-2382-4D56-93D6-235D9A57A10B}" type="presOf" srcId="{DCC6695C-9DCF-4588-86EA-52C1758E3A17}" destId="{0D058488-6B38-458F-AA63-5C9D585B5E46}" srcOrd="0" destOrd="0" presId="urn:microsoft.com/office/officeart/2005/8/layout/pyramid2"/>
    <dgm:cxn modelId="{CC46D584-AEBD-4064-A407-E9A5DE634CC9}" srcId="{1D23C0EF-C0BA-48DA-9AB8-0229F7593B96}" destId="{DCC6695C-9DCF-4588-86EA-52C1758E3A17}" srcOrd="3" destOrd="0" parTransId="{D643587C-6C87-4A95-A5B0-14B18CC80A32}" sibTransId="{18631F86-5D05-483F-944C-C0ADCA2E62C4}"/>
    <dgm:cxn modelId="{B2D918A7-E105-49F4-8871-D9B7B4C837FA}" type="presOf" srcId="{BA89053F-BBEC-4560-BDC0-0487C6E4A927}" destId="{9F63426B-462B-40D9-9277-49CE459A87E3}" srcOrd="0" destOrd="0" presId="urn:microsoft.com/office/officeart/2005/8/layout/pyramid2"/>
    <dgm:cxn modelId="{559E62BB-0648-4CFE-9D21-A56BAC2DD4F6}" srcId="{1D23C0EF-C0BA-48DA-9AB8-0229F7593B96}" destId="{BA89053F-BBEC-4560-BDC0-0487C6E4A927}" srcOrd="5" destOrd="0" parTransId="{B011E7D4-B219-4C8B-BD48-0F76EB77ED84}" sibTransId="{34E6CFBE-FA9B-42A2-905C-CEF2F973D023}"/>
    <dgm:cxn modelId="{35AA23D1-F775-41B4-9E42-D12E7BF5C36D}" type="presOf" srcId="{80A29D60-5D2C-4CBE-918C-9E2EEB55EFB4}" destId="{DAE83108-0855-4177-8342-DB3D781478FD}" srcOrd="0" destOrd="0" presId="urn:microsoft.com/office/officeart/2005/8/layout/pyramid2"/>
    <dgm:cxn modelId="{297960D1-4C92-4CFB-A127-AE6D9C309DEC}" type="presOf" srcId="{095E6967-7396-4A38-BED2-9548EA21485F}" destId="{AB3C55A2-1507-4D8E-8D2D-B4B0661DAA54}" srcOrd="0" destOrd="0" presId="urn:microsoft.com/office/officeart/2005/8/layout/pyramid2"/>
    <dgm:cxn modelId="{703B08D6-5481-4511-A597-44713E98B97F}" srcId="{1D23C0EF-C0BA-48DA-9AB8-0229F7593B96}" destId="{095E6967-7396-4A38-BED2-9548EA21485F}" srcOrd="4" destOrd="0" parTransId="{7892B93F-904C-4425-BD81-25916B921E09}" sibTransId="{9F19F27C-D00C-419C-B58D-8A2F3C73D3C8}"/>
    <dgm:cxn modelId="{43452CD7-0DCB-483E-BA43-A9D058B5F6CD}" type="presOf" srcId="{1D23C0EF-C0BA-48DA-9AB8-0229F7593B96}" destId="{7BE0AC25-F0F1-4F9C-9655-2693CF88EB51}" srcOrd="0" destOrd="0" presId="urn:microsoft.com/office/officeart/2005/8/layout/pyramid2"/>
    <dgm:cxn modelId="{C1ED6CD8-7CDF-411F-A982-892D2251B044}" srcId="{1D23C0EF-C0BA-48DA-9AB8-0229F7593B96}" destId="{9F04EACD-7AF9-409C-B007-6FD2204F782E}" srcOrd="2" destOrd="0" parTransId="{2EBB8AC0-81EC-4FB5-B5CC-660E0BCD5EDD}" sibTransId="{E0063DEC-3B3F-4CE0-B1AA-4B66450644D2}"/>
    <dgm:cxn modelId="{D445ECD9-DF4B-458E-9242-2C89FC5EDB32}" type="presOf" srcId="{CD2F3A51-6AA0-4888-80C3-9479F133EA65}" destId="{427E585E-2408-4BFC-B43B-A8AADF36BB61}" srcOrd="0" destOrd="0" presId="urn:microsoft.com/office/officeart/2005/8/layout/pyramid2"/>
    <dgm:cxn modelId="{9041BBF2-1783-4325-8841-820355D7C289}" type="presOf" srcId="{9F04EACD-7AF9-409C-B007-6FD2204F782E}" destId="{4B4B46C9-4259-4F42-B8D7-C322C73D4C08}" srcOrd="0" destOrd="0" presId="urn:microsoft.com/office/officeart/2005/8/layout/pyramid2"/>
    <dgm:cxn modelId="{5DE8BC25-DD9E-404E-8E71-EB2233764F55}" type="presParOf" srcId="{7BE0AC25-F0F1-4F9C-9655-2693CF88EB51}" destId="{9CEEB2AC-05BE-46D4-B1AD-11A3058D78D9}" srcOrd="0" destOrd="0" presId="urn:microsoft.com/office/officeart/2005/8/layout/pyramid2"/>
    <dgm:cxn modelId="{93083C0F-F414-40D6-A579-7D295277E52D}" type="presParOf" srcId="{7BE0AC25-F0F1-4F9C-9655-2693CF88EB51}" destId="{B925B9C7-BA50-4D50-B8DD-FE847DB422CE}" srcOrd="1" destOrd="0" presId="urn:microsoft.com/office/officeart/2005/8/layout/pyramid2"/>
    <dgm:cxn modelId="{48446B1B-F731-454D-BB7B-098F25F50348}" type="presParOf" srcId="{B925B9C7-BA50-4D50-B8DD-FE847DB422CE}" destId="{427E585E-2408-4BFC-B43B-A8AADF36BB61}" srcOrd="0" destOrd="0" presId="urn:microsoft.com/office/officeart/2005/8/layout/pyramid2"/>
    <dgm:cxn modelId="{B9DBFADB-88CC-4A1E-A463-BA6732A2B4B4}" type="presParOf" srcId="{B925B9C7-BA50-4D50-B8DD-FE847DB422CE}" destId="{6BCE47E8-6E96-4118-8F88-A10F95419261}" srcOrd="1" destOrd="0" presId="urn:microsoft.com/office/officeart/2005/8/layout/pyramid2"/>
    <dgm:cxn modelId="{01DD281E-367D-49A9-B575-4907672D5412}" type="presParOf" srcId="{B925B9C7-BA50-4D50-B8DD-FE847DB422CE}" destId="{DAE83108-0855-4177-8342-DB3D781478FD}" srcOrd="2" destOrd="0" presId="urn:microsoft.com/office/officeart/2005/8/layout/pyramid2"/>
    <dgm:cxn modelId="{81C3711C-4D2E-4FB6-BD44-023C2CA682BD}" type="presParOf" srcId="{B925B9C7-BA50-4D50-B8DD-FE847DB422CE}" destId="{79F5E305-AC28-45C3-9D91-E4426E2875A2}" srcOrd="3" destOrd="0" presId="urn:microsoft.com/office/officeart/2005/8/layout/pyramid2"/>
    <dgm:cxn modelId="{3F67D19A-1888-47B3-933C-EF135764D235}" type="presParOf" srcId="{B925B9C7-BA50-4D50-B8DD-FE847DB422CE}" destId="{4B4B46C9-4259-4F42-B8D7-C322C73D4C08}" srcOrd="4" destOrd="0" presId="urn:microsoft.com/office/officeart/2005/8/layout/pyramid2"/>
    <dgm:cxn modelId="{D35FEFC7-5D37-4D55-857E-2F5E80231640}" type="presParOf" srcId="{B925B9C7-BA50-4D50-B8DD-FE847DB422CE}" destId="{E566C995-5614-405B-A790-843441CF2B75}" srcOrd="5" destOrd="0" presId="urn:microsoft.com/office/officeart/2005/8/layout/pyramid2"/>
    <dgm:cxn modelId="{DA7B4A6E-A4EC-402E-90F4-F5BAA9D0AC5B}" type="presParOf" srcId="{B925B9C7-BA50-4D50-B8DD-FE847DB422CE}" destId="{0D058488-6B38-458F-AA63-5C9D585B5E46}" srcOrd="6" destOrd="0" presId="urn:microsoft.com/office/officeart/2005/8/layout/pyramid2"/>
    <dgm:cxn modelId="{6094F2A0-40DA-4D6D-A299-1E7C8ADB27B1}" type="presParOf" srcId="{B925B9C7-BA50-4D50-B8DD-FE847DB422CE}" destId="{21786B4C-E077-4497-80E0-DD34B74EB1DE}" srcOrd="7" destOrd="0" presId="urn:microsoft.com/office/officeart/2005/8/layout/pyramid2"/>
    <dgm:cxn modelId="{1F68E80C-E756-42C3-9646-4A98D5E34DF7}" type="presParOf" srcId="{B925B9C7-BA50-4D50-B8DD-FE847DB422CE}" destId="{AB3C55A2-1507-4D8E-8D2D-B4B0661DAA54}" srcOrd="8" destOrd="0" presId="urn:microsoft.com/office/officeart/2005/8/layout/pyramid2"/>
    <dgm:cxn modelId="{2570762F-653A-43DF-8053-4019EA2884AF}" type="presParOf" srcId="{B925B9C7-BA50-4D50-B8DD-FE847DB422CE}" destId="{511D51A1-9C1D-48C4-8A24-83730E4CD0F4}" srcOrd="9" destOrd="0" presId="urn:microsoft.com/office/officeart/2005/8/layout/pyramid2"/>
    <dgm:cxn modelId="{5E257B9B-5605-455C-8F9A-50704F164AA7}" type="presParOf" srcId="{B925B9C7-BA50-4D50-B8DD-FE847DB422CE}" destId="{9F63426B-462B-40D9-9277-49CE459A87E3}" srcOrd="10" destOrd="0" presId="urn:microsoft.com/office/officeart/2005/8/layout/pyramid2"/>
    <dgm:cxn modelId="{7A84601F-EEE4-47B4-9C97-1545561D4323}" type="presParOf" srcId="{B925B9C7-BA50-4D50-B8DD-FE847DB422CE}" destId="{BB84F175-6C34-46FB-81E5-84734230BE8B}"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D23C0EF-C0BA-48DA-9AB8-0229F7593B96}" type="doc">
      <dgm:prSet loTypeId="urn:microsoft.com/office/officeart/2005/8/layout/pyramid2" loCatId="pyramid" qsTypeId="urn:microsoft.com/office/officeart/2005/8/quickstyle/simple1" qsCatId="simple" csTypeId="urn:microsoft.com/office/officeart/2005/8/colors/accent1_2" csCatId="accent1" phldr="1"/>
      <dgm:spPr/>
    </dgm:pt>
    <dgm:pt modelId="{9F04EACD-7AF9-409C-B007-6FD2204F782E}">
      <dgm:prSet phldrT="[Text]"/>
      <dgm:spPr/>
      <dgm:t>
        <a:bodyPr/>
        <a:lstStyle/>
        <a:p>
          <a:r>
            <a:rPr lang="hu-HU" dirty="0"/>
            <a:t>Characterisation</a:t>
          </a:r>
        </a:p>
      </dgm:t>
    </dgm:pt>
    <dgm:pt modelId="{2EBB8AC0-81EC-4FB5-B5CC-660E0BCD5EDD}" type="parTrans" cxnId="{C1ED6CD8-7CDF-411F-A982-892D2251B044}">
      <dgm:prSet/>
      <dgm:spPr/>
      <dgm:t>
        <a:bodyPr/>
        <a:lstStyle/>
        <a:p>
          <a:endParaRPr lang="hu-HU"/>
        </a:p>
      </dgm:t>
    </dgm:pt>
    <dgm:pt modelId="{E0063DEC-3B3F-4CE0-B1AA-4B66450644D2}" type="sibTrans" cxnId="{C1ED6CD8-7CDF-411F-A982-892D2251B044}">
      <dgm:prSet/>
      <dgm:spPr/>
      <dgm:t>
        <a:bodyPr/>
        <a:lstStyle/>
        <a:p>
          <a:endParaRPr lang="hu-HU"/>
        </a:p>
      </dgm:t>
    </dgm:pt>
    <dgm:pt modelId="{DCC6695C-9DCF-4588-86EA-52C1758E3A17}">
      <dgm:prSet phldrT="[Text]"/>
      <dgm:spPr/>
      <dgm:t>
        <a:bodyPr/>
        <a:lstStyle/>
        <a:p>
          <a:r>
            <a:rPr lang="hu-HU" dirty="0"/>
            <a:t>Problem</a:t>
          </a:r>
        </a:p>
      </dgm:t>
    </dgm:pt>
    <dgm:pt modelId="{D643587C-6C87-4A95-A5B0-14B18CC80A32}" type="parTrans" cxnId="{CC46D584-AEBD-4064-A407-E9A5DE634CC9}">
      <dgm:prSet/>
      <dgm:spPr/>
      <dgm:t>
        <a:bodyPr/>
        <a:lstStyle/>
        <a:p>
          <a:endParaRPr lang="hu-HU"/>
        </a:p>
      </dgm:t>
    </dgm:pt>
    <dgm:pt modelId="{18631F86-5D05-483F-944C-C0ADCA2E62C4}" type="sibTrans" cxnId="{CC46D584-AEBD-4064-A407-E9A5DE634CC9}">
      <dgm:prSet/>
      <dgm:spPr/>
      <dgm:t>
        <a:bodyPr/>
        <a:lstStyle/>
        <a:p>
          <a:endParaRPr lang="hu-HU"/>
        </a:p>
      </dgm:t>
    </dgm:pt>
    <dgm:pt modelId="{BA89053F-BBEC-4560-BDC0-0487C6E4A927}">
      <dgm:prSet phldrT="[Text]"/>
      <dgm:spPr/>
      <dgm:t>
        <a:bodyPr/>
        <a:lstStyle/>
        <a:p>
          <a:r>
            <a:rPr lang="hu-HU" dirty="0"/>
            <a:t>Teamline</a:t>
          </a:r>
        </a:p>
      </dgm:t>
    </dgm:pt>
    <dgm:pt modelId="{B011E7D4-B219-4C8B-BD48-0F76EB77ED84}" type="parTrans" cxnId="{559E62BB-0648-4CFE-9D21-A56BAC2DD4F6}">
      <dgm:prSet/>
      <dgm:spPr/>
      <dgm:t>
        <a:bodyPr/>
        <a:lstStyle/>
        <a:p>
          <a:endParaRPr lang="hu-HU"/>
        </a:p>
      </dgm:t>
    </dgm:pt>
    <dgm:pt modelId="{34E6CFBE-FA9B-42A2-905C-CEF2F973D023}" type="sibTrans" cxnId="{559E62BB-0648-4CFE-9D21-A56BAC2DD4F6}">
      <dgm:prSet/>
      <dgm:spPr/>
      <dgm:t>
        <a:bodyPr/>
        <a:lstStyle/>
        <a:p>
          <a:endParaRPr lang="hu-HU"/>
        </a:p>
      </dgm:t>
    </dgm:pt>
    <dgm:pt modelId="{5EC348E4-1E99-4163-AA08-FAE98D43A5C6}">
      <dgm:prSet phldrT="[Text]"/>
      <dgm:spPr/>
      <dgm:t>
        <a:bodyPr/>
        <a:lstStyle/>
        <a:p>
          <a:r>
            <a:rPr lang="hu-HU" dirty="0"/>
            <a:t>Relevance</a:t>
          </a:r>
        </a:p>
      </dgm:t>
    </dgm:pt>
    <dgm:pt modelId="{28D4E27A-1D45-43BB-885B-51AA3EBA5231}" type="parTrans" cxnId="{20704A2C-53F2-49B9-870A-44096349E429}">
      <dgm:prSet/>
      <dgm:spPr/>
      <dgm:t>
        <a:bodyPr/>
        <a:lstStyle/>
        <a:p>
          <a:endParaRPr lang="hu-HU"/>
        </a:p>
      </dgm:t>
    </dgm:pt>
    <dgm:pt modelId="{EB4FA96A-D328-4B3F-A212-863110FDBBF5}" type="sibTrans" cxnId="{20704A2C-53F2-49B9-870A-44096349E429}">
      <dgm:prSet/>
      <dgm:spPr/>
      <dgm:t>
        <a:bodyPr/>
        <a:lstStyle/>
        <a:p>
          <a:endParaRPr lang="hu-HU"/>
        </a:p>
      </dgm:t>
    </dgm:pt>
    <dgm:pt modelId="{80A29D60-5D2C-4CBE-918C-9E2EEB55EFB4}">
      <dgm:prSet phldrT="[Text]"/>
      <dgm:spPr/>
      <dgm:t>
        <a:bodyPr/>
        <a:lstStyle/>
        <a:p>
          <a:r>
            <a:rPr lang="hu-HU" dirty="0"/>
            <a:t>Flagged arguments</a:t>
          </a:r>
        </a:p>
      </dgm:t>
    </dgm:pt>
    <dgm:pt modelId="{D1CEE0ED-3220-49F0-B080-91D18DCF070C}" type="parTrans" cxnId="{8518D04D-1A0F-48BE-86A1-17B326939CD5}">
      <dgm:prSet/>
      <dgm:spPr/>
      <dgm:t>
        <a:bodyPr/>
        <a:lstStyle/>
        <a:p>
          <a:endParaRPr lang="hu-HU"/>
        </a:p>
      </dgm:t>
    </dgm:pt>
    <dgm:pt modelId="{F2E25831-CC9E-4D46-BC26-71699CDB611D}" type="sibTrans" cxnId="{8518D04D-1A0F-48BE-86A1-17B326939CD5}">
      <dgm:prSet/>
      <dgm:spPr/>
      <dgm:t>
        <a:bodyPr/>
        <a:lstStyle/>
        <a:p>
          <a:endParaRPr lang="hu-HU"/>
        </a:p>
      </dgm:t>
    </dgm:pt>
    <dgm:pt modelId="{CD2F3A51-6AA0-4888-80C3-9479F133EA65}">
      <dgm:prSet phldrT="[Text]"/>
      <dgm:spPr>
        <a:solidFill>
          <a:schemeClr val="accent2">
            <a:alpha val="90000"/>
          </a:schemeClr>
        </a:solidFill>
      </dgm:spPr>
      <dgm:t>
        <a:bodyPr/>
        <a:lstStyle/>
        <a:p>
          <a:r>
            <a:rPr lang="hu-HU" b="1" dirty="0"/>
            <a:t>Examples</a:t>
          </a:r>
        </a:p>
      </dgm:t>
    </dgm:pt>
    <dgm:pt modelId="{E79E1F06-3AE3-4A4F-A6EA-0396C10D18AB}" type="parTrans" cxnId="{9387C05F-35FE-43C6-8158-C43A79CA1E3C}">
      <dgm:prSet/>
      <dgm:spPr/>
      <dgm:t>
        <a:bodyPr/>
        <a:lstStyle/>
        <a:p>
          <a:endParaRPr lang="hu-HU"/>
        </a:p>
      </dgm:t>
    </dgm:pt>
    <dgm:pt modelId="{9CD2A475-D324-478A-A3D8-E2055FC4177A}" type="sibTrans" cxnId="{9387C05F-35FE-43C6-8158-C43A79CA1E3C}">
      <dgm:prSet/>
      <dgm:spPr/>
      <dgm:t>
        <a:bodyPr/>
        <a:lstStyle/>
        <a:p>
          <a:endParaRPr lang="hu-HU"/>
        </a:p>
      </dgm:t>
    </dgm:pt>
    <dgm:pt modelId="{7BE0AC25-F0F1-4F9C-9655-2693CF88EB51}" type="pres">
      <dgm:prSet presAssocID="{1D23C0EF-C0BA-48DA-9AB8-0229F7593B96}" presName="compositeShape" presStyleCnt="0">
        <dgm:presLayoutVars>
          <dgm:dir/>
          <dgm:resizeHandles/>
        </dgm:presLayoutVars>
      </dgm:prSet>
      <dgm:spPr/>
    </dgm:pt>
    <dgm:pt modelId="{9CEEB2AC-05BE-46D4-B1AD-11A3058D78D9}" type="pres">
      <dgm:prSet presAssocID="{1D23C0EF-C0BA-48DA-9AB8-0229F7593B96}" presName="pyramid" presStyleLbl="node1" presStyleIdx="0" presStyleCnt="1" custLinFactNeighborY="-612"/>
      <dgm:spPr/>
    </dgm:pt>
    <dgm:pt modelId="{B925B9C7-BA50-4D50-B8DD-FE847DB422CE}" type="pres">
      <dgm:prSet presAssocID="{1D23C0EF-C0BA-48DA-9AB8-0229F7593B96}" presName="theList" presStyleCnt="0"/>
      <dgm:spPr/>
    </dgm:pt>
    <dgm:pt modelId="{427E585E-2408-4BFC-B43B-A8AADF36BB61}" type="pres">
      <dgm:prSet presAssocID="{CD2F3A51-6AA0-4888-80C3-9479F133EA65}" presName="aNode" presStyleLbl="fgAcc1" presStyleIdx="0" presStyleCnt="6">
        <dgm:presLayoutVars>
          <dgm:bulletEnabled val="1"/>
        </dgm:presLayoutVars>
      </dgm:prSet>
      <dgm:spPr/>
    </dgm:pt>
    <dgm:pt modelId="{6BCE47E8-6E96-4118-8F88-A10F95419261}" type="pres">
      <dgm:prSet presAssocID="{CD2F3A51-6AA0-4888-80C3-9479F133EA65}" presName="aSpace" presStyleCnt="0"/>
      <dgm:spPr/>
    </dgm:pt>
    <dgm:pt modelId="{DAE83108-0855-4177-8342-DB3D781478FD}" type="pres">
      <dgm:prSet presAssocID="{80A29D60-5D2C-4CBE-918C-9E2EEB55EFB4}" presName="aNode" presStyleLbl="fgAcc1" presStyleIdx="1" presStyleCnt="6">
        <dgm:presLayoutVars>
          <dgm:bulletEnabled val="1"/>
        </dgm:presLayoutVars>
      </dgm:prSet>
      <dgm:spPr/>
    </dgm:pt>
    <dgm:pt modelId="{79F5E305-AC28-45C3-9D91-E4426E2875A2}" type="pres">
      <dgm:prSet presAssocID="{80A29D60-5D2C-4CBE-918C-9E2EEB55EFB4}" presName="aSpace" presStyleCnt="0"/>
      <dgm:spPr/>
    </dgm:pt>
    <dgm:pt modelId="{F8E8C580-D8EC-401A-8D98-DDDDC39564BA}" type="pres">
      <dgm:prSet presAssocID="{5EC348E4-1E99-4163-AA08-FAE98D43A5C6}" presName="aNode" presStyleLbl="fgAcc1" presStyleIdx="2" presStyleCnt="6">
        <dgm:presLayoutVars>
          <dgm:bulletEnabled val="1"/>
        </dgm:presLayoutVars>
      </dgm:prSet>
      <dgm:spPr/>
    </dgm:pt>
    <dgm:pt modelId="{78BC91B2-42B2-4044-89D6-9582B43FB872}" type="pres">
      <dgm:prSet presAssocID="{5EC348E4-1E99-4163-AA08-FAE98D43A5C6}" presName="aSpace" presStyleCnt="0"/>
      <dgm:spPr/>
    </dgm:pt>
    <dgm:pt modelId="{4B4B46C9-4259-4F42-B8D7-C322C73D4C08}" type="pres">
      <dgm:prSet presAssocID="{9F04EACD-7AF9-409C-B007-6FD2204F782E}" presName="aNode" presStyleLbl="fgAcc1" presStyleIdx="3" presStyleCnt="6">
        <dgm:presLayoutVars>
          <dgm:bulletEnabled val="1"/>
        </dgm:presLayoutVars>
      </dgm:prSet>
      <dgm:spPr/>
    </dgm:pt>
    <dgm:pt modelId="{E566C995-5614-405B-A790-843441CF2B75}" type="pres">
      <dgm:prSet presAssocID="{9F04EACD-7AF9-409C-B007-6FD2204F782E}" presName="aSpace" presStyleCnt="0"/>
      <dgm:spPr/>
    </dgm:pt>
    <dgm:pt modelId="{0D058488-6B38-458F-AA63-5C9D585B5E46}" type="pres">
      <dgm:prSet presAssocID="{DCC6695C-9DCF-4588-86EA-52C1758E3A17}" presName="aNode" presStyleLbl="fgAcc1" presStyleIdx="4" presStyleCnt="6">
        <dgm:presLayoutVars>
          <dgm:bulletEnabled val="1"/>
        </dgm:presLayoutVars>
      </dgm:prSet>
      <dgm:spPr/>
    </dgm:pt>
    <dgm:pt modelId="{21786B4C-E077-4497-80E0-DD34B74EB1DE}" type="pres">
      <dgm:prSet presAssocID="{DCC6695C-9DCF-4588-86EA-52C1758E3A17}" presName="aSpace" presStyleCnt="0"/>
      <dgm:spPr/>
    </dgm:pt>
    <dgm:pt modelId="{9F63426B-462B-40D9-9277-49CE459A87E3}" type="pres">
      <dgm:prSet presAssocID="{BA89053F-BBEC-4560-BDC0-0487C6E4A927}" presName="aNode" presStyleLbl="fgAcc1" presStyleIdx="5" presStyleCnt="6">
        <dgm:presLayoutVars>
          <dgm:bulletEnabled val="1"/>
        </dgm:presLayoutVars>
      </dgm:prSet>
      <dgm:spPr/>
    </dgm:pt>
    <dgm:pt modelId="{BB84F175-6C34-46FB-81E5-84734230BE8B}" type="pres">
      <dgm:prSet presAssocID="{BA89053F-BBEC-4560-BDC0-0487C6E4A927}" presName="aSpace" presStyleCnt="0"/>
      <dgm:spPr/>
    </dgm:pt>
  </dgm:ptLst>
  <dgm:cxnLst>
    <dgm:cxn modelId="{20704A2C-53F2-49B9-870A-44096349E429}" srcId="{1D23C0EF-C0BA-48DA-9AB8-0229F7593B96}" destId="{5EC348E4-1E99-4163-AA08-FAE98D43A5C6}" srcOrd="2" destOrd="0" parTransId="{28D4E27A-1D45-43BB-885B-51AA3EBA5231}" sibTransId="{EB4FA96A-D328-4B3F-A212-863110FDBBF5}"/>
    <dgm:cxn modelId="{9387C05F-35FE-43C6-8158-C43A79CA1E3C}" srcId="{1D23C0EF-C0BA-48DA-9AB8-0229F7593B96}" destId="{CD2F3A51-6AA0-4888-80C3-9479F133EA65}" srcOrd="0" destOrd="0" parTransId="{E79E1F06-3AE3-4A4F-A6EA-0396C10D18AB}" sibTransId="{9CD2A475-D324-478A-A3D8-E2055FC4177A}"/>
    <dgm:cxn modelId="{8518D04D-1A0F-48BE-86A1-17B326939CD5}" srcId="{1D23C0EF-C0BA-48DA-9AB8-0229F7593B96}" destId="{80A29D60-5D2C-4CBE-918C-9E2EEB55EFB4}" srcOrd="1" destOrd="0" parTransId="{D1CEE0ED-3220-49F0-B080-91D18DCF070C}" sibTransId="{F2E25831-CC9E-4D46-BC26-71699CDB611D}"/>
    <dgm:cxn modelId="{F268D554-2382-4D56-93D6-235D9A57A10B}" type="presOf" srcId="{DCC6695C-9DCF-4588-86EA-52C1758E3A17}" destId="{0D058488-6B38-458F-AA63-5C9D585B5E46}" srcOrd="0" destOrd="0" presId="urn:microsoft.com/office/officeart/2005/8/layout/pyramid2"/>
    <dgm:cxn modelId="{CC46D584-AEBD-4064-A407-E9A5DE634CC9}" srcId="{1D23C0EF-C0BA-48DA-9AB8-0229F7593B96}" destId="{DCC6695C-9DCF-4588-86EA-52C1758E3A17}" srcOrd="4" destOrd="0" parTransId="{D643587C-6C87-4A95-A5B0-14B18CC80A32}" sibTransId="{18631F86-5D05-483F-944C-C0ADCA2E62C4}"/>
    <dgm:cxn modelId="{B2D918A7-E105-49F4-8871-D9B7B4C837FA}" type="presOf" srcId="{BA89053F-BBEC-4560-BDC0-0487C6E4A927}" destId="{9F63426B-462B-40D9-9277-49CE459A87E3}" srcOrd="0" destOrd="0" presId="urn:microsoft.com/office/officeart/2005/8/layout/pyramid2"/>
    <dgm:cxn modelId="{559E62BB-0648-4CFE-9D21-A56BAC2DD4F6}" srcId="{1D23C0EF-C0BA-48DA-9AB8-0229F7593B96}" destId="{BA89053F-BBEC-4560-BDC0-0487C6E4A927}" srcOrd="5" destOrd="0" parTransId="{B011E7D4-B219-4C8B-BD48-0F76EB77ED84}" sibTransId="{34E6CFBE-FA9B-42A2-905C-CEF2F973D023}"/>
    <dgm:cxn modelId="{97D866CB-6E71-40B8-BEA4-737F1E455CC4}" type="presOf" srcId="{5EC348E4-1E99-4163-AA08-FAE98D43A5C6}" destId="{F8E8C580-D8EC-401A-8D98-DDDDC39564BA}" srcOrd="0" destOrd="0" presId="urn:microsoft.com/office/officeart/2005/8/layout/pyramid2"/>
    <dgm:cxn modelId="{35AA23D1-F775-41B4-9E42-D12E7BF5C36D}" type="presOf" srcId="{80A29D60-5D2C-4CBE-918C-9E2EEB55EFB4}" destId="{DAE83108-0855-4177-8342-DB3D781478FD}" srcOrd="0" destOrd="0" presId="urn:microsoft.com/office/officeart/2005/8/layout/pyramid2"/>
    <dgm:cxn modelId="{43452CD7-0DCB-483E-BA43-A9D058B5F6CD}" type="presOf" srcId="{1D23C0EF-C0BA-48DA-9AB8-0229F7593B96}" destId="{7BE0AC25-F0F1-4F9C-9655-2693CF88EB51}" srcOrd="0" destOrd="0" presId="urn:microsoft.com/office/officeart/2005/8/layout/pyramid2"/>
    <dgm:cxn modelId="{C1ED6CD8-7CDF-411F-A982-892D2251B044}" srcId="{1D23C0EF-C0BA-48DA-9AB8-0229F7593B96}" destId="{9F04EACD-7AF9-409C-B007-6FD2204F782E}" srcOrd="3" destOrd="0" parTransId="{2EBB8AC0-81EC-4FB5-B5CC-660E0BCD5EDD}" sibTransId="{E0063DEC-3B3F-4CE0-B1AA-4B66450644D2}"/>
    <dgm:cxn modelId="{D445ECD9-DF4B-458E-9242-2C89FC5EDB32}" type="presOf" srcId="{CD2F3A51-6AA0-4888-80C3-9479F133EA65}" destId="{427E585E-2408-4BFC-B43B-A8AADF36BB61}" srcOrd="0" destOrd="0" presId="urn:microsoft.com/office/officeart/2005/8/layout/pyramid2"/>
    <dgm:cxn modelId="{9041BBF2-1783-4325-8841-820355D7C289}" type="presOf" srcId="{9F04EACD-7AF9-409C-B007-6FD2204F782E}" destId="{4B4B46C9-4259-4F42-B8D7-C322C73D4C08}" srcOrd="0" destOrd="0" presId="urn:microsoft.com/office/officeart/2005/8/layout/pyramid2"/>
    <dgm:cxn modelId="{5DE8BC25-DD9E-404E-8E71-EB2233764F55}" type="presParOf" srcId="{7BE0AC25-F0F1-4F9C-9655-2693CF88EB51}" destId="{9CEEB2AC-05BE-46D4-B1AD-11A3058D78D9}" srcOrd="0" destOrd="0" presId="urn:microsoft.com/office/officeart/2005/8/layout/pyramid2"/>
    <dgm:cxn modelId="{93083C0F-F414-40D6-A579-7D295277E52D}" type="presParOf" srcId="{7BE0AC25-F0F1-4F9C-9655-2693CF88EB51}" destId="{B925B9C7-BA50-4D50-B8DD-FE847DB422CE}" srcOrd="1" destOrd="0" presId="urn:microsoft.com/office/officeart/2005/8/layout/pyramid2"/>
    <dgm:cxn modelId="{48446B1B-F731-454D-BB7B-098F25F50348}" type="presParOf" srcId="{B925B9C7-BA50-4D50-B8DD-FE847DB422CE}" destId="{427E585E-2408-4BFC-B43B-A8AADF36BB61}" srcOrd="0" destOrd="0" presId="urn:microsoft.com/office/officeart/2005/8/layout/pyramid2"/>
    <dgm:cxn modelId="{B9DBFADB-88CC-4A1E-A463-BA6732A2B4B4}" type="presParOf" srcId="{B925B9C7-BA50-4D50-B8DD-FE847DB422CE}" destId="{6BCE47E8-6E96-4118-8F88-A10F95419261}" srcOrd="1" destOrd="0" presId="urn:microsoft.com/office/officeart/2005/8/layout/pyramid2"/>
    <dgm:cxn modelId="{01DD281E-367D-49A9-B575-4907672D5412}" type="presParOf" srcId="{B925B9C7-BA50-4D50-B8DD-FE847DB422CE}" destId="{DAE83108-0855-4177-8342-DB3D781478FD}" srcOrd="2" destOrd="0" presId="urn:microsoft.com/office/officeart/2005/8/layout/pyramid2"/>
    <dgm:cxn modelId="{81C3711C-4D2E-4FB6-BD44-023C2CA682BD}" type="presParOf" srcId="{B925B9C7-BA50-4D50-B8DD-FE847DB422CE}" destId="{79F5E305-AC28-45C3-9D91-E4426E2875A2}" srcOrd="3" destOrd="0" presId="urn:microsoft.com/office/officeart/2005/8/layout/pyramid2"/>
    <dgm:cxn modelId="{D9609B41-38B9-4769-B58C-D0D16A36D23D}" type="presParOf" srcId="{B925B9C7-BA50-4D50-B8DD-FE847DB422CE}" destId="{F8E8C580-D8EC-401A-8D98-DDDDC39564BA}" srcOrd="4" destOrd="0" presId="urn:microsoft.com/office/officeart/2005/8/layout/pyramid2"/>
    <dgm:cxn modelId="{A76EEA46-17D6-4FE0-9723-DB08BC49966D}" type="presParOf" srcId="{B925B9C7-BA50-4D50-B8DD-FE847DB422CE}" destId="{78BC91B2-42B2-4044-89D6-9582B43FB872}" srcOrd="5" destOrd="0" presId="urn:microsoft.com/office/officeart/2005/8/layout/pyramid2"/>
    <dgm:cxn modelId="{3F67D19A-1888-47B3-933C-EF135764D235}" type="presParOf" srcId="{B925B9C7-BA50-4D50-B8DD-FE847DB422CE}" destId="{4B4B46C9-4259-4F42-B8D7-C322C73D4C08}" srcOrd="6" destOrd="0" presId="urn:microsoft.com/office/officeart/2005/8/layout/pyramid2"/>
    <dgm:cxn modelId="{D35FEFC7-5D37-4D55-857E-2F5E80231640}" type="presParOf" srcId="{B925B9C7-BA50-4D50-B8DD-FE847DB422CE}" destId="{E566C995-5614-405B-A790-843441CF2B75}" srcOrd="7" destOrd="0" presId="urn:microsoft.com/office/officeart/2005/8/layout/pyramid2"/>
    <dgm:cxn modelId="{DA7B4A6E-A4EC-402E-90F4-F5BAA9D0AC5B}" type="presParOf" srcId="{B925B9C7-BA50-4D50-B8DD-FE847DB422CE}" destId="{0D058488-6B38-458F-AA63-5C9D585B5E46}" srcOrd="8" destOrd="0" presId="urn:microsoft.com/office/officeart/2005/8/layout/pyramid2"/>
    <dgm:cxn modelId="{6094F2A0-40DA-4D6D-A299-1E7C8ADB27B1}" type="presParOf" srcId="{B925B9C7-BA50-4D50-B8DD-FE847DB422CE}" destId="{21786B4C-E077-4497-80E0-DD34B74EB1DE}" srcOrd="9" destOrd="0" presId="urn:microsoft.com/office/officeart/2005/8/layout/pyramid2"/>
    <dgm:cxn modelId="{5E257B9B-5605-455C-8F9A-50704F164AA7}" type="presParOf" srcId="{B925B9C7-BA50-4D50-B8DD-FE847DB422CE}" destId="{9F63426B-462B-40D9-9277-49CE459A87E3}" srcOrd="10" destOrd="0" presId="urn:microsoft.com/office/officeart/2005/8/layout/pyramid2"/>
    <dgm:cxn modelId="{7A84601F-EEE4-47B4-9C97-1545561D4323}" type="presParOf" srcId="{B925B9C7-BA50-4D50-B8DD-FE847DB422CE}" destId="{BB84F175-6C34-46FB-81E5-84734230BE8B}"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276209F-02D5-4ACD-91B7-D81E584349A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hu-HU"/>
        </a:p>
      </dgm:t>
    </dgm:pt>
    <dgm:pt modelId="{28B37086-8B0F-457B-B993-78066157C561}">
      <dgm:prSet phldrT="[Text]"/>
      <dgm:spPr/>
      <dgm:t>
        <a:bodyPr/>
        <a:lstStyle/>
        <a:p>
          <a:r>
            <a:rPr lang="hu-HU" dirty="0"/>
            <a:t>Demonstrate that you are right</a:t>
          </a:r>
        </a:p>
      </dgm:t>
    </dgm:pt>
    <dgm:pt modelId="{E3CD3E2D-2276-4D1C-9819-3A83D7027B5D}" type="parTrans" cxnId="{8DEEFB0D-C4F1-4B61-8A38-0AD5DCA771B2}">
      <dgm:prSet/>
      <dgm:spPr/>
      <dgm:t>
        <a:bodyPr/>
        <a:lstStyle/>
        <a:p>
          <a:endParaRPr lang="hu-HU"/>
        </a:p>
      </dgm:t>
    </dgm:pt>
    <dgm:pt modelId="{4F9790C1-A87F-4FBD-9A25-55E868A0736F}" type="sibTrans" cxnId="{8DEEFB0D-C4F1-4B61-8A38-0AD5DCA771B2}">
      <dgm:prSet/>
      <dgm:spPr/>
      <dgm:t>
        <a:bodyPr/>
        <a:lstStyle/>
        <a:p>
          <a:endParaRPr lang="hu-HU"/>
        </a:p>
      </dgm:t>
    </dgm:pt>
    <dgm:pt modelId="{0B7C29B2-8D09-40B4-9030-C6633F7F27D4}">
      <dgm:prSet phldrT="[Text]"/>
      <dgm:spPr/>
      <dgm:t>
        <a:bodyPr/>
        <a:lstStyle/>
        <a:p>
          <a:r>
            <a:rPr lang="hu-HU" dirty="0"/>
            <a:t>Help people understand you</a:t>
          </a:r>
        </a:p>
      </dgm:t>
    </dgm:pt>
    <dgm:pt modelId="{513A6B24-D582-4D0A-BEFD-63F474452F7E}" type="parTrans" cxnId="{09F4CE8D-85B8-4117-8BEA-344542A19D4E}">
      <dgm:prSet/>
      <dgm:spPr/>
      <dgm:t>
        <a:bodyPr/>
        <a:lstStyle/>
        <a:p>
          <a:endParaRPr lang="hu-HU"/>
        </a:p>
      </dgm:t>
    </dgm:pt>
    <dgm:pt modelId="{F75C5B19-3606-4F99-8C42-9C33DCAA6826}" type="sibTrans" cxnId="{09F4CE8D-85B8-4117-8BEA-344542A19D4E}">
      <dgm:prSet/>
      <dgm:spPr/>
      <dgm:t>
        <a:bodyPr/>
        <a:lstStyle/>
        <a:p>
          <a:endParaRPr lang="hu-HU"/>
        </a:p>
      </dgm:t>
    </dgm:pt>
    <dgm:pt modelId="{4C7D6101-6C7F-4512-8422-90BF032C799E}">
      <dgm:prSet phldrT="[Text]"/>
      <dgm:spPr/>
      <dgm:t>
        <a:bodyPr/>
        <a:lstStyle/>
        <a:p>
          <a:r>
            <a:rPr lang="hu-HU" dirty="0"/>
            <a:t>Don’t get lost in them! </a:t>
          </a:r>
        </a:p>
      </dgm:t>
    </dgm:pt>
    <dgm:pt modelId="{BBEF836D-2367-4E5C-A249-B6C9CF7C5C4D}" type="parTrans" cxnId="{2FB2902B-C148-4E2E-BF9C-3969AA89A803}">
      <dgm:prSet/>
      <dgm:spPr/>
      <dgm:t>
        <a:bodyPr/>
        <a:lstStyle/>
        <a:p>
          <a:endParaRPr lang="hu-HU"/>
        </a:p>
      </dgm:t>
    </dgm:pt>
    <dgm:pt modelId="{1EFA9871-157B-49AD-B412-F6EC35EC9198}" type="sibTrans" cxnId="{2FB2902B-C148-4E2E-BF9C-3969AA89A803}">
      <dgm:prSet/>
      <dgm:spPr/>
      <dgm:t>
        <a:bodyPr/>
        <a:lstStyle/>
        <a:p>
          <a:endParaRPr lang="hu-HU"/>
        </a:p>
      </dgm:t>
    </dgm:pt>
    <dgm:pt modelId="{DE76A260-7F5B-412C-A08B-CF087C9F7625}" type="pres">
      <dgm:prSet presAssocID="{F276209F-02D5-4ACD-91B7-D81E584349A1}" presName="linear" presStyleCnt="0">
        <dgm:presLayoutVars>
          <dgm:dir/>
          <dgm:animLvl val="lvl"/>
          <dgm:resizeHandles val="exact"/>
        </dgm:presLayoutVars>
      </dgm:prSet>
      <dgm:spPr/>
    </dgm:pt>
    <dgm:pt modelId="{6E1CC52A-899E-482F-95B2-67C7FA990731}" type="pres">
      <dgm:prSet presAssocID="{28B37086-8B0F-457B-B993-78066157C561}" presName="parentLin" presStyleCnt="0"/>
      <dgm:spPr/>
    </dgm:pt>
    <dgm:pt modelId="{0F9CD1F1-53C0-4DC2-86A1-5AEBEF50B820}" type="pres">
      <dgm:prSet presAssocID="{28B37086-8B0F-457B-B993-78066157C561}" presName="parentLeftMargin" presStyleLbl="node1" presStyleIdx="0" presStyleCnt="3"/>
      <dgm:spPr/>
    </dgm:pt>
    <dgm:pt modelId="{97570082-FDB7-40D1-9715-4C210E49A0F2}" type="pres">
      <dgm:prSet presAssocID="{28B37086-8B0F-457B-B993-78066157C561}" presName="parentText" presStyleLbl="node1" presStyleIdx="0" presStyleCnt="3">
        <dgm:presLayoutVars>
          <dgm:chMax val="0"/>
          <dgm:bulletEnabled val="1"/>
        </dgm:presLayoutVars>
      </dgm:prSet>
      <dgm:spPr/>
    </dgm:pt>
    <dgm:pt modelId="{E0AB19E9-18B7-4E7D-B992-1AD14E2F8733}" type="pres">
      <dgm:prSet presAssocID="{28B37086-8B0F-457B-B993-78066157C561}" presName="negativeSpace" presStyleCnt="0"/>
      <dgm:spPr/>
    </dgm:pt>
    <dgm:pt modelId="{45618DD4-B9FA-4B09-B4EF-F1F9F7C602C7}" type="pres">
      <dgm:prSet presAssocID="{28B37086-8B0F-457B-B993-78066157C561}" presName="childText" presStyleLbl="conFgAcc1" presStyleIdx="0" presStyleCnt="3">
        <dgm:presLayoutVars>
          <dgm:bulletEnabled val="1"/>
        </dgm:presLayoutVars>
      </dgm:prSet>
      <dgm:spPr/>
    </dgm:pt>
    <dgm:pt modelId="{CCAB9A67-3DA6-4FCE-A7D8-6E21FBCAB5DF}" type="pres">
      <dgm:prSet presAssocID="{4F9790C1-A87F-4FBD-9A25-55E868A0736F}" presName="spaceBetweenRectangles" presStyleCnt="0"/>
      <dgm:spPr/>
    </dgm:pt>
    <dgm:pt modelId="{ED522CFA-A059-41EB-8913-A668A0E97E2A}" type="pres">
      <dgm:prSet presAssocID="{0B7C29B2-8D09-40B4-9030-C6633F7F27D4}" presName="parentLin" presStyleCnt="0"/>
      <dgm:spPr/>
    </dgm:pt>
    <dgm:pt modelId="{8F78BB0E-57B4-4D7E-A15B-20A17907E372}" type="pres">
      <dgm:prSet presAssocID="{0B7C29B2-8D09-40B4-9030-C6633F7F27D4}" presName="parentLeftMargin" presStyleLbl="node1" presStyleIdx="0" presStyleCnt="3"/>
      <dgm:spPr/>
    </dgm:pt>
    <dgm:pt modelId="{C96A8EFC-7B89-48D7-805C-CC4183947CA6}" type="pres">
      <dgm:prSet presAssocID="{0B7C29B2-8D09-40B4-9030-C6633F7F27D4}" presName="parentText" presStyleLbl="node1" presStyleIdx="1" presStyleCnt="3">
        <dgm:presLayoutVars>
          <dgm:chMax val="0"/>
          <dgm:bulletEnabled val="1"/>
        </dgm:presLayoutVars>
      </dgm:prSet>
      <dgm:spPr/>
    </dgm:pt>
    <dgm:pt modelId="{6E659862-E1E8-4701-8006-4A6FDBE7824F}" type="pres">
      <dgm:prSet presAssocID="{0B7C29B2-8D09-40B4-9030-C6633F7F27D4}" presName="negativeSpace" presStyleCnt="0"/>
      <dgm:spPr/>
    </dgm:pt>
    <dgm:pt modelId="{C7EB8121-8DC5-4FEA-A712-8A88D1121FB8}" type="pres">
      <dgm:prSet presAssocID="{0B7C29B2-8D09-40B4-9030-C6633F7F27D4}" presName="childText" presStyleLbl="conFgAcc1" presStyleIdx="1" presStyleCnt="3">
        <dgm:presLayoutVars>
          <dgm:bulletEnabled val="1"/>
        </dgm:presLayoutVars>
      </dgm:prSet>
      <dgm:spPr/>
    </dgm:pt>
    <dgm:pt modelId="{779C6E6C-7D32-45B7-AE9D-F4500DE1E7EE}" type="pres">
      <dgm:prSet presAssocID="{F75C5B19-3606-4F99-8C42-9C33DCAA6826}" presName="spaceBetweenRectangles" presStyleCnt="0"/>
      <dgm:spPr/>
    </dgm:pt>
    <dgm:pt modelId="{6E6B9EF1-ADD2-4FB5-A9FF-9484316F238B}" type="pres">
      <dgm:prSet presAssocID="{4C7D6101-6C7F-4512-8422-90BF032C799E}" presName="parentLin" presStyleCnt="0"/>
      <dgm:spPr/>
    </dgm:pt>
    <dgm:pt modelId="{330C2D0D-6D00-4EF4-8FCF-132F2A51C3E1}" type="pres">
      <dgm:prSet presAssocID="{4C7D6101-6C7F-4512-8422-90BF032C799E}" presName="parentLeftMargin" presStyleLbl="node1" presStyleIdx="1" presStyleCnt="3"/>
      <dgm:spPr/>
    </dgm:pt>
    <dgm:pt modelId="{762E5910-E565-44E5-8EB1-8FD822A72ED6}" type="pres">
      <dgm:prSet presAssocID="{4C7D6101-6C7F-4512-8422-90BF032C799E}" presName="parentText" presStyleLbl="node1" presStyleIdx="2" presStyleCnt="3">
        <dgm:presLayoutVars>
          <dgm:chMax val="0"/>
          <dgm:bulletEnabled val="1"/>
        </dgm:presLayoutVars>
      </dgm:prSet>
      <dgm:spPr/>
    </dgm:pt>
    <dgm:pt modelId="{AB155B78-A985-49F6-AB75-9036DD33E34E}" type="pres">
      <dgm:prSet presAssocID="{4C7D6101-6C7F-4512-8422-90BF032C799E}" presName="negativeSpace" presStyleCnt="0"/>
      <dgm:spPr/>
    </dgm:pt>
    <dgm:pt modelId="{65D4B523-9B23-46E9-A1E6-8BBAEFB0FBB0}" type="pres">
      <dgm:prSet presAssocID="{4C7D6101-6C7F-4512-8422-90BF032C799E}" presName="childText" presStyleLbl="conFgAcc1" presStyleIdx="2" presStyleCnt="3">
        <dgm:presLayoutVars>
          <dgm:bulletEnabled val="1"/>
        </dgm:presLayoutVars>
      </dgm:prSet>
      <dgm:spPr/>
    </dgm:pt>
  </dgm:ptLst>
  <dgm:cxnLst>
    <dgm:cxn modelId="{8DEEFB0D-C4F1-4B61-8A38-0AD5DCA771B2}" srcId="{F276209F-02D5-4ACD-91B7-D81E584349A1}" destId="{28B37086-8B0F-457B-B993-78066157C561}" srcOrd="0" destOrd="0" parTransId="{E3CD3E2D-2276-4D1C-9819-3A83D7027B5D}" sibTransId="{4F9790C1-A87F-4FBD-9A25-55E868A0736F}"/>
    <dgm:cxn modelId="{82656712-7BD5-4468-8EB0-C3272EB51B1B}" type="presOf" srcId="{4C7D6101-6C7F-4512-8422-90BF032C799E}" destId="{762E5910-E565-44E5-8EB1-8FD822A72ED6}" srcOrd="1" destOrd="0" presId="urn:microsoft.com/office/officeart/2005/8/layout/list1"/>
    <dgm:cxn modelId="{2FB2902B-C148-4E2E-BF9C-3969AA89A803}" srcId="{F276209F-02D5-4ACD-91B7-D81E584349A1}" destId="{4C7D6101-6C7F-4512-8422-90BF032C799E}" srcOrd="2" destOrd="0" parTransId="{BBEF836D-2367-4E5C-A249-B6C9CF7C5C4D}" sibTransId="{1EFA9871-157B-49AD-B412-F6EC35EC9198}"/>
    <dgm:cxn modelId="{71687636-AFE5-4863-A723-FBD9E75E0772}" type="presOf" srcId="{0B7C29B2-8D09-40B4-9030-C6633F7F27D4}" destId="{C96A8EFC-7B89-48D7-805C-CC4183947CA6}" srcOrd="1" destOrd="0" presId="urn:microsoft.com/office/officeart/2005/8/layout/list1"/>
    <dgm:cxn modelId="{5298E34A-75F5-447F-BFFF-D18582020232}" type="presOf" srcId="{F276209F-02D5-4ACD-91B7-D81E584349A1}" destId="{DE76A260-7F5B-412C-A08B-CF087C9F7625}" srcOrd="0" destOrd="0" presId="urn:microsoft.com/office/officeart/2005/8/layout/list1"/>
    <dgm:cxn modelId="{E54E8F57-CF37-458E-B20F-D0DF86BBB6DF}" type="presOf" srcId="{28B37086-8B0F-457B-B993-78066157C561}" destId="{0F9CD1F1-53C0-4DC2-86A1-5AEBEF50B820}" srcOrd="0" destOrd="0" presId="urn:microsoft.com/office/officeart/2005/8/layout/list1"/>
    <dgm:cxn modelId="{446CB958-8634-4958-81C5-21A16B88DE3E}" type="presOf" srcId="{28B37086-8B0F-457B-B993-78066157C561}" destId="{97570082-FDB7-40D1-9715-4C210E49A0F2}" srcOrd="1" destOrd="0" presId="urn:microsoft.com/office/officeart/2005/8/layout/list1"/>
    <dgm:cxn modelId="{09F4CE8D-85B8-4117-8BEA-344542A19D4E}" srcId="{F276209F-02D5-4ACD-91B7-D81E584349A1}" destId="{0B7C29B2-8D09-40B4-9030-C6633F7F27D4}" srcOrd="1" destOrd="0" parTransId="{513A6B24-D582-4D0A-BEFD-63F474452F7E}" sibTransId="{F75C5B19-3606-4F99-8C42-9C33DCAA6826}"/>
    <dgm:cxn modelId="{1324BB92-F395-4B8B-B4C3-B15502B6C0A4}" type="presOf" srcId="{4C7D6101-6C7F-4512-8422-90BF032C799E}" destId="{330C2D0D-6D00-4EF4-8FCF-132F2A51C3E1}" srcOrd="0" destOrd="0" presId="urn:microsoft.com/office/officeart/2005/8/layout/list1"/>
    <dgm:cxn modelId="{1BF3B39A-C72D-4063-A131-79A0B73735C9}" type="presOf" srcId="{0B7C29B2-8D09-40B4-9030-C6633F7F27D4}" destId="{8F78BB0E-57B4-4D7E-A15B-20A17907E372}" srcOrd="0" destOrd="0" presId="urn:microsoft.com/office/officeart/2005/8/layout/list1"/>
    <dgm:cxn modelId="{F456865A-667D-468B-A54C-3E5A024CA0AD}" type="presParOf" srcId="{DE76A260-7F5B-412C-A08B-CF087C9F7625}" destId="{6E1CC52A-899E-482F-95B2-67C7FA990731}" srcOrd="0" destOrd="0" presId="urn:microsoft.com/office/officeart/2005/8/layout/list1"/>
    <dgm:cxn modelId="{F702CDC6-0962-45D5-A7FD-74C89C7EB6A7}" type="presParOf" srcId="{6E1CC52A-899E-482F-95B2-67C7FA990731}" destId="{0F9CD1F1-53C0-4DC2-86A1-5AEBEF50B820}" srcOrd="0" destOrd="0" presId="urn:microsoft.com/office/officeart/2005/8/layout/list1"/>
    <dgm:cxn modelId="{6B6097F8-1352-49D5-B14B-1AC24489A521}" type="presParOf" srcId="{6E1CC52A-899E-482F-95B2-67C7FA990731}" destId="{97570082-FDB7-40D1-9715-4C210E49A0F2}" srcOrd="1" destOrd="0" presId="urn:microsoft.com/office/officeart/2005/8/layout/list1"/>
    <dgm:cxn modelId="{68D837D4-AEBD-4BD9-A83E-AF6DF07FC8D8}" type="presParOf" srcId="{DE76A260-7F5B-412C-A08B-CF087C9F7625}" destId="{E0AB19E9-18B7-4E7D-B992-1AD14E2F8733}" srcOrd="1" destOrd="0" presId="urn:microsoft.com/office/officeart/2005/8/layout/list1"/>
    <dgm:cxn modelId="{9B9DE938-48DF-4649-8A91-22F4DF604B74}" type="presParOf" srcId="{DE76A260-7F5B-412C-A08B-CF087C9F7625}" destId="{45618DD4-B9FA-4B09-B4EF-F1F9F7C602C7}" srcOrd="2" destOrd="0" presId="urn:microsoft.com/office/officeart/2005/8/layout/list1"/>
    <dgm:cxn modelId="{590FA21D-4DE1-421E-A150-A81D3CF65D51}" type="presParOf" srcId="{DE76A260-7F5B-412C-A08B-CF087C9F7625}" destId="{CCAB9A67-3DA6-4FCE-A7D8-6E21FBCAB5DF}" srcOrd="3" destOrd="0" presId="urn:microsoft.com/office/officeart/2005/8/layout/list1"/>
    <dgm:cxn modelId="{7D68DB46-B4CD-473E-929E-52AB2C1B30D9}" type="presParOf" srcId="{DE76A260-7F5B-412C-A08B-CF087C9F7625}" destId="{ED522CFA-A059-41EB-8913-A668A0E97E2A}" srcOrd="4" destOrd="0" presId="urn:microsoft.com/office/officeart/2005/8/layout/list1"/>
    <dgm:cxn modelId="{27009B71-A7C8-4D0F-9A03-F78036FF9149}" type="presParOf" srcId="{ED522CFA-A059-41EB-8913-A668A0E97E2A}" destId="{8F78BB0E-57B4-4D7E-A15B-20A17907E372}" srcOrd="0" destOrd="0" presId="urn:microsoft.com/office/officeart/2005/8/layout/list1"/>
    <dgm:cxn modelId="{632612BD-13D6-4EAB-9D1D-7FC2AAD31A7F}" type="presParOf" srcId="{ED522CFA-A059-41EB-8913-A668A0E97E2A}" destId="{C96A8EFC-7B89-48D7-805C-CC4183947CA6}" srcOrd="1" destOrd="0" presId="urn:microsoft.com/office/officeart/2005/8/layout/list1"/>
    <dgm:cxn modelId="{2F13CD52-2303-49C0-88B3-A34653B68B81}" type="presParOf" srcId="{DE76A260-7F5B-412C-A08B-CF087C9F7625}" destId="{6E659862-E1E8-4701-8006-4A6FDBE7824F}" srcOrd="5" destOrd="0" presId="urn:microsoft.com/office/officeart/2005/8/layout/list1"/>
    <dgm:cxn modelId="{6F71535E-BF62-4541-9A39-B1A8B1ED4C55}" type="presParOf" srcId="{DE76A260-7F5B-412C-A08B-CF087C9F7625}" destId="{C7EB8121-8DC5-4FEA-A712-8A88D1121FB8}" srcOrd="6" destOrd="0" presId="urn:microsoft.com/office/officeart/2005/8/layout/list1"/>
    <dgm:cxn modelId="{7F44259F-9D37-4B7C-A12F-4135A3FF93A7}" type="presParOf" srcId="{DE76A260-7F5B-412C-A08B-CF087C9F7625}" destId="{779C6E6C-7D32-45B7-AE9D-F4500DE1E7EE}" srcOrd="7" destOrd="0" presId="urn:microsoft.com/office/officeart/2005/8/layout/list1"/>
    <dgm:cxn modelId="{8B982B86-0BD9-4FEA-A649-7593CAD0F8F5}" type="presParOf" srcId="{DE76A260-7F5B-412C-A08B-CF087C9F7625}" destId="{6E6B9EF1-ADD2-4FB5-A9FF-9484316F238B}" srcOrd="8" destOrd="0" presId="urn:microsoft.com/office/officeart/2005/8/layout/list1"/>
    <dgm:cxn modelId="{F6F8314E-C215-4F0F-9882-11267CA7CBD3}" type="presParOf" srcId="{6E6B9EF1-ADD2-4FB5-A9FF-9484316F238B}" destId="{330C2D0D-6D00-4EF4-8FCF-132F2A51C3E1}" srcOrd="0" destOrd="0" presId="urn:microsoft.com/office/officeart/2005/8/layout/list1"/>
    <dgm:cxn modelId="{BBA24B35-7673-467E-869F-E926BC8526A0}" type="presParOf" srcId="{6E6B9EF1-ADD2-4FB5-A9FF-9484316F238B}" destId="{762E5910-E565-44E5-8EB1-8FD822A72ED6}" srcOrd="1" destOrd="0" presId="urn:microsoft.com/office/officeart/2005/8/layout/list1"/>
    <dgm:cxn modelId="{D2C3031D-A61A-42DF-B138-71692967CB4D}" type="presParOf" srcId="{DE76A260-7F5B-412C-A08B-CF087C9F7625}" destId="{AB155B78-A985-49F6-AB75-9036DD33E34E}" srcOrd="9" destOrd="0" presId="urn:microsoft.com/office/officeart/2005/8/layout/list1"/>
    <dgm:cxn modelId="{C6708245-E528-4D97-A99C-5CBF936FC041}" type="presParOf" srcId="{DE76A260-7F5B-412C-A08B-CF087C9F7625}" destId="{65D4B523-9B23-46E9-A1E6-8BBAEFB0FBB0}"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D23C0EF-C0BA-48DA-9AB8-0229F7593B96}" type="doc">
      <dgm:prSet loTypeId="urn:microsoft.com/office/officeart/2005/8/layout/pyramid2" loCatId="pyramid" qsTypeId="urn:microsoft.com/office/officeart/2005/8/quickstyle/simple1" qsCatId="simple" csTypeId="urn:microsoft.com/office/officeart/2005/8/colors/accent1_2" csCatId="accent1" phldr="1"/>
      <dgm:spPr/>
    </dgm:pt>
    <dgm:pt modelId="{9F04EACD-7AF9-409C-B007-6FD2204F782E}">
      <dgm:prSet phldrT="[Text]"/>
      <dgm:spPr/>
      <dgm:t>
        <a:bodyPr/>
        <a:lstStyle/>
        <a:p>
          <a:r>
            <a:rPr lang="hu-HU" dirty="0"/>
            <a:t>Characterisation</a:t>
          </a:r>
        </a:p>
      </dgm:t>
    </dgm:pt>
    <dgm:pt modelId="{2EBB8AC0-81EC-4FB5-B5CC-660E0BCD5EDD}" type="parTrans" cxnId="{C1ED6CD8-7CDF-411F-A982-892D2251B044}">
      <dgm:prSet/>
      <dgm:spPr/>
      <dgm:t>
        <a:bodyPr/>
        <a:lstStyle/>
        <a:p>
          <a:endParaRPr lang="hu-HU"/>
        </a:p>
      </dgm:t>
    </dgm:pt>
    <dgm:pt modelId="{E0063DEC-3B3F-4CE0-B1AA-4B66450644D2}" type="sibTrans" cxnId="{C1ED6CD8-7CDF-411F-A982-892D2251B044}">
      <dgm:prSet/>
      <dgm:spPr/>
      <dgm:t>
        <a:bodyPr/>
        <a:lstStyle/>
        <a:p>
          <a:endParaRPr lang="hu-HU"/>
        </a:p>
      </dgm:t>
    </dgm:pt>
    <dgm:pt modelId="{DCC6695C-9DCF-4588-86EA-52C1758E3A17}">
      <dgm:prSet phldrT="[Text]"/>
      <dgm:spPr/>
      <dgm:t>
        <a:bodyPr/>
        <a:lstStyle/>
        <a:p>
          <a:r>
            <a:rPr lang="hu-HU" dirty="0"/>
            <a:t>Problem</a:t>
          </a:r>
        </a:p>
      </dgm:t>
    </dgm:pt>
    <dgm:pt modelId="{D643587C-6C87-4A95-A5B0-14B18CC80A32}" type="parTrans" cxnId="{CC46D584-AEBD-4064-A407-E9A5DE634CC9}">
      <dgm:prSet/>
      <dgm:spPr/>
      <dgm:t>
        <a:bodyPr/>
        <a:lstStyle/>
        <a:p>
          <a:endParaRPr lang="hu-HU"/>
        </a:p>
      </dgm:t>
    </dgm:pt>
    <dgm:pt modelId="{18631F86-5D05-483F-944C-C0ADCA2E62C4}" type="sibTrans" cxnId="{CC46D584-AEBD-4064-A407-E9A5DE634CC9}">
      <dgm:prSet/>
      <dgm:spPr/>
      <dgm:t>
        <a:bodyPr/>
        <a:lstStyle/>
        <a:p>
          <a:endParaRPr lang="hu-HU"/>
        </a:p>
      </dgm:t>
    </dgm:pt>
    <dgm:pt modelId="{BA89053F-BBEC-4560-BDC0-0487C6E4A927}">
      <dgm:prSet phldrT="[Text]"/>
      <dgm:spPr/>
      <dgm:t>
        <a:bodyPr/>
        <a:lstStyle/>
        <a:p>
          <a:r>
            <a:rPr lang="hu-HU" dirty="0"/>
            <a:t>Teamline</a:t>
          </a:r>
        </a:p>
      </dgm:t>
    </dgm:pt>
    <dgm:pt modelId="{B011E7D4-B219-4C8B-BD48-0F76EB77ED84}" type="parTrans" cxnId="{559E62BB-0648-4CFE-9D21-A56BAC2DD4F6}">
      <dgm:prSet/>
      <dgm:spPr/>
      <dgm:t>
        <a:bodyPr/>
        <a:lstStyle/>
        <a:p>
          <a:endParaRPr lang="hu-HU"/>
        </a:p>
      </dgm:t>
    </dgm:pt>
    <dgm:pt modelId="{34E6CFBE-FA9B-42A2-905C-CEF2F973D023}" type="sibTrans" cxnId="{559E62BB-0648-4CFE-9D21-A56BAC2DD4F6}">
      <dgm:prSet/>
      <dgm:spPr/>
      <dgm:t>
        <a:bodyPr/>
        <a:lstStyle/>
        <a:p>
          <a:endParaRPr lang="hu-HU"/>
        </a:p>
      </dgm:t>
    </dgm:pt>
    <dgm:pt modelId="{80A29D60-5D2C-4CBE-918C-9E2EEB55EFB4}">
      <dgm:prSet phldrT="[Text]"/>
      <dgm:spPr/>
      <dgm:t>
        <a:bodyPr/>
        <a:lstStyle/>
        <a:p>
          <a:r>
            <a:rPr lang="hu-HU" dirty="0"/>
            <a:t>Flagged arguments</a:t>
          </a:r>
        </a:p>
      </dgm:t>
    </dgm:pt>
    <dgm:pt modelId="{D1CEE0ED-3220-49F0-B080-91D18DCF070C}" type="parTrans" cxnId="{8518D04D-1A0F-48BE-86A1-17B326939CD5}">
      <dgm:prSet/>
      <dgm:spPr/>
      <dgm:t>
        <a:bodyPr/>
        <a:lstStyle/>
        <a:p>
          <a:endParaRPr lang="hu-HU"/>
        </a:p>
      </dgm:t>
    </dgm:pt>
    <dgm:pt modelId="{F2E25831-CC9E-4D46-BC26-71699CDB611D}" type="sibTrans" cxnId="{8518D04D-1A0F-48BE-86A1-17B326939CD5}">
      <dgm:prSet/>
      <dgm:spPr/>
      <dgm:t>
        <a:bodyPr/>
        <a:lstStyle/>
        <a:p>
          <a:endParaRPr lang="hu-HU"/>
        </a:p>
      </dgm:t>
    </dgm:pt>
    <dgm:pt modelId="{CD2F3A51-6AA0-4888-80C3-9479F133EA65}">
      <dgm:prSet phldrT="[Text]"/>
      <dgm:spPr/>
      <dgm:t>
        <a:bodyPr/>
        <a:lstStyle/>
        <a:p>
          <a:r>
            <a:rPr lang="hu-HU" dirty="0"/>
            <a:t>Examples</a:t>
          </a:r>
        </a:p>
      </dgm:t>
    </dgm:pt>
    <dgm:pt modelId="{E79E1F06-3AE3-4A4F-A6EA-0396C10D18AB}" type="parTrans" cxnId="{9387C05F-35FE-43C6-8158-C43A79CA1E3C}">
      <dgm:prSet/>
      <dgm:spPr/>
      <dgm:t>
        <a:bodyPr/>
        <a:lstStyle/>
        <a:p>
          <a:endParaRPr lang="hu-HU"/>
        </a:p>
      </dgm:t>
    </dgm:pt>
    <dgm:pt modelId="{9CD2A475-D324-478A-A3D8-E2055FC4177A}" type="sibTrans" cxnId="{9387C05F-35FE-43C6-8158-C43A79CA1E3C}">
      <dgm:prSet/>
      <dgm:spPr/>
      <dgm:t>
        <a:bodyPr/>
        <a:lstStyle/>
        <a:p>
          <a:endParaRPr lang="hu-HU"/>
        </a:p>
      </dgm:t>
    </dgm:pt>
    <dgm:pt modelId="{095E6967-7396-4A38-BED2-9548EA21485F}">
      <dgm:prSet phldrT="[Text]"/>
      <dgm:spPr/>
      <dgm:t>
        <a:bodyPr/>
        <a:lstStyle/>
        <a:p>
          <a:r>
            <a:rPr lang="hu-HU"/>
            <a:t>Relevance</a:t>
          </a:r>
          <a:endParaRPr lang="hu-HU" dirty="0"/>
        </a:p>
      </dgm:t>
    </dgm:pt>
    <dgm:pt modelId="{7892B93F-904C-4425-BD81-25916B921E09}" type="parTrans" cxnId="{703B08D6-5481-4511-A597-44713E98B97F}">
      <dgm:prSet/>
      <dgm:spPr/>
      <dgm:t>
        <a:bodyPr/>
        <a:lstStyle/>
        <a:p>
          <a:endParaRPr lang="hu-HU"/>
        </a:p>
      </dgm:t>
    </dgm:pt>
    <dgm:pt modelId="{9F19F27C-D00C-419C-B58D-8A2F3C73D3C8}" type="sibTrans" cxnId="{703B08D6-5481-4511-A597-44713E98B97F}">
      <dgm:prSet/>
      <dgm:spPr/>
      <dgm:t>
        <a:bodyPr/>
        <a:lstStyle/>
        <a:p>
          <a:endParaRPr lang="hu-HU"/>
        </a:p>
      </dgm:t>
    </dgm:pt>
    <dgm:pt modelId="{7BE0AC25-F0F1-4F9C-9655-2693CF88EB51}" type="pres">
      <dgm:prSet presAssocID="{1D23C0EF-C0BA-48DA-9AB8-0229F7593B96}" presName="compositeShape" presStyleCnt="0">
        <dgm:presLayoutVars>
          <dgm:dir/>
          <dgm:resizeHandles/>
        </dgm:presLayoutVars>
      </dgm:prSet>
      <dgm:spPr/>
    </dgm:pt>
    <dgm:pt modelId="{9CEEB2AC-05BE-46D4-B1AD-11A3058D78D9}" type="pres">
      <dgm:prSet presAssocID="{1D23C0EF-C0BA-48DA-9AB8-0229F7593B96}" presName="pyramid" presStyleLbl="node1" presStyleIdx="0" presStyleCnt="1" custLinFactNeighborY="-612"/>
      <dgm:spPr/>
    </dgm:pt>
    <dgm:pt modelId="{B925B9C7-BA50-4D50-B8DD-FE847DB422CE}" type="pres">
      <dgm:prSet presAssocID="{1D23C0EF-C0BA-48DA-9AB8-0229F7593B96}" presName="theList" presStyleCnt="0"/>
      <dgm:spPr/>
    </dgm:pt>
    <dgm:pt modelId="{427E585E-2408-4BFC-B43B-A8AADF36BB61}" type="pres">
      <dgm:prSet presAssocID="{CD2F3A51-6AA0-4888-80C3-9479F133EA65}" presName="aNode" presStyleLbl="fgAcc1" presStyleIdx="0" presStyleCnt="6">
        <dgm:presLayoutVars>
          <dgm:bulletEnabled val="1"/>
        </dgm:presLayoutVars>
      </dgm:prSet>
      <dgm:spPr/>
    </dgm:pt>
    <dgm:pt modelId="{6BCE47E8-6E96-4118-8F88-A10F95419261}" type="pres">
      <dgm:prSet presAssocID="{CD2F3A51-6AA0-4888-80C3-9479F133EA65}" presName="aSpace" presStyleCnt="0"/>
      <dgm:spPr/>
    </dgm:pt>
    <dgm:pt modelId="{DAE83108-0855-4177-8342-DB3D781478FD}" type="pres">
      <dgm:prSet presAssocID="{80A29D60-5D2C-4CBE-918C-9E2EEB55EFB4}" presName="aNode" presStyleLbl="fgAcc1" presStyleIdx="1" presStyleCnt="6">
        <dgm:presLayoutVars>
          <dgm:bulletEnabled val="1"/>
        </dgm:presLayoutVars>
      </dgm:prSet>
      <dgm:spPr/>
    </dgm:pt>
    <dgm:pt modelId="{79F5E305-AC28-45C3-9D91-E4426E2875A2}" type="pres">
      <dgm:prSet presAssocID="{80A29D60-5D2C-4CBE-918C-9E2EEB55EFB4}" presName="aSpace" presStyleCnt="0"/>
      <dgm:spPr/>
    </dgm:pt>
    <dgm:pt modelId="{4B4B46C9-4259-4F42-B8D7-C322C73D4C08}" type="pres">
      <dgm:prSet presAssocID="{9F04EACD-7AF9-409C-B007-6FD2204F782E}" presName="aNode" presStyleLbl="fgAcc1" presStyleIdx="2" presStyleCnt="6">
        <dgm:presLayoutVars>
          <dgm:bulletEnabled val="1"/>
        </dgm:presLayoutVars>
      </dgm:prSet>
      <dgm:spPr/>
    </dgm:pt>
    <dgm:pt modelId="{E566C995-5614-405B-A790-843441CF2B75}" type="pres">
      <dgm:prSet presAssocID="{9F04EACD-7AF9-409C-B007-6FD2204F782E}" presName="aSpace" presStyleCnt="0"/>
      <dgm:spPr/>
    </dgm:pt>
    <dgm:pt modelId="{0D058488-6B38-458F-AA63-5C9D585B5E46}" type="pres">
      <dgm:prSet presAssocID="{DCC6695C-9DCF-4588-86EA-52C1758E3A17}" presName="aNode" presStyleLbl="fgAcc1" presStyleIdx="3" presStyleCnt="6">
        <dgm:presLayoutVars>
          <dgm:bulletEnabled val="1"/>
        </dgm:presLayoutVars>
      </dgm:prSet>
      <dgm:spPr/>
    </dgm:pt>
    <dgm:pt modelId="{21786B4C-E077-4497-80E0-DD34B74EB1DE}" type="pres">
      <dgm:prSet presAssocID="{DCC6695C-9DCF-4588-86EA-52C1758E3A17}" presName="aSpace" presStyleCnt="0"/>
      <dgm:spPr/>
    </dgm:pt>
    <dgm:pt modelId="{AB3C55A2-1507-4D8E-8D2D-B4B0661DAA54}" type="pres">
      <dgm:prSet presAssocID="{095E6967-7396-4A38-BED2-9548EA21485F}" presName="aNode" presStyleLbl="fgAcc1" presStyleIdx="4" presStyleCnt="6">
        <dgm:presLayoutVars>
          <dgm:bulletEnabled val="1"/>
        </dgm:presLayoutVars>
      </dgm:prSet>
      <dgm:spPr/>
    </dgm:pt>
    <dgm:pt modelId="{511D51A1-9C1D-48C4-8A24-83730E4CD0F4}" type="pres">
      <dgm:prSet presAssocID="{095E6967-7396-4A38-BED2-9548EA21485F}" presName="aSpace" presStyleCnt="0"/>
      <dgm:spPr/>
    </dgm:pt>
    <dgm:pt modelId="{9F63426B-462B-40D9-9277-49CE459A87E3}" type="pres">
      <dgm:prSet presAssocID="{BA89053F-BBEC-4560-BDC0-0487C6E4A927}" presName="aNode" presStyleLbl="fgAcc1" presStyleIdx="5" presStyleCnt="6">
        <dgm:presLayoutVars>
          <dgm:bulletEnabled val="1"/>
        </dgm:presLayoutVars>
      </dgm:prSet>
      <dgm:spPr/>
    </dgm:pt>
    <dgm:pt modelId="{BB84F175-6C34-46FB-81E5-84734230BE8B}" type="pres">
      <dgm:prSet presAssocID="{BA89053F-BBEC-4560-BDC0-0487C6E4A927}" presName="aSpace" presStyleCnt="0"/>
      <dgm:spPr/>
    </dgm:pt>
  </dgm:ptLst>
  <dgm:cxnLst>
    <dgm:cxn modelId="{9387C05F-35FE-43C6-8158-C43A79CA1E3C}" srcId="{1D23C0EF-C0BA-48DA-9AB8-0229F7593B96}" destId="{CD2F3A51-6AA0-4888-80C3-9479F133EA65}" srcOrd="0" destOrd="0" parTransId="{E79E1F06-3AE3-4A4F-A6EA-0396C10D18AB}" sibTransId="{9CD2A475-D324-478A-A3D8-E2055FC4177A}"/>
    <dgm:cxn modelId="{8518D04D-1A0F-48BE-86A1-17B326939CD5}" srcId="{1D23C0EF-C0BA-48DA-9AB8-0229F7593B96}" destId="{80A29D60-5D2C-4CBE-918C-9E2EEB55EFB4}" srcOrd="1" destOrd="0" parTransId="{D1CEE0ED-3220-49F0-B080-91D18DCF070C}" sibTransId="{F2E25831-CC9E-4D46-BC26-71699CDB611D}"/>
    <dgm:cxn modelId="{F268D554-2382-4D56-93D6-235D9A57A10B}" type="presOf" srcId="{DCC6695C-9DCF-4588-86EA-52C1758E3A17}" destId="{0D058488-6B38-458F-AA63-5C9D585B5E46}" srcOrd="0" destOrd="0" presId="urn:microsoft.com/office/officeart/2005/8/layout/pyramid2"/>
    <dgm:cxn modelId="{CC46D584-AEBD-4064-A407-E9A5DE634CC9}" srcId="{1D23C0EF-C0BA-48DA-9AB8-0229F7593B96}" destId="{DCC6695C-9DCF-4588-86EA-52C1758E3A17}" srcOrd="3" destOrd="0" parTransId="{D643587C-6C87-4A95-A5B0-14B18CC80A32}" sibTransId="{18631F86-5D05-483F-944C-C0ADCA2E62C4}"/>
    <dgm:cxn modelId="{B2D918A7-E105-49F4-8871-D9B7B4C837FA}" type="presOf" srcId="{BA89053F-BBEC-4560-BDC0-0487C6E4A927}" destId="{9F63426B-462B-40D9-9277-49CE459A87E3}" srcOrd="0" destOrd="0" presId="urn:microsoft.com/office/officeart/2005/8/layout/pyramid2"/>
    <dgm:cxn modelId="{559E62BB-0648-4CFE-9D21-A56BAC2DD4F6}" srcId="{1D23C0EF-C0BA-48DA-9AB8-0229F7593B96}" destId="{BA89053F-BBEC-4560-BDC0-0487C6E4A927}" srcOrd="5" destOrd="0" parTransId="{B011E7D4-B219-4C8B-BD48-0F76EB77ED84}" sibTransId="{34E6CFBE-FA9B-42A2-905C-CEF2F973D023}"/>
    <dgm:cxn modelId="{35AA23D1-F775-41B4-9E42-D12E7BF5C36D}" type="presOf" srcId="{80A29D60-5D2C-4CBE-918C-9E2EEB55EFB4}" destId="{DAE83108-0855-4177-8342-DB3D781478FD}" srcOrd="0" destOrd="0" presId="urn:microsoft.com/office/officeart/2005/8/layout/pyramid2"/>
    <dgm:cxn modelId="{297960D1-4C92-4CFB-A127-AE6D9C309DEC}" type="presOf" srcId="{095E6967-7396-4A38-BED2-9548EA21485F}" destId="{AB3C55A2-1507-4D8E-8D2D-B4B0661DAA54}" srcOrd="0" destOrd="0" presId="urn:microsoft.com/office/officeart/2005/8/layout/pyramid2"/>
    <dgm:cxn modelId="{703B08D6-5481-4511-A597-44713E98B97F}" srcId="{1D23C0EF-C0BA-48DA-9AB8-0229F7593B96}" destId="{095E6967-7396-4A38-BED2-9548EA21485F}" srcOrd="4" destOrd="0" parTransId="{7892B93F-904C-4425-BD81-25916B921E09}" sibTransId="{9F19F27C-D00C-419C-B58D-8A2F3C73D3C8}"/>
    <dgm:cxn modelId="{43452CD7-0DCB-483E-BA43-A9D058B5F6CD}" type="presOf" srcId="{1D23C0EF-C0BA-48DA-9AB8-0229F7593B96}" destId="{7BE0AC25-F0F1-4F9C-9655-2693CF88EB51}" srcOrd="0" destOrd="0" presId="urn:microsoft.com/office/officeart/2005/8/layout/pyramid2"/>
    <dgm:cxn modelId="{C1ED6CD8-7CDF-411F-A982-892D2251B044}" srcId="{1D23C0EF-C0BA-48DA-9AB8-0229F7593B96}" destId="{9F04EACD-7AF9-409C-B007-6FD2204F782E}" srcOrd="2" destOrd="0" parTransId="{2EBB8AC0-81EC-4FB5-B5CC-660E0BCD5EDD}" sibTransId="{E0063DEC-3B3F-4CE0-B1AA-4B66450644D2}"/>
    <dgm:cxn modelId="{D445ECD9-DF4B-458E-9242-2C89FC5EDB32}" type="presOf" srcId="{CD2F3A51-6AA0-4888-80C3-9479F133EA65}" destId="{427E585E-2408-4BFC-B43B-A8AADF36BB61}" srcOrd="0" destOrd="0" presId="urn:microsoft.com/office/officeart/2005/8/layout/pyramid2"/>
    <dgm:cxn modelId="{9041BBF2-1783-4325-8841-820355D7C289}" type="presOf" srcId="{9F04EACD-7AF9-409C-B007-6FD2204F782E}" destId="{4B4B46C9-4259-4F42-B8D7-C322C73D4C08}" srcOrd="0" destOrd="0" presId="urn:microsoft.com/office/officeart/2005/8/layout/pyramid2"/>
    <dgm:cxn modelId="{5DE8BC25-DD9E-404E-8E71-EB2233764F55}" type="presParOf" srcId="{7BE0AC25-F0F1-4F9C-9655-2693CF88EB51}" destId="{9CEEB2AC-05BE-46D4-B1AD-11A3058D78D9}" srcOrd="0" destOrd="0" presId="urn:microsoft.com/office/officeart/2005/8/layout/pyramid2"/>
    <dgm:cxn modelId="{93083C0F-F414-40D6-A579-7D295277E52D}" type="presParOf" srcId="{7BE0AC25-F0F1-4F9C-9655-2693CF88EB51}" destId="{B925B9C7-BA50-4D50-B8DD-FE847DB422CE}" srcOrd="1" destOrd="0" presId="urn:microsoft.com/office/officeart/2005/8/layout/pyramid2"/>
    <dgm:cxn modelId="{48446B1B-F731-454D-BB7B-098F25F50348}" type="presParOf" srcId="{B925B9C7-BA50-4D50-B8DD-FE847DB422CE}" destId="{427E585E-2408-4BFC-B43B-A8AADF36BB61}" srcOrd="0" destOrd="0" presId="urn:microsoft.com/office/officeart/2005/8/layout/pyramid2"/>
    <dgm:cxn modelId="{B9DBFADB-88CC-4A1E-A463-BA6732A2B4B4}" type="presParOf" srcId="{B925B9C7-BA50-4D50-B8DD-FE847DB422CE}" destId="{6BCE47E8-6E96-4118-8F88-A10F95419261}" srcOrd="1" destOrd="0" presId="urn:microsoft.com/office/officeart/2005/8/layout/pyramid2"/>
    <dgm:cxn modelId="{01DD281E-367D-49A9-B575-4907672D5412}" type="presParOf" srcId="{B925B9C7-BA50-4D50-B8DD-FE847DB422CE}" destId="{DAE83108-0855-4177-8342-DB3D781478FD}" srcOrd="2" destOrd="0" presId="urn:microsoft.com/office/officeart/2005/8/layout/pyramid2"/>
    <dgm:cxn modelId="{81C3711C-4D2E-4FB6-BD44-023C2CA682BD}" type="presParOf" srcId="{B925B9C7-BA50-4D50-B8DD-FE847DB422CE}" destId="{79F5E305-AC28-45C3-9D91-E4426E2875A2}" srcOrd="3" destOrd="0" presId="urn:microsoft.com/office/officeart/2005/8/layout/pyramid2"/>
    <dgm:cxn modelId="{3F67D19A-1888-47B3-933C-EF135764D235}" type="presParOf" srcId="{B925B9C7-BA50-4D50-B8DD-FE847DB422CE}" destId="{4B4B46C9-4259-4F42-B8D7-C322C73D4C08}" srcOrd="4" destOrd="0" presId="urn:microsoft.com/office/officeart/2005/8/layout/pyramid2"/>
    <dgm:cxn modelId="{D35FEFC7-5D37-4D55-857E-2F5E80231640}" type="presParOf" srcId="{B925B9C7-BA50-4D50-B8DD-FE847DB422CE}" destId="{E566C995-5614-405B-A790-843441CF2B75}" srcOrd="5" destOrd="0" presId="urn:microsoft.com/office/officeart/2005/8/layout/pyramid2"/>
    <dgm:cxn modelId="{DA7B4A6E-A4EC-402E-90F4-F5BAA9D0AC5B}" type="presParOf" srcId="{B925B9C7-BA50-4D50-B8DD-FE847DB422CE}" destId="{0D058488-6B38-458F-AA63-5C9D585B5E46}" srcOrd="6" destOrd="0" presId="urn:microsoft.com/office/officeart/2005/8/layout/pyramid2"/>
    <dgm:cxn modelId="{6094F2A0-40DA-4D6D-A299-1E7C8ADB27B1}" type="presParOf" srcId="{B925B9C7-BA50-4D50-B8DD-FE847DB422CE}" destId="{21786B4C-E077-4497-80E0-DD34B74EB1DE}" srcOrd="7" destOrd="0" presId="urn:microsoft.com/office/officeart/2005/8/layout/pyramid2"/>
    <dgm:cxn modelId="{1F68E80C-E756-42C3-9646-4A98D5E34DF7}" type="presParOf" srcId="{B925B9C7-BA50-4D50-B8DD-FE847DB422CE}" destId="{AB3C55A2-1507-4D8E-8D2D-B4B0661DAA54}" srcOrd="8" destOrd="0" presId="urn:microsoft.com/office/officeart/2005/8/layout/pyramid2"/>
    <dgm:cxn modelId="{2570762F-653A-43DF-8053-4019EA2884AF}" type="presParOf" srcId="{B925B9C7-BA50-4D50-B8DD-FE847DB422CE}" destId="{511D51A1-9C1D-48C4-8A24-83730E4CD0F4}" srcOrd="9" destOrd="0" presId="urn:microsoft.com/office/officeart/2005/8/layout/pyramid2"/>
    <dgm:cxn modelId="{5E257B9B-5605-455C-8F9A-50704F164AA7}" type="presParOf" srcId="{B925B9C7-BA50-4D50-B8DD-FE847DB422CE}" destId="{9F63426B-462B-40D9-9277-49CE459A87E3}" srcOrd="10" destOrd="0" presId="urn:microsoft.com/office/officeart/2005/8/layout/pyramid2"/>
    <dgm:cxn modelId="{7A84601F-EEE4-47B4-9C97-1545561D4323}" type="presParOf" srcId="{B925B9C7-BA50-4D50-B8DD-FE847DB422CE}" destId="{BB84F175-6C34-46FB-81E5-84734230BE8B}"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60D15E5-7D2B-4934-BCED-DC7DCEB3E4D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hu-HU"/>
        </a:p>
      </dgm:t>
    </dgm:pt>
    <dgm:pt modelId="{CEA223C2-525B-461B-8E35-7883A5D976AE}">
      <dgm:prSet phldrT="[Text]"/>
      <dgm:spPr/>
      <dgm:t>
        <a:bodyPr/>
        <a:lstStyle/>
        <a:p>
          <a:r>
            <a:rPr lang="hu-HU" dirty="0"/>
            <a:t>Understand the difference between debate structure and rhetorics</a:t>
          </a:r>
        </a:p>
      </dgm:t>
    </dgm:pt>
    <dgm:pt modelId="{2F9ABEB7-AB4A-4DB7-ADD6-EE9B58D49B3C}" type="parTrans" cxnId="{3DC10405-8502-4521-AA65-4D7EE75839BD}">
      <dgm:prSet/>
      <dgm:spPr/>
      <dgm:t>
        <a:bodyPr/>
        <a:lstStyle/>
        <a:p>
          <a:endParaRPr lang="hu-HU"/>
        </a:p>
      </dgm:t>
    </dgm:pt>
    <dgm:pt modelId="{0D730C27-CF72-4EB2-8B69-C6595C7A4D30}" type="sibTrans" cxnId="{3DC10405-8502-4521-AA65-4D7EE75839BD}">
      <dgm:prSet/>
      <dgm:spPr/>
      <dgm:t>
        <a:bodyPr/>
        <a:lstStyle/>
        <a:p>
          <a:endParaRPr lang="hu-HU"/>
        </a:p>
      </dgm:t>
    </dgm:pt>
    <dgm:pt modelId="{E8E300EF-3DA2-4A6F-AB61-FD9BC5AE8CA9}">
      <dgm:prSet phldrT="[Text]"/>
      <dgm:spPr/>
      <dgm:t>
        <a:bodyPr/>
        <a:lstStyle/>
        <a:p>
          <a:r>
            <a:rPr lang="hu-HU" dirty="0"/>
            <a:t>Be able to identify basic structure elements</a:t>
          </a:r>
        </a:p>
      </dgm:t>
    </dgm:pt>
    <dgm:pt modelId="{D52013A9-0CCA-40DA-A157-BFFED333960A}" type="parTrans" cxnId="{515CB049-6B0F-4A2E-8D83-F2F18A54DF33}">
      <dgm:prSet/>
      <dgm:spPr/>
      <dgm:t>
        <a:bodyPr/>
        <a:lstStyle/>
        <a:p>
          <a:endParaRPr lang="hu-HU"/>
        </a:p>
      </dgm:t>
    </dgm:pt>
    <dgm:pt modelId="{B3D7ACF0-5932-495A-B5D6-CCE0158AF52A}" type="sibTrans" cxnId="{515CB049-6B0F-4A2E-8D83-F2F18A54DF33}">
      <dgm:prSet/>
      <dgm:spPr/>
      <dgm:t>
        <a:bodyPr/>
        <a:lstStyle/>
        <a:p>
          <a:endParaRPr lang="hu-HU"/>
        </a:p>
      </dgm:t>
    </dgm:pt>
    <dgm:pt modelId="{76DA8A75-8B5C-4B70-9EFA-C8F48D414E0B}">
      <dgm:prSet phldrT="[Text]"/>
      <dgm:spPr/>
      <dgm:t>
        <a:bodyPr/>
        <a:lstStyle/>
        <a:p>
          <a:r>
            <a:rPr lang="hu-HU" dirty="0"/>
            <a:t>Be able to use basic structure elements</a:t>
          </a:r>
        </a:p>
      </dgm:t>
    </dgm:pt>
    <dgm:pt modelId="{FC04A74D-64C1-4BF9-9F59-7E9E3DB41CE1}" type="parTrans" cxnId="{EA381F6D-81DD-4842-9CCA-CD9E8316C2E0}">
      <dgm:prSet/>
      <dgm:spPr/>
      <dgm:t>
        <a:bodyPr/>
        <a:lstStyle/>
        <a:p>
          <a:endParaRPr lang="hu-HU"/>
        </a:p>
      </dgm:t>
    </dgm:pt>
    <dgm:pt modelId="{339F5937-6BE3-4D74-B837-546D904AE668}" type="sibTrans" cxnId="{EA381F6D-81DD-4842-9CCA-CD9E8316C2E0}">
      <dgm:prSet/>
      <dgm:spPr/>
      <dgm:t>
        <a:bodyPr/>
        <a:lstStyle/>
        <a:p>
          <a:endParaRPr lang="hu-HU"/>
        </a:p>
      </dgm:t>
    </dgm:pt>
    <dgm:pt modelId="{400C41D9-26AA-4CD9-A943-DE85C0418EAE}">
      <dgm:prSet/>
      <dgm:spPr/>
      <dgm:t>
        <a:bodyPr/>
        <a:lstStyle/>
        <a:p>
          <a:endParaRPr lang="hu-HU" dirty="0"/>
        </a:p>
      </dgm:t>
    </dgm:pt>
    <dgm:pt modelId="{11AB375C-75FA-44CB-8A2A-540968BABCBC}" type="parTrans" cxnId="{36CA7E07-507E-4ECF-AC23-F84A7CFB9194}">
      <dgm:prSet/>
      <dgm:spPr/>
      <dgm:t>
        <a:bodyPr/>
        <a:lstStyle/>
        <a:p>
          <a:endParaRPr lang="hu-HU"/>
        </a:p>
      </dgm:t>
    </dgm:pt>
    <dgm:pt modelId="{257018C5-4C95-4C17-9111-D33B4021F3D3}" type="sibTrans" cxnId="{36CA7E07-507E-4ECF-AC23-F84A7CFB9194}">
      <dgm:prSet/>
      <dgm:spPr/>
      <dgm:t>
        <a:bodyPr/>
        <a:lstStyle/>
        <a:p>
          <a:endParaRPr lang="hu-HU"/>
        </a:p>
      </dgm:t>
    </dgm:pt>
    <dgm:pt modelId="{BD4B9BAD-71B4-444C-B70F-634EF52C05EC}">
      <dgm:prSet/>
      <dgm:spPr/>
      <dgm:t>
        <a:bodyPr/>
        <a:lstStyle/>
        <a:p>
          <a:endParaRPr lang="hu-HU" dirty="0"/>
        </a:p>
      </dgm:t>
    </dgm:pt>
    <dgm:pt modelId="{9EE4D482-98D1-4351-A0C9-6C168473AEC8}" type="parTrans" cxnId="{0E4458B4-346B-411E-A9E4-0E2290BDC75B}">
      <dgm:prSet/>
      <dgm:spPr/>
      <dgm:t>
        <a:bodyPr/>
        <a:lstStyle/>
        <a:p>
          <a:endParaRPr lang="hu-HU"/>
        </a:p>
      </dgm:t>
    </dgm:pt>
    <dgm:pt modelId="{4A385583-A4CA-4D63-BD51-AF62437B2AD8}" type="sibTrans" cxnId="{0E4458B4-346B-411E-A9E4-0E2290BDC75B}">
      <dgm:prSet/>
      <dgm:spPr/>
      <dgm:t>
        <a:bodyPr/>
        <a:lstStyle/>
        <a:p>
          <a:endParaRPr lang="hu-HU"/>
        </a:p>
      </dgm:t>
    </dgm:pt>
    <dgm:pt modelId="{156BFA04-95A1-44F5-9428-181EDD3FC7CE}">
      <dgm:prSet/>
      <dgm:spPr/>
      <dgm:t>
        <a:bodyPr/>
        <a:lstStyle/>
        <a:p>
          <a:endParaRPr lang="hu-HU" dirty="0"/>
        </a:p>
      </dgm:t>
    </dgm:pt>
    <dgm:pt modelId="{56A9FE97-9AE5-4AEC-B582-EBCABEF3DF51}" type="parTrans" cxnId="{171DDCAB-2547-4396-96DD-718FD2455225}">
      <dgm:prSet/>
      <dgm:spPr/>
      <dgm:t>
        <a:bodyPr/>
        <a:lstStyle/>
        <a:p>
          <a:endParaRPr lang="hu-HU"/>
        </a:p>
      </dgm:t>
    </dgm:pt>
    <dgm:pt modelId="{98DD25BB-2B2F-4B58-A3DC-9D8A7ED38EE6}" type="sibTrans" cxnId="{171DDCAB-2547-4396-96DD-718FD2455225}">
      <dgm:prSet/>
      <dgm:spPr/>
      <dgm:t>
        <a:bodyPr/>
        <a:lstStyle/>
        <a:p>
          <a:endParaRPr lang="hu-HU"/>
        </a:p>
      </dgm:t>
    </dgm:pt>
    <dgm:pt modelId="{268B0217-FC1C-4BA6-A5EA-8E5486498FCB}" type="pres">
      <dgm:prSet presAssocID="{160D15E5-7D2B-4934-BCED-DC7DCEB3E4DB}" presName="linear" presStyleCnt="0">
        <dgm:presLayoutVars>
          <dgm:animLvl val="lvl"/>
          <dgm:resizeHandles val="exact"/>
        </dgm:presLayoutVars>
      </dgm:prSet>
      <dgm:spPr/>
    </dgm:pt>
    <dgm:pt modelId="{63D25B6F-6015-4D15-AB2C-F78EAD0AFE51}" type="pres">
      <dgm:prSet presAssocID="{CEA223C2-525B-461B-8E35-7883A5D976AE}" presName="parentText" presStyleLbl="node1" presStyleIdx="0" presStyleCnt="3">
        <dgm:presLayoutVars>
          <dgm:chMax val="0"/>
          <dgm:bulletEnabled val="1"/>
        </dgm:presLayoutVars>
      </dgm:prSet>
      <dgm:spPr/>
    </dgm:pt>
    <dgm:pt modelId="{3F502738-F892-4372-BD1F-3CF4402AFA66}" type="pres">
      <dgm:prSet presAssocID="{CEA223C2-525B-461B-8E35-7883A5D976AE}" presName="childText" presStyleLbl="revTx" presStyleIdx="0" presStyleCnt="3">
        <dgm:presLayoutVars>
          <dgm:bulletEnabled val="1"/>
        </dgm:presLayoutVars>
      </dgm:prSet>
      <dgm:spPr/>
    </dgm:pt>
    <dgm:pt modelId="{4AF80B5D-2D3D-409C-BC63-EE9481D43C32}" type="pres">
      <dgm:prSet presAssocID="{E8E300EF-3DA2-4A6F-AB61-FD9BC5AE8CA9}" presName="parentText" presStyleLbl="node1" presStyleIdx="1" presStyleCnt="3">
        <dgm:presLayoutVars>
          <dgm:chMax val="0"/>
          <dgm:bulletEnabled val="1"/>
        </dgm:presLayoutVars>
      </dgm:prSet>
      <dgm:spPr/>
    </dgm:pt>
    <dgm:pt modelId="{9AA04CF3-287F-4119-90DF-AF8F6609E90B}" type="pres">
      <dgm:prSet presAssocID="{E8E300EF-3DA2-4A6F-AB61-FD9BC5AE8CA9}" presName="childText" presStyleLbl="revTx" presStyleIdx="1" presStyleCnt="3">
        <dgm:presLayoutVars>
          <dgm:bulletEnabled val="1"/>
        </dgm:presLayoutVars>
      </dgm:prSet>
      <dgm:spPr/>
    </dgm:pt>
    <dgm:pt modelId="{D8766CE6-50EA-44D8-893F-C34497E9CE0A}" type="pres">
      <dgm:prSet presAssocID="{76DA8A75-8B5C-4B70-9EFA-C8F48D414E0B}" presName="parentText" presStyleLbl="node1" presStyleIdx="2" presStyleCnt="3">
        <dgm:presLayoutVars>
          <dgm:chMax val="0"/>
          <dgm:bulletEnabled val="1"/>
        </dgm:presLayoutVars>
      </dgm:prSet>
      <dgm:spPr/>
    </dgm:pt>
    <dgm:pt modelId="{6660862F-9932-41BF-8F5D-5295DE4B06FF}" type="pres">
      <dgm:prSet presAssocID="{76DA8A75-8B5C-4B70-9EFA-C8F48D414E0B}" presName="childText" presStyleLbl="revTx" presStyleIdx="2" presStyleCnt="3">
        <dgm:presLayoutVars>
          <dgm:bulletEnabled val="1"/>
        </dgm:presLayoutVars>
      </dgm:prSet>
      <dgm:spPr/>
    </dgm:pt>
  </dgm:ptLst>
  <dgm:cxnLst>
    <dgm:cxn modelId="{3DC10405-8502-4521-AA65-4D7EE75839BD}" srcId="{160D15E5-7D2B-4934-BCED-DC7DCEB3E4DB}" destId="{CEA223C2-525B-461B-8E35-7883A5D976AE}" srcOrd="0" destOrd="0" parTransId="{2F9ABEB7-AB4A-4DB7-ADD6-EE9B58D49B3C}" sibTransId="{0D730C27-CF72-4EB2-8B69-C6595C7A4D30}"/>
    <dgm:cxn modelId="{36CA7E07-507E-4ECF-AC23-F84A7CFB9194}" srcId="{CEA223C2-525B-461B-8E35-7883A5D976AE}" destId="{400C41D9-26AA-4CD9-A943-DE85C0418EAE}" srcOrd="0" destOrd="0" parTransId="{11AB375C-75FA-44CB-8A2A-540968BABCBC}" sibTransId="{257018C5-4C95-4C17-9111-D33B4021F3D3}"/>
    <dgm:cxn modelId="{2E891613-7FC6-4DFE-B728-77D00F7340E2}" type="presOf" srcId="{76DA8A75-8B5C-4B70-9EFA-C8F48D414E0B}" destId="{D8766CE6-50EA-44D8-893F-C34497E9CE0A}" srcOrd="0" destOrd="0" presId="urn:microsoft.com/office/officeart/2005/8/layout/vList2"/>
    <dgm:cxn modelId="{BDA9681C-5AF0-4257-B79B-38D3D7214AD9}" type="presOf" srcId="{156BFA04-95A1-44F5-9428-181EDD3FC7CE}" destId="{6660862F-9932-41BF-8F5D-5295DE4B06FF}" srcOrd="0" destOrd="0" presId="urn:microsoft.com/office/officeart/2005/8/layout/vList2"/>
    <dgm:cxn modelId="{57008730-7AB8-4F9C-BA13-D9C7B1BAAE5B}" type="presOf" srcId="{E8E300EF-3DA2-4A6F-AB61-FD9BC5AE8CA9}" destId="{4AF80B5D-2D3D-409C-BC63-EE9481D43C32}" srcOrd="0" destOrd="0" presId="urn:microsoft.com/office/officeart/2005/8/layout/vList2"/>
    <dgm:cxn modelId="{8CF6185F-4F08-4082-BF6B-282B1FF3BBC8}" type="presOf" srcId="{CEA223C2-525B-461B-8E35-7883A5D976AE}" destId="{63D25B6F-6015-4D15-AB2C-F78EAD0AFE51}" srcOrd="0" destOrd="0" presId="urn:microsoft.com/office/officeart/2005/8/layout/vList2"/>
    <dgm:cxn modelId="{515CB049-6B0F-4A2E-8D83-F2F18A54DF33}" srcId="{160D15E5-7D2B-4934-BCED-DC7DCEB3E4DB}" destId="{E8E300EF-3DA2-4A6F-AB61-FD9BC5AE8CA9}" srcOrd="1" destOrd="0" parTransId="{D52013A9-0CCA-40DA-A157-BFFED333960A}" sibTransId="{B3D7ACF0-5932-495A-B5D6-CCE0158AF52A}"/>
    <dgm:cxn modelId="{EA381F6D-81DD-4842-9CCA-CD9E8316C2E0}" srcId="{160D15E5-7D2B-4934-BCED-DC7DCEB3E4DB}" destId="{76DA8A75-8B5C-4B70-9EFA-C8F48D414E0B}" srcOrd="2" destOrd="0" parTransId="{FC04A74D-64C1-4BF9-9F59-7E9E3DB41CE1}" sibTransId="{339F5937-6BE3-4D74-B837-546D904AE668}"/>
    <dgm:cxn modelId="{E866A375-C172-4151-ABF9-C631B3CC655A}" type="presOf" srcId="{BD4B9BAD-71B4-444C-B70F-634EF52C05EC}" destId="{9AA04CF3-287F-4119-90DF-AF8F6609E90B}" srcOrd="0" destOrd="0" presId="urn:microsoft.com/office/officeart/2005/8/layout/vList2"/>
    <dgm:cxn modelId="{70866B7A-9241-4A9A-BD75-2B093BB9351C}" type="presOf" srcId="{400C41D9-26AA-4CD9-A943-DE85C0418EAE}" destId="{3F502738-F892-4372-BD1F-3CF4402AFA66}" srcOrd="0" destOrd="0" presId="urn:microsoft.com/office/officeart/2005/8/layout/vList2"/>
    <dgm:cxn modelId="{72F3997F-43DB-49B1-954D-26BCFCE4039C}" type="presOf" srcId="{160D15E5-7D2B-4934-BCED-DC7DCEB3E4DB}" destId="{268B0217-FC1C-4BA6-A5EA-8E5486498FCB}" srcOrd="0" destOrd="0" presId="urn:microsoft.com/office/officeart/2005/8/layout/vList2"/>
    <dgm:cxn modelId="{171DDCAB-2547-4396-96DD-718FD2455225}" srcId="{76DA8A75-8B5C-4B70-9EFA-C8F48D414E0B}" destId="{156BFA04-95A1-44F5-9428-181EDD3FC7CE}" srcOrd="0" destOrd="0" parTransId="{56A9FE97-9AE5-4AEC-B582-EBCABEF3DF51}" sibTransId="{98DD25BB-2B2F-4B58-A3DC-9D8A7ED38EE6}"/>
    <dgm:cxn modelId="{0E4458B4-346B-411E-A9E4-0E2290BDC75B}" srcId="{E8E300EF-3DA2-4A6F-AB61-FD9BC5AE8CA9}" destId="{BD4B9BAD-71B4-444C-B70F-634EF52C05EC}" srcOrd="0" destOrd="0" parTransId="{9EE4D482-98D1-4351-A0C9-6C168473AEC8}" sibTransId="{4A385583-A4CA-4D63-BD51-AF62437B2AD8}"/>
    <dgm:cxn modelId="{5DC51109-712C-4F1C-A217-D655EAD9AF5F}" type="presParOf" srcId="{268B0217-FC1C-4BA6-A5EA-8E5486498FCB}" destId="{63D25B6F-6015-4D15-AB2C-F78EAD0AFE51}" srcOrd="0" destOrd="0" presId="urn:microsoft.com/office/officeart/2005/8/layout/vList2"/>
    <dgm:cxn modelId="{2338C2AA-B7E1-41FA-848A-DE768C5C3920}" type="presParOf" srcId="{268B0217-FC1C-4BA6-A5EA-8E5486498FCB}" destId="{3F502738-F892-4372-BD1F-3CF4402AFA66}" srcOrd="1" destOrd="0" presId="urn:microsoft.com/office/officeart/2005/8/layout/vList2"/>
    <dgm:cxn modelId="{8A25CD18-F5F9-471A-B340-F72308004E16}" type="presParOf" srcId="{268B0217-FC1C-4BA6-A5EA-8E5486498FCB}" destId="{4AF80B5D-2D3D-409C-BC63-EE9481D43C32}" srcOrd="2" destOrd="0" presId="urn:microsoft.com/office/officeart/2005/8/layout/vList2"/>
    <dgm:cxn modelId="{9DD2FA53-7079-493A-A785-0D39AA942CC2}" type="presParOf" srcId="{268B0217-FC1C-4BA6-A5EA-8E5486498FCB}" destId="{9AA04CF3-287F-4119-90DF-AF8F6609E90B}" srcOrd="3" destOrd="0" presId="urn:microsoft.com/office/officeart/2005/8/layout/vList2"/>
    <dgm:cxn modelId="{C085EC1D-F3DA-4556-AF22-A3CFCA2C8CCF}" type="presParOf" srcId="{268B0217-FC1C-4BA6-A5EA-8E5486498FCB}" destId="{D8766CE6-50EA-44D8-893F-C34497E9CE0A}" srcOrd="4" destOrd="0" presId="urn:microsoft.com/office/officeart/2005/8/layout/vList2"/>
    <dgm:cxn modelId="{FA7F7C85-AF08-49F5-BC59-B5AEE3730132}" type="presParOf" srcId="{268B0217-FC1C-4BA6-A5EA-8E5486498FCB}" destId="{6660862F-9932-41BF-8F5D-5295DE4B06FF}"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23C0EF-C0BA-48DA-9AB8-0229F7593B96}" type="doc">
      <dgm:prSet loTypeId="urn:microsoft.com/office/officeart/2005/8/layout/pyramid2" loCatId="pyramid" qsTypeId="urn:microsoft.com/office/officeart/2005/8/quickstyle/simple1" qsCatId="simple" csTypeId="urn:microsoft.com/office/officeart/2005/8/colors/accent1_2" csCatId="accent1" phldr="1"/>
      <dgm:spPr/>
    </dgm:pt>
    <dgm:pt modelId="{9F04EACD-7AF9-409C-B007-6FD2204F782E}">
      <dgm:prSet phldrT="[Text]"/>
      <dgm:spPr/>
      <dgm:t>
        <a:bodyPr/>
        <a:lstStyle/>
        <a:p>
          <a:r>
            <a:rPr lang="hu-HU" dirty="0"/>
            <a:t>Characterisation</a:t>
          </a:r>
        </a:p>
      </dgm:t>
    </dgm:pt>
    <dgm:pt modelId="{2EBB8AC0-81EC-4FB5-B5CC-660E0BCD5EDD}" type="parTrans" cxnId="{C1ED6CD8-7CDF-411F-A982-892D2251B044}">
      <dgm:prSet/>
      <dgm:spPr/>
      <dgm:t>
        <a:bodyPr/>
        <a:lstStyle/>
        <a:p>
          <a:endParaRPr lang="hu-HU"/>
        </a:p>
      </dgm:t>
    </dgm:pt>
    <dgm:pt modelId="{E0063DEC-3B3F-4CE0-B1AA-4B66450644D2}" type="sibTrans" cxnId="{C1ED6CD8-7CDF-411F-A982-892D2251B044}">
      <dgm:prSet/>
      <dgm:spPr/>
      <dgm:t>
        <a:bodyPr/>
        <a:lstStyle/>
        <a:p>
          <a:endParaRPr lang="hu-HU"/>
        </a:p>
      </dgm:t>
    </dgm:pt>
    <dgm:pt modelId="{DCC6695C-9DCF-4588-86EA-52C1758E3A17}">
      <dgm:prSet phldrT="[Text]"/>
      <dgm:spPr/>
      <dgm:t>
        <a:bodyPr/>
        <a:lstStyle/>
        <a:p>
          <a:r>
            <a:rPr lang="hu-HU" dirty="0"/>
            <a:t>Problem</a:t>
          </a:r>
        </a:p>
      </dgm:t>
    </dgm:pt>
    <dgm:pt modelId="{D643587C-6C87-4A95-A5B0-14B18CC80A32}" type="parTrans" cxnId="{CC46D584-AEBD-4064-A407-E9A5DE634CC9}">
      <dgm:prSet/>
      <dgm:spPr/>
      <dgm:t>
        <a:bodyPr/>
        <a:lstStyle/>
        <a:p>
          <a:endParaRPr lang="hu-HU"/>
        </a:p>
      </dgm:t>
    </dgm:pt>
    <dgm:pt modelId="{18631F86-5D05-483F-944C-C0ADCA2E62C4}" type="sibTrans" cxnId="{CC46D584-AEBD-4064-A407-E9A5DE634CC9}">
      <dgm:prSet/>
      <dgm:spPr/>
      <dgm:t>
        <a:bodyPr/>
        <a:lstStyle/>
        <a:p>
          <a:endParaRPr lang="hu-HU"/>
        </a:p>
      </dgm:t>
    </dgm:pt>
    <dgm:pt modelId="{BA89053F-BBEC-4560-BDC0-0487C6E4A927}">
      <dgm:prSet phldrT="[Text]"/>
      <dgm:spPr/>
      <dgm:t>
        <a:bodyPr/>
        <a:lstStyle/>
        <a:p>
          <a:r>
            <a:rPr lang="hu-HU" dirty="0"/>
            <a:t>Teamline</a:t>
          </a:r>
        </a:p>
      </dgm:t>
    </dgm:pt>
    <dgm:pt modelId="{B011E7D4-B219-4C8B-BD48-0F76EB77ED84}" type="parTrans" cxnId="{559E62BB-0648-4CFE-9D21-A56BAC2DD4F6}">
      <dgm:prSet/>
      <dgm:spPr/>
      <dgm:t>
        <a:bodyPr/>
        <a:lstStyle/>
        <a:p>
          <a:endParaRPr lang="hu-HU"/>
        </a:p>
      </dgm:t>
    </dgm:pt>
    <dgm:pt modelId="{34E6CFBE-FA9B-42A2-905C-CEF2F973D023}" type="sibTrans" cxnId="{559E62BB-0648-4CFE-9D21-A56BAC2DD4F6}">
      <dgm:prSet/>
      <dgm:spPr/>
      <dgm:t>
        <a:bodyPr/>
        <a:lstStyle/>
        <a:p>
          <a:endParaRPr lang="hu-HU"/>
        </a:p>
      </dgm:t>
    </dgm:pt>
    <dgm:pt modelId="{80A29D60-5D2C-4CBE-918C-9E2EEB55EFB4}">
      <dgm:prSet phldrT="[Text]"/>
      <dgm:spPr/>
      <dgm:t>
        <a:bodyPr/>
        <a:lstStyle/>
        <a:p>
          <a:r>
            <a:rPr lang="hu-HU" dirty="0"/>
            <a:t>Flagged arguments</a:t>
          </a:r>
        </a:p>
      </dgm:t>
    </dgm:pt>
    <dgm:pt modelId="{D1CEE0ED-3220-49F0-B080-91D18DCF070C}" type="parTrans" cxnId="{8518D04D-1A0F-48BE-86A1-17B326939CD5}">
      <dgm:prSet/>
      <dgm:spPr/>
      <dgm:t>
        <a:bodyPr/>
        <a:lstStyle/>
        <a:p>
          <a:endParaRPr lang="hu-HU"/>
        </a:p>
      </dgm:t>
    </dgm:pt>
    <dgm:pt modelId="{F2E25831-CC9E-4D46-BC26-71699CDB611D}" type="sibTrans" cxnId="{8518D04D-1A0F-48BE-86A1-17B326939CD5}">
      <dgm:prSet/>
      <dgm:spPr/>
      <dgm:t>
        <a:bodyPr/>
        <a:lstStyle/>
        <a:p>
          <a:endParaRPr lang="hu-HU"/>
        </a:p>
      </dgm:t>
    </dgm:pt>
    <dgm:pt modelId="{CD2F3A51-6AA0-4888-80C3-9479F133EA65}">
      <dgm:prSet phldrT="[Text]"/>
      <dgm:spPr/>
      <dgm:t>
        <a:bodyPr/>
        <a:lstStyle/>
        <a:p>
          <a:r>
            <a:rPr lang="hu-HU" dirty="0"/>
            <a:t>Examples</a:t>
          </a:r>
        </a:p>
      </dgm:t>
    </dgm:pt>
    <dgm:pt modelId="{E79E1F06-3AE3-4A4F-A6EA-0396C10D18AB}" type="parTrans" cxnId="{9387C05F-35FE-43C6-8158-C43A79CA1E3C}">
      <dgm:prSet/>
      <dgm:spPr/>
      <dgm:t>
        <a:bodyPr/>
        <a:lstStyle/>
        <a:p>
          <a:endParaRPr lang="hu-HU"/>
        </a:p>
      </dgm:t>
    </dgm:pt>
    <dgm:pt modelId="{9CD2A475-D324-478A-A3D8-E2055FC4177A}" type="sibTrans" cxnId="{9387C05F-35FE-43C6-8158-C43A79CA1E3C}">
      <dgm:prSet/>
      <dgm:spPr/>
      <dgm:t>
        <a:bodyPr/>
        <a:lstStyle/>
        <a:p>
          <a:endParaRPr lang="hu-HU"/>
        </a:p>
      </dgm:t>
    </dgm:pt>
    <dgm:pt modelId="{095E6967-7396-4A38-BED2-9548EA21485F}">
      <dgm:prSet phldrT="[Text]"/>
      <dgm:spPr/>
      <dgm:t>
        <a:bodyPr/>
        <a:lstStyle/>
        <a:p>
          <a:r>
            <a:rPr lang="hu-HU"/>
            <a:t>Relevance</a:t>
          </a:r>
          <a:endParaRPr lang="hu-HU" dirty="0"/>
        </a:p>
      </dgm:t>
    </dgm:pt>
    <dgm:pt modelId="{7892B93F-904C-4425-BD81-25916B921E09}" type="parTrans" cxnId="{703B08D6-5481-4511-A597-44713E98B97F}">
      <dgm:prSet/>
      <dgm:spPr/>
      <dgm:t>
        <a:bodyPr/>
        <a:lstStyle/>
        <a:p>
          <a:endParaRPr lang="hu-HU"/>
        </a:p>
      </dgm:t>
    </dgm:pt>
    <dgm:pt modelId="{9F19F27C-D00C-419C-B58D-8A2F3C73D3C8}" type="sibTrans" cxnId="{703B08D6-5481-4511-A597-44713E98B97F}">
      <dgm:prSet/>
      <dgm:spPr/>
      <dgm:t>
        <a:bodyPr/>
        <a:lstStyle/>
        <a:p>
          <a:endParaRPr lang="hu-HU"/>
        </a:p>
      </dgm:t>
    </dgm:pt>
    <dgm:pt modelId="{7BE0AC25-F0F1-4F9C-9655-2693CF88EB51}" type="pres">
      <dgm:prSet presAssocID="{1D23C0EF-C0BA-48DA-9AB8-0229F7593B96}" presName="compositeShape" presStyleCnt="0">
        <dgm:presLayoutVars>
          <dgm:dir/>
          <dgm:resizeHandles/>
        </dgm:presLayoutVars>
      </dgm:prSet>
      <dgm:spPr/>
    </dgm:pt>
    <dgm:pt modelId="{9CEEB2AC-05BE-46D4-B1AD-11A3058D78D9}" type="pres">
      <dgm:prSet presAssocID="{1D23C0EF-C0BA-48DA-9AB8-0229F7593B96}" presName="pyramid" presStyleLbl="node1" presStyleIdx="0" presStyleCnt="1" custLinFactNeighborY="-612"/>
      <dgm:spPr/>
    </dgm:pt>
    <dgm:pt modelId="{B925B9C7-BA50-4D50-B8DD-FE847DB422CE}" type="pres">
      <dgm:prSet presAssocID="{1D23C0EF-C0BA-48DA-9AB8-0229F7593B96}" presName="theList" presStyleCnt="0"/>
      <dgm:spPr/>
    </dgm:pt>
    <dgm:pt modelId="{427E585E-2408-4BFC-B43B-A8AADF36BB61}" type="pres">
      <dgm:prSet presAssocID="{CD2F3A51-6AA0-4888-80C3-9479F133EA65}" presName="aNode" presStyleLbl="fgAcc1" presStyleIdx="0" presStyleCnt="6">
        <dgm:presLayoutVars>
          <dgm:bulletEnabled val="1"/>
        </dgm:presLayoutVars>
      </dgm:prSet>
      <dgm:spPr/>
    </dgm:pt>
    <dgm:pt modelId="{6BCE47E8-6E96-4118-8F88-A10F95419261}" type="pres">
      <dgm:prSet presAssocID="{CD2F3A51-6AA0-4888-80C3-9479F133EA65}" presName="aSpace" presStyleCnt="0"/>
      <dgm:spPr/>
    </dgm:pt>
    <dgm:pt modelId="{DAE83108-0855-4177-8342-DB3D781478FD}" type="pres">
      <dgm:prSet presAssocID="{80A29D60-5D2C-4CBE-918C-9E2EEB55EFB4}" presName="aNode" presStyleLbl="fgAcc1" presStyleIdx="1" presStyleCnt="6">
        <dgm:presLayoutVars>
          <dgm:bulletEnabled val="1"/>
        </dgm:presLayoutVars>
      </dgm:prSet>
      <dgm:spPr/>
    </dgm:pt>
    <dgm:pt modelId="{79F5E305-AC28-45C3-9D91-E4426E2875A2}" type="pres">
      <dgm:prSet presAssocID="{80A29D60-5D2C-4CBE-918C-9E2EEB55EFB4}" presName="aSpace" presStyleCnt="0"/>
      <dgm:spPr/>
    </dgm:pt>
    <dgm:pt modelId="{4B4B46C9-4259-4F42-B8D7-C322C73D4C08}" type="pres">
      <dgm:prSet presAssocID="{9F04EACD-7AF9-409C-B007-6FD2204F782E}" presName="aNode" presStyleLbl="fgAcc1" presStyleIdx="2" presStyleCnt="6">
        <dgm:presLayoutVars>
          <dgm:bulletEnabled val="1"/>
        </dgm:presLayoutVars>
      </dgm:prSet>
      <dgm:spPr/>
    </dgm:pt>
    <dgm:pt modelId="{E566C995-5614-405B-A790-843441CF2B75}" type="pres">
      <dgm:prSet presAssocID="{9F04EACD-7AF9-409C-B007-6FD2204F782E}" presName="aSpace" presStyleCnt="0"/>
      <dgm:spPr/>
    </dgm:pt>
    <dgm:pt modelId="{0D058488-6B38-458F-AA63-5C9D585B5E46}" type="pres">
      <dgm:prSet presAssocID="{DCC6695C-9DCF-4588-86EA-52C1758E3A17}" presName="aNode" presStyleLbl="fgAcc1" presStyleIdx="3" presStyleCnt="6">
        <dgm:presLayoutVars>
          <dgm:bulletEnabled val="1"/>
        </dgm:presLayoutVars>
      </dgm:prSet>
      <dgm:spPr/>
    </dgm:pt>
    <dgm:pt modelId="{21786B4C-E077-4497-80E0-DD34B74EB1DE}" type="pres">
      <dgm:prSet presAssocID="{DCC6695C-9DCF-4588-86EA-52C1758E3A17}" presName="aSpace" presStyleCnt="0"/>
      <dgm:spPr/>
    </dgm:pt>
    <dgm:pt modelId="{AB3C55A2-1507-4D8E-8D2D-B4B0661DAA54}" type="pres">
      <dgm:prSet presAssocID="{095E6967-7396-4A38-BED2-9548EA21485F}" presName="aNode" presStyleLbl="fgAcc1" presStyleIdx="4" presStyleCnt="6">
        <dgm:presLayoutVars>
          <dgm:bulletEnabled val="1"/>
        </dgm:presLayoutVars>
      </dgm:prSet>
      <dgm:spPr/>
    </dgm:pt>
    <dgm:pt modelId="{511D51A1-9C1D-48C4-8A24-83730E4CD0F4}" type="pres">
      <dgm:prSet presAssocID="{095E6967-7396-4A38-BED2-9548EA21485F}" presName="aSpace" presStyleCnt="0"/>
      <dgm:spPr/>
    </dgm:pt>
    <dgm:pt modelId="{9F63426B-462B-40D9-9277-49CE459A87E3}" type="pres">
      <dgm:prSet presAssocID="{BA89053F-BBEC-4560-BDC0-0487C6E4A927}" presName="aNode" presStyleLbl="fgAcc1" presStyleIdx="5" presStyleCnt="6">
        <dgm:presLayoutVars>
          <dgm:bulletEnabled val="1"/>
        </dgm:presLayoutVars>
      </dgm:prSet>
      <dgm:spPr/>
    </dgm:pt>
    <dgm:pt modelId="{BB84F175-6C34-46FB-81E5-84734230BE8B}" type="pres">
      <dgm:prSet presAssocID="{BA89053F-BBEC-4560-BDC0-0487C6E4A927}" presName="aSpace" presStyleCnt="0"/>
      <dgm:spPr/>
    </dgm:pt>
  </dgm:ptLst>
  <dgm:cxnLst>
    <dgm:cxn modelId="{9387C05F-35FE-43C6-8158-C43A79CA1E3C}" srcId="{1D23C0EF-C0BA-48DA-9AB8-0229F7593B96}" destId="{CD2F3A51-6AA0-4888-80C3-9479F133EA65}" srcOrd="0" destOrd="0" parTransId="{E79E1F06-3AE3-4A4F-A6EA-0396C10D18AB}" sibTransId="{9CD2A475-D324-478A-A3D8-E2055FC4177A}"/>
    <dgm:cxn modelId="{8518D04D-1A0F-48BE-86A1-17B326939CD5}" srcId="{1D23C0EF-C0BA-48DA-9AB8-0229F7593B96}" destId="{80A29D60-5D2C-4CBE-918C-9E2EEB55EFB4}" srcOrd="1" destOrd="0" parTransId="{D1CEE0ED-3220-49F0-B080-91D18DCF070C}" sibTransId="{F2E25831-CC9E-4D46-BC26-71699CDB611D}"/>
    <dgm:cxn modelId="{F268D554-2382-4D56-93D6-235D9A57A10B}" type="presOf" srcId="{DCC6695C-9DCF-4588-86EA-52C1758E3A17}" destId="{0D058488-6B38-458F-AA63-5C9D585B5E46}" srcOrd="0" destOrd="0" presId="urn:microsoft.com/office/officeart/2005/8/layout/pyramid2"/>
    <dgm:cxn modelId="{CC46D584-AEBD-4064-A407-E9A5DE634CC9}" srcId="{1D23C0EF-C0BA-48DA-9AB8-0229F7593B96}" destId="{DCC6695C-9DCF-4588-86EA-52C1758E3A17}" srcOrd="3" destOrd="0" parTransId="{D643587C-6C87-4A95-A5B0-14B18CC80A32}" sibTransId="{18631F86-5D05-483F-944C-C0ADCA2E62C4}"/>
    <dgm:cxn modelId="{B2D918A7-E105-49F4-8871-D9B7B4C837FA}" type="presOf" srcId="{BA89053F-BBEC-4560-BDC0-0487C6E4A927}" destId="{9F63426B-462B-40D9-9277-49CE459A87E3}" srcOrd="0" destOrd="0" presId="urn:microsoft.com/office/officeart/2005/8/layout/pyramid2"/>
    <dgm:cxn modelId="{559E62BB-0648-4CFE-9D21-A56BAC2DD4F6}" srcId="{1D23C0EF-C0BA-48DA-9AB8-0229F7593B96}" destId="{BA89053F-BBEC-4560-BDC0-0487C6E4A927}" srcOrd="5" destOrd="0" parTransId="{B011E7D4-B219-4C8B-BD48-0F76EB77ED84}" sibTransId="{34E6CFBE-FA9B-42A2-905C-CEF2F973D023}"/>
    <dgm:cxn modelId="{35AA23D1-F775-41B4-9E42-D12E7BF5C36D}" type="presOf" srcId="{80A29D60-5D2C-4CBE-918C-9E2EEB55EFB4}" destId="{DAE83108-0855-4177-8342-DB3D781478FD}" srcOrd="0" destOrd="0" presId="urn:microsoft.com/office/officeart/2005/8/layout/pyramid2"/>
    <dgm:cxn modelId="{297960D1-4C92-4CFB-A127-AE6D9C309DEC}" type="presOf" srcId="{095E6967-7396-4A38-BED2-9548EA21485F}" destId="{AB3C55A2-1507-4D8E-8D2D-B4B0661DAA54}" srcOrd="0" destOrd="0" presId="urn:microsoft.com/office/officeart/2005/8/layout/pyramid2"/>
    <dgm:cxn modelId="{703B08D6-5481-4511-A597-44713E98B97F}" srcId="{1D23C0EF-C0BA-48DA-9AB8-0229F7593B96}" destId="{095E6967-7396-4A38-BED2-9548EA21485F}" srcOrd="4" destOrd="0" parTransId="{7892B93F-904C-4425-BD81-25916B921E09}" sibTransId="{9F19F27C-D00C-419C-B58D-8A2F3C73D3C8}"/>
    <dgm:cxn modelId="{43452CD7-0DCB-483E-BA43-A9D058B5F6CD}" type="presOf" srcId="{1D23C0EF-C0BA-48DA-9AB8-0229F7593B96}" destId="{7BE0AC25-F0F1-4F9C-9655-2693CF88EB51}" srcOrd="0" destOrd="0" presId="urn:microsoft.com/office/officeart/2005/8/layout/pyramid2"/>
    <dgm:cxn modelId="{C1ED6CD8-7CDF-411F-A982-892D2251B044}" srcId="{1D23C0EF-C0BA-48DA-9AB8-0229F7593B96}" destId="{9F04EACD-7AF9-409C-B007-6FD2204F782E}" srcOrd="2" destOrd="0" parTransId="{2EBB8AC0-81EC-4FB5-B5CC-660E0BCD5EDD}" sibTransId="{E0063DEC-3B3F-4CE0-B1AA-4B66450644D2}"/>
    <dgm:cxn modelId="{D445ECD9-DF4B-458E-9242-2C89FC5EDB32}" type="presOf" srcId="{CD2F3A51-6AA0-4888-80C3-9479F133EA65}" destId="{427E585E-2408-4BFC-B43B-A8AADF36BB61}" srcOrd="0" destOrd="0" presId="urn:microsoft.com/office/officeart/2005/8/layout/pyramid2"/>
    <dgm:cxn modelId="{9041BBF2-1783-4325-8841-820355D7C289}" type="presOf" srcId="{9F04EACD-7AF9-409C-B007-6FD2204F782E}" destId="{4B4B46C9-4259-4F42-B8D7-C322C73D4C08}" srcOrd="0" destOrd="0" presId="urn:microsoft.com/office/officeart/2005/8/layout/pyramid2"/>
    <dgm:cxn modelId="{5DE8BC25-DD9E-404E-8E71-EB2233764F55}" type="presParOf" srcId="{7BE0AC25-F0F1-4F9C-9655-2693CF88EB51}" destId="{9CEEB2AC-05BE-46D4-B1AD-11A3058D78D9}" srcOrd="0" destOrd="0" presId="urn:microsoft.com/office/officeart/2005/8/layout/pyramid2"/>
    <dgm:cxn modelId="{93083C0F-F414-40D6-A579-7D295277E52D}" type="presParOf" srcId="{7BE0AC25-F0F1-4F9C-9655-2693CF88EB51}" destId="{B925B9C7-BA50-4D50-B8DD-FE847DB422CE}" srcOrd="1" destOrd="0" presId="urn:microsoft.com/office/officeart/2005/8/layout/pyramid2"/>
    <dgm:cxn modelId="{48446B1B-F731-454D-BB7B-098F25F50348}" type="presParOf" srcId="{B925B9C7-BA50-4D50-B8DD-FE847DB422CE}" destId="{427E585E-2408-4BFC-B43B-A8AADF36BB61}" srcOrd="0" destOrd="0" presId="urn:microsoft.com/office/officeart/2005/8/layout/pyramid2"/>
    <dgm:cxn modelId="{B9DBFADB-88CC-4A1E-A463-BA6732A2B4B4}" type="presParOf" srcId="{B925B9C7-BA50-4D50-B8DD-FE847DB422CE}" destId="{6BCE47E8-6E96-4118-8F88-A10F95419261}" srcOrd="1" destOrd="0" presId="urn:microsoft.com/office/officeart/2005/8/layout/pyramid2"/>
    <dgm:cxn modelId="{01DD281E-367D-49A9-B575-4907672D5412}" type="presParOf" srcId="{B925B9C7-BA50-4D50-B8DD-FE847DB422CE}" destId="{DAE83108-0855-4177-8342-DB3D781478FD}" srcOrd="2" destOrd="0" presId="urn:microsoft.com/office/officeart/2005/8/layout/pyramid2"/>
    <dgm:cxn modelId="{81C3711C-4D2E-4FB6-BD44-023C2CA682BD}" type="presParOf" srcId="{B925B9C7-BA50-4D50-B8DD-FE847DB422CE}" destId="{79F5E305-AC28-45C3-9D91-E4426E2875A2}" srcOrd="3" destOrd="0" presId="urn:microsoft.com/office/officeart/2005/8/layout/pyramid2"/>
    <dgm:cxn modelId="{3F67D19A-1888-47B3-933C-EF135764D235}" type="presParOf" srcId="{B925B9C7-BA50-4D50-B8DD-FE847DB422CE}" destId="{4B4B46C9-4259-4F42-B8D7-C322C73D4C08}" srcOrd="4" destOrd="0" presId="urn:microsoft.com/office/officeart/2005/8/layout/pyramid2"/>
    <dgm:cxn modelId="{D35FEFC7-5D37-4D55-857E-2F5E80231640}" type="presParOf" srcId="{B925B9C7-BA50-4D50-B8DD-FE847DB422CE}" destId="{E566C995-5614-405B-A790-843441CF2B75}" srcOrd="5" destOrd="0" presId="urn:microsoft.com/office/officeart/2005/8/layout/pyramid2"/>
    <dgm:cxn modelId="{DA7B4A6E-A4EC-402E-90F4-F5BAA9D0AC5B}" type="presParOf" srcId="{B925B9C7-BA50-4D50-B8DD-FE847DB422CE}" destId="{0D058488-6B38-458F-AA63-5C9D585B5E46}" srcOrd="6" destOrd="0" presId="urn:microsoft.com/office/officeart/2005/8/layout/pyramid2"/>
    <dgm:cxn modelId="{6094F2A0-40DA-4D6D-A299-1E7C8ADB27B1}" type="presParOf" srcId="{B925B9C7-BA50-4D50-B8DD-FE847DB422CE}" destId="{21786B4C-E077-4497-80E0-DD34B74EB1DE}" srcOrd="7" destOrd="0" presId="urn:microsoft.com/office/officeart/2005/8/layout/pyramid2"/>
    <dgm:cxn modelId="{1F68E80C-E756-42C3-9646-4A98D5E34DF7}" type="presParOf" srcId="{B925B9C7-BA50-4D50-B8DD-FE847DB422CE}" destId="{AB3C55A2-1507-4D8E-8D2D-B4B0661DAA54}" srcOrd="8" destOrd="0" presId="urn:microsoft.com/office/officeart/2005/8/layout/pyramid2"/>
    <dgm:cxn modelId="{2570762F-653A-43DF-8053-4019EA2884AF}" type="presParOf" srcId="{B925B9C7-BA50-4D50-B8DD-FE847DB422CE}" destId="{511D51A1-9C1D-48C4-8A24-83730E4CD0F4}" srcOrd="9" destOrd="0" presId="urn:microsoft.com/office/officeart/2005/8/layout/pyramid2"/>
    <dgm:cxn modelId="{5E257B9B-5605-455C-8F9A-50704F164AA7}" type="presParOf" srcId="{B925B9C7-BA50-4D50-B8DD-FE847DB422CE}" destId="{9F63426B-462B-40D9-9277-49CE459A87E3}" srcOrd="10" destOrd="0" presId="urn:microsoft.com/office/officeart/2005/8/layout/pyramid2"/>
    <dgm:cxn modelId="{7A84601F-EEE4-47B4-9C97-1545561D4323}" type="presParOf" srcId="{B925B9C7-BA50-4D50-B8DD-FE847DB422CE}" destId="{BB84F175-6C34-46FB-81E5-84734230BE8B}"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23C0EF-C0BA-48DA-9AB8-0229F7593B96}" type="doc">
      <dgm:prSet loTypeId="urn:microsoft.com/office/officeart/2005/8/layout/pyramid2" loCatId="pyramid" qsTypeId="urn:microsoft.com/office/officeart/2005/8/quickstyle/simple1" qsCatId="simple" csTypeId="urn:microsoft.com/office/officeart/2005/8/colors/accent1_2" csCatId="accent1" phldr="1"/>
      <dgm:spPr/>
    </dgm:pt>
    <dgm:pt modelId="{9F04EACD-7AF9-409C-B007-6FD2204F782E}">
      <dgm:prSet phldrT="[Text]"/>
      <dgm:spPr/>
      <dgm:t>
        <a:bodyPr/>
        <a:lstStyle/>
        <a:p>
          <a:r>
            <a:rPr lang="hu-HU" dirty="0"/>
            <a:t>Characterisation</a:t>
          </a:r>
        </a:p>
      </dgm:t>
    </dgm:pt>
    <dgm:pt modelId="{2EBB8AC0-81EC-4FB5-B5CC-660E0BCD5EDD}" type="parTrans" cxnId="{C1ED6CD8-7CDF-411F-A982-892D2251B044}">
      <dgm:prSet/>
      <dgm:spPr/>
      <dgm:t>
        <a:bodyPr/>
        <a:lstStyle/>
        <a:p>
          <a:endParaRPr lang="hu-HU"/>
        </a:p>
      </dgm:t>
    </dgm:pt>
    <dgm:pt modelId="{E0063DEC-3B3F-4CE0-B1AA-4B66450644D2}" type="sibTrans" cxnId="{C1ED6CD8-7CDF-411F-A982-892D2251B044}">
      <dgm:prSet/>
      <dgm:spPr/>
      <dgm:t>
        <a:bodyPr/>
        <a:lstStyle/>
        <a:p>
          <a:endParaRPr lang="hu-HU"/>
        </a:p>
      </dgm:t>
    </dgm:pt>
    <dgm:pt modelId="{DCC6695C-9DCF-4588-86EA-52C1758E3A17}">
      <dgm:prSet phldrT="[Text]"/>
      <dgm:spPr>
        <a:solidFill>
          <a:schemeClr val="accent2">
            <a:alpha val="90000"/>
          </a:schemeClr>
        </a:solidFill>
      </dgm:spPr>
      <dgm:t>
        <a:bodyPr/>
        <a:lstStyle/>
        <a:p>
          <a:r>
            <a:rPr lang="hu-HU" b="1" dirty="0"/>
            <a:t>Problem</a:t>
          </a:r>
        </a:p>
      </dgm:t>
    </dgm:pt>
    <dgm:pt modelId="{D643587C-6C87-4A95-A5B0-14B18CC80A32}" type="parTrans" cxnId="{CC46D584-AEBD-4064-A407-E9A5DE634CC9}">
      <dgm:prSet/>
      <dgm:spPr/>
      <dgm:t>
        <a:bodyPr/>
        <a:lstStyle/>
        <a:p>
          <a:endParaRPr lang="hu-HU"/>
        </a:p>
      </dgm:t>
    </dgm:pt>
    <dgm:pt modelId="{18631F86-5D05-483F-944C-C0ADCA2E62C4}" type="sibTrans" cxnId="{CC46D584-AEBD-4064-A407-E9A5DE634CC9}">
      <dgm:prSet/>
      <dgm:spPr/>
      <dgm:t>
        <a:bodyPr/>
        <a:lstStyle/>
        <a:p>
          <a:endParaRPr lang="hu-HU"/>
        </a:p>
      </dgm:t>
    </dgm:pt>
    <dgm:pt modelId="{BA89053F-BBEC-4560-BDC0-0487C6E4A927}">
      <dgm:prSet phldrT="[Text]"/>
      <dgm:spPr/>
      <dgm:t>
        <a:bodyPr/>
        <a:lstStyle/>
        <a:p>
          <a:r>
            <a:rPr lang="hu-HU" dirty="0"/>
            <a:t>Teamline</a:t>
          </a:r>
        </a:p>
      </dgm:t>
    </dgm:pt>
    <dgm:pt modelId="{B011E7D4-B219-4C8B-BD48-0F76EB77ED84}" type="parTrans" cxnId="{559E62BB-0648-4CFE-9D21-A56BAC2DD4F6}">
      <dgm:prSet/>
      <dgm:spPr/>
      <dgm:t>
        <a:bodyPr/>
        <a:lstStyle/>
        <a:p>
          <a:endParaRPr lang="hu-HU"/>
        </a:p>
      </dgm:t>
    </dgm:pt>
    <dgm:pt modelId="{34E6CFBE-FA9B-42A2-905C-CEF2F973D023}" type="sibTrans" cxnId="{559E62BB-0648-4CFE-9D21-A56BAC2DD4F6}">
      <dgm:prSet/>
      <dgm:spPr/>
      <dgm:t>
        <a:bodyPr/>
        <a:lstStyle/>
        <a:p>
          <a:endParaRPr lang="hu-HU"/>
        </a:p>
      </dgm:t>
    </dgm:pt>
    <dgm:pt modelId="{80A29D60-5D2C-4CBE-918C-9E2EEB55EFB4}">
      <dgm:prSet phldrT="[Text]"/>
      <dgm:spPr/>
      <dgm:t>
        <a:bodyPr/>
        <a:lstStyle/>
        <a:p>
          <a:r>
            <a:rPr lang="hu-HU" dirty="0"/>
            <a:t>Flagged arguments</a:t>
          </a:r>
        </a:p>
      </dgm:t>
    </dgm:pt>
    <dgm:pt modelId="{D1CEE0ED-3220-49F0-B080-91D18DCF070C}" type="parTrans" cxnId="{8518D04D-1A0F-48BE-86A1-17B326939CD5}">
      <dgm:prSet/>
      <dgm:spPr/>
      <dgm:t>
        <a:bodyPr/>
        <a:lstStyle/>
        <a:p>
          <a:endParaRPr lang="hu-HU"/>
        </a:p>
      </dgm:t>
    </dgm:pt>
    <dgm:pt modelId="{F2E25831-CC9E-4D46-BC26-71699CDB611D}" type="sibTrans" cxnId="{8518D04D-1A0F-48BE-86A1-17B326939CD5}">
      <dgm:prSet/>
      <dgm:spPr/>
      <dgm:t>
        <a:bodyPr/>
        <a:lstStyle/>
        <a:p>
          <a:endParaRPr lang="hu-HU"/>
        </a:p>
      </dgm:t>
    </dgm:pt>
    <dgm:pt modelId="{CD2F3A51-6AA0-4888-80C3-9479F133EA65}">
      <dgm:prSet phldrT="[Text]"/>
      <dgm:spPr/>
      <dgm:t>
        <a:bodyPr/>
        <a:lstStyle/>
        <a:p>
          <a:r>
            <a:rPr lang="hu-HU" dirty="0"/>
            <a:t>Examples</a:t>
          </a:r>
        </a:p>
      </dgm:t>
    </dgm:pt>
    <dgm:pt modelId="{E79E1F06-3AE3-4A4F-A6EA-0396C10D18AB}" type="parTrans" cxnId="{9387C05F-35FE-43C6-8158-C43A79CA1E3C}">
      <dgm:prSet/>
      <dgm:spPr/>
      <dgm:t>
        <a:bodyPr/>
        <a:lstStyle/>
        <a:p>
          <a:endParaRPr lang="hu-HU"/>
        </a:p>
      </dgm:t>
    </dgm:pt>
    <dgm:pt modelId="{9CD2A475-D324-478A-A3D8-E2055FC4177A}" type="sibTrans" cxnId="{9387C05F-35FE-43C6-8158-C43A79CA1E3C}">
      <dgm:prSet/>
      <dgm:spPr/>
      <dgm:t>
        <a:bodyPr/>
        <a:lstStyle/>
        <a:p>
          <a:endParaRPr lang="hu-HU"/>
        </a:p>
      </dgm:t>
    </dgm:pt>
    <dgm:pt modelId="{095E6967-7396-4A38-BED2-9548EA21485F}">
      <dgm:prSet phldrT="[Text]"/>
      <dgm:spPr/>
      <dgm:t>
        <a:bodyPr/>
        <a:lstStyle/>
        <a:p>
          <a:r>
            <a:rPr lang="hu-HU"/>
            <a:t>Relevance</a:t>
          </a:r>
          <a:endParaRPr lang="hu-HU" dirty="0"/>
        </a:p>
      </dgm:t>
    </dgm:pt>
    <dgm:pt modelId="{7892B93F-904C-4425-BD81-25916B921E09}" type="parTrans" cxnId="{703B08D6-5481-4511-A597-44713E98B97F}">
      <dgm:prSet/>
      <dgm:spPr/>
      <dgm:t>
        <a:bodyPr/>
        <a:lstStyle/>
        <a:p>
          <a:endParaRPr lang="hu-HU"/>
        </a:p>
      </dgm:t>
    </dgm:pt>
    <dgm:pt modelId="{9F19F27C-D00C-419C-B58D-8A2F3C73D3C8}" type="sibTrans" cxnId="{703B08D6-5481-4511-A597-44713E98B97F}">
      <dgm:prSet/>
      <dgm:spPr/>
      <dgm:t>
        <a:bodyPr/>
        <a:lstStyle/>
        <a:p>
          <a:endParaRPr lang="hu-HU"/>
        </a:p>
      </dgm:t>
    </dgm:pt>
    <dgm:pt modelId="{7BE0AC25-F0F1-4F9C-9655-2693CF88EB51}" type="pres">
      <dgm:prSet presAssocID="{1D23C0EF-C0BA-48DA-9AB8-0229F7593B96}" presName="compositeShape" presStyleCnt="0">
        <dgm:presLayoutVars>
          <dgm:dir/>
          <dgm:resizeHandles/>
        </dgm:presLayoutVars>
      </dgm:prSet>
      <dgm:spPr/>
    </dgm:pt>
    <dgm:pt modelId="{9CEEB2AC-05BE-46D4-B1AD-11A3058D78D9}" type="pres">
      <dgm:prSet presAssocID="{1D23C0EF-C0BA-48DA-9AB8-0229F7593B96}" presName="pyramid" presStyleLbl="node1" presStyleIdx="0" presStyleCnt="1" custLinFactNeighborY="-612"/>
      <dgm:spPr/>
    </dgm:pt>
    <dgm:pt modelId="{B925B9C7-BA50-4D50-B8DD-FE847DB422CE}" type="pres">
      <dgm:prSet presAssocID="{1D23C0EF-C0BA-48DA-9AB8-0229F7593B96}" presName="theList" presStyleCnt="0"/>
      <dgm:spPr/>
    </dgm:pt>
    <dgm:pt modelId="{427E585E-2408-4BFC-B43B-A8AADF36BB61}" type="pres">
      <dgm:prSet presAssocID="{CD2F3A51-6AA0-4888-80C3-9479F133EA65}" presName="aNode" presStyleLbl="fgAcc1" presStyleIdx="0" presStyleCnt="6">
        <dgm:presLayoutVars>
          <dgm:bulletEnabled val="1"/>
        </dgm:presLayoutVars>
      </dgm:prSet>
      <dgm:spPr/>
    </dgm:pt>
    <dgm:pt modelId="{6BCE47E8-6E96-4118-8F88-A10F95419261}" type="pres">
      <dgm:prSet presAssocID="{CD2F3A51-6AA0-4888-80C3-9479F133EA65}" presName="aSpace" presStyleCnt="0"/>
      <dgm:spPr/>
    </dgm:pt>
    <dgm:pt modelId="{DAE83108-0855-4177-8342-DB3D781478FD}" type="pres">
      <dgm:prSet presAssocID="{80A29D60-5D2C-4CBE-918C-9E2EEB55EFB4}" presName="aNode" presStyleLbl="fgAcc1" presStyleIdx="1" presStyleCnt="6">
        <dgm:presLayoutVars>
          <dgm:bulletEnabled val="1"/>
        </dgm:presLayoutVars>
      </dgm:prSet>
      <dgm:spPr/>
    </dgm:pt>
    <dgm:pt modelId="{79F5E305-AC28-45C3-9D91-E4426E2875A2}" type="pres">
      <dgm:prSet presAssocID="{80A29D60-5D2C-4CBE-918C-9E2EEB55EFB4}" presName="aSpace" presStyleCnt="0"/>
      <dgm:spPr/>
    </dgm:pt>
    <dgm:pt modelId="{4B4B46C9-4259-4F42-B8D7-C322C73D4C08}" type="pres">
      <dgm:prSet presAssocID="{9F04EACD-7AF9-409C-B007-6FD2204F782E}" presName="aNode" presStyleLbl="fgAcc1" presStyleIdx="2" presStyleCnt="6">
        <dgm:presLayoutVars>
          <dgm:bulletEnabled val="1"/>
        </dgm:presLayoutVars>
      </dgm:prSet>
      <dgm:spPr/>
    </dgm:pt>
    <dgm:pt modelId="{E566C995-5614-405B-A790-843441CF2B75}" type="pres">
      <dgm:prSet presAssocID="{9F04EACD-7AF9-409C-B007-6FD2204F782E}" presName="aSpace" presStyleCnt="0"/>
      <dgm:spPr/>
    </dgm:pt>
    <dgm:pt modelId="{0D058488-6B38-458F-AA63-5C9D585B5E46}" type="pres">
      <dgm:prSet presAssocID="{DCC6695C-9DCF-4588-86EA-52C1758E3A17}" presName="aNode" presStyleLbl="fgAcc1" presStyleIdx="3" presStyleCnt="6">
        <dgm:presLayoutVars>
          <dgm:bulletEnabled val="1"/>
        </dgm:presLayoutVars>
      </dgm:prSet>
      <dgm:spPr/>
    </dgm:pt>
    <dgm:pt modelId="{21786B4C-E077-4497-80E0-DD34B74EB1DE}" type="pres">
      <dgm:prSet presAssocID="{DCC6695C-9DCF-4588-86EA-52C1758E3A17}" presName="aSpace" presStyleCnt="0"/>
      <dgm:spPr/>
    </dgm:pt>
    <dgm:pt modelId="{AB3C55A2-1507-4D8E-8D2D-B4B0661DAA54}" type="pres">
      <dgm:prSet presAssocID="{095E6967-7396-4A38-BED2-9548EA21485F}" presName="aNode" presStyleLbl="fgAcc1" presStyleIdx="4" presStyleCnt="6">
        <dgm:presLayoutVars>
          <dgm:bulletEnabled val="1"/>
        </dgm:presLayoutVars>
      </dgm:prSet>
      <dgm:spPr/>
    </dgm:pt>
    <dgm:pt modelId="{511D51A1-9C1D-48C4-8A24-83730E4CD0F4}" type="pres">
      <dgm:prSet presAssocID="{095E6967-7396-4A38-BED2-9548EA21485F}" presName="aSpace" presStyleCnt="0"/>
      <dgm:spPr/>
    </dgm:pt>
    <dgm:pt modelId="{9F63426B-462B-40D9-9277-49CE459A87E3}" type="pres">
      <dgm:prSet presAssocID="{BA89053F-BBEC-4560-BDC0-0487C6E4A927}" presName="aNode" presStyleLbl="fgAcc1" presStyleIdx="5" presStyleCnt="6">
        <dgm:presLayoutVars>
          <dgm:bulletEnabled val="1"/>
        </dgm:presLayoutVars>
      </dgm:prSet>
      <dgm:spPr/>
    </dgm:pt>
    <dgm:pt modelId="{BB84F175-6C34-46FB-81E5-84734230BE8B}" type="pres">
      <dgm:prSet presAssocID="{BA89053F-BBEC-4560-BDC0-0487C6E4A927}" presName="aSpace" presStyleCnt="0"/>
      <dgm:spPr/>
    </dgm:pt>
  </dgm:ptLst>
  <dgm:cxnLst>
    <dgm:cxn modelId="{9387C05F-35FE-43C6-8158-C43A79CA1E3C}" srcId="{1D23C0EF-C0BA-48DA-9AB8-0229F7593B96}" destId="{CD2F3A51-6AA0-4888-80C3-9479F133EA65}" srcOrd="0" destOrd="0" parTransId="{E79E1F06-3AE3-4A4F-A6EA-0396C10D18AB}" sibTransId="{9CD2A475-D324-478A-A3D8-E2055FC4177A}"/>
    <dgm:cxn modelId="{8518D04D-1A0F-48BE-86A1-17B326939CD5}" srcId="{1D23C0EF-C0BA-48DA-9AB8-0229F7593B96}" destId="{80A29D60-5D2C-4CBE-918C-9E2EEB55EFB4}" srcOrd="1" destOrd="0" parTransId="{D1CEE0ED-3220-49F0-B080-91D18DCF070C}" sibTransId="{F2E25831-CC9E-4D46-BC26-71699CDB611D}"/>
    <dgm:cxn modelId="{F268D554-2382-4D56-93D6-235D9A57A10B}" type="presOf" srcId="{DCC6695C-9DCF-4588-86EA-52C1758E3A17}" destId="{0D058488-6B38-458F-AA63-5C9D585B5E46}" srcOrd="0" destOrd="0" presId="urn:microsoft.com/office/officeart/2005/8/layout/pyramid2"/>
    <dgm:cxn modelId="{CC46D584-AEBD-4064-A407-E9A5DE634CC9}" srcId="{1D23C0EF-C0BA-48DA-9AB8-0229F7593B96}" destId="{DCC6695C-9DCF-4588-86EA-52C1758E3A17}" srcOrd="3" destOrd="0" parTransId="{D643587C-6C87-4A95-A5B0-14B18CC80A32}" sibTransId="{18631F86-5D05-483F-944C-C0ADCA2E62C4}"/>
    <dgm:cxn modelId="{B2D918A7-E105-49F4-8871-D9B7B4C837FA}" type="presOf" srcId="{BA89053F-BBEC-4560-BDC0-0487C6E4A927}" destId="{9F63426B-462B-40D9-9277-49CE459A87E3}" srcOrd="0" destOrd="0" presId="urn:microsoft.com/office/officeart/2005/8/layout/pyramid2"/>
    <dgm:cxn modelId="{559E62BB-0648-4CFE-9D21-A56BAC2DD4F6}" srcId="{1D23C0EF-C0BA-48DA-9AB8-0229F7593B96}" destId="{BA89053F-BBEC-4560-BDC0-0487C6E4A927}" srcOrd="5" destOrd="0" parTransId="{B011E7D4-B219-4C8B-BD48-0F76EB77ED84}" sibTransId="{34E6CFBE-FA9B-42A2-905C-CEF2F973D023}"/>
    <dgm:cxn modelId="{35AA23D1-F775-41B4-9E42-D12E7BF5C36D}" type="presOf" srcId="{80A29D60-5D2C-4CBE-918C-9E2EEB55EFB4}" destId="{DAE83108-0855-4177-8342-DB3D781478FD}" srcOrd="0" destOrd="0" presId="urn:microsoft.com/office/officeart/2005/8/layout/pyramid2"/>
    <dgm:cxn modelId="{297960D1-4C92-4CFB-A127-AE6D9C309DEC}" type="presOf" srcId="{095E6967-7396-4A38-BED2-9548EA21485F}" destId="{AB3C55A2-1507-4D8E-8D2D-B4B0661DAA54}" srcOrd="0" destOrd="0" presId="urn:microsoft.com/office/officeart/2005/8/layout/pyramid2"/>
    <dgm:cxn modelId="{703B08D6-5481-4511-A597-44713E98B97F}" srcId="{1D23C0EF-C0BA-48DA-9AB8-0229F7593B96}" destId="{095E6967-7396-4A38-BED2-9548EA21485F}" srcOrd="4" destOrd="0" parTransId="{7892B93F-904C-4425-BD81-25916B921E09}" sibTransId="{9F19F27C-D00C-419C-B58D-8A2F3C73D3C8}"/>
    <dgm:cxn modelId="{43452CD7-0DCB-483E-BA43-A9D058B5F6CD}" type="presOf" srcId="{1D23C0EF-C0BA-48DA-9AB8-0229F7593B96}" destId="{7BE0AC25-F0F1-4F9C-9655-2693CF88EB51}" srcOrd="0" destOrd="0" presId="urn:microsoft.com/office/officeart/2005/8/layout/pyramid2"/>
    <dgm:cxn modelId="{C1ED6CD8-7CDF-411F-A982-892D2251B044}" srcId="{1D23C0EF-C0BA-48DA-9AB8-0229F7593B96}" destId="{9F04EACD-7AF9-409C-B007-6FD2204F782E}" srcOrd="2" destOrd="0" parTransId="{2EBB8AC0-81EC-4FB5-B5CC-660E0BCD5EDD}" sibTransId="{E0063DEC-3B3F-4CE0-B1AA-4B66450644D2}"/>
    <dgm:cxn modelId="{D445ECD9-DF4B-458E-9242-2C89FC5EDB32}" type="presOf" srcId="{CD2F3A51-6AA0-4888-80C3-9479F133EA65}" destId="{427E585E-2408-4BFC-B43B-A8AADF36BB61}" srcOrd="0" destOrd="0" presId="urn:microsoft.com/office/officeart/2005/8/layout/pyramid2"/>
    <dgm:cxn modelId="{9041BBF2-1783-4325-8841-820355D7C289}" type="presOf" srcId="{9F04EACD-7AF9-409C-B007-6FD2204F782E}" destId="{4B4B46C9-4259-4F42-B8D7-C322C73D4C08}" srcOrd="0" destOrd="0" presId="urn:microsoft.com/office/officeart/2005/8/layout/pyramid2"/>
    <dgm:cxn modelId="{5DE8BC25-DD9E-404E-8E71-EB2233764F55}" type="presParOf" srcId="{7BE0AC25-F0F1-4F9C-9655-2693CF88EB51}" destId="{9CEEB2AC-05BE-46D4-B1AD-11A3058D78D9}" srcOrd="0" destOrd="0" presId="urn:microsoft.com/office/officeart/2005/8/layout/pyramid2"/>
    <dgm:cxn modelId="{93083C0F-F414-40D6-A579-7D295277E52D}" type="presParOf" srcId="{7BE0AC25-F0F1-4F9C-9655-2693CF88EB51}" destId="{B925B9C7-BA50-4D50-B8DD-FE847DB422CE}" srcOrd="1" destOrd="0" presId="urn:microsoft.com/office/officeart/2005/8/layout/pyramid2"/>
    <dgm:cxn modelId="{48446B1B-F731-454D-BB7B-098F25F50348}" type="presParOf" srcId="{B925B9C7-BA50-4D50-B8DD-FE847DB422CE}" destId="{427E585E-2408-4BFC-B43B-A8AADF36BB61}" srcOrd="0" destOrd="0" presId="urn:microsoft.com/office/officeart/2005/8/layout/pyramid2"/>
    <dgm:cxn modelId="{B9DBFADB-88CC-4A1E-A463-BA6732A2B4B4}" type="presParOf" srcId="{B925B9C7-BA50-4D50-B8DD-FE847DB422CE}" destId="{6BCE47E8-6E96-4118-8F88-A10F95419261}" srcOrd="1" destOrd="0" presId="urn:microsoft.com/office/officeart/2005/8/layout/pyramid2"/>
    <dgm:cxn modelId="{01DD281E-367D-49A9-B575-4907672D5412}" type="presParOf" srcId="{B925B9C7-BA50-4D50-B8DD-FE847DB422CE}" destId="{DAE83108-0855-4177-8342-DB3D781478FD}" srcOrd="2" destOrd="0" presId="urn:microsoft.com/office/officeart/2005/8/layout/pyramid2"/>
    <dgm:cxn modelId="{81C3711C-4D2E-4FB6-BD44-023C2CA682BD}" type="presParOf" srcId="{B925B9C7-BA50-4D50-B8DD-FE847DB422CE}" destId="{79F5E305-AC28-45C3-9D91-E4426E2875A2}" srcOrd="3" destOrd="0" presId="urn:microsoft.com/office/officeart/2005/8/layout/pyramid2"/>
    <dgm:cxn modelId="{3F67D19A-1888-47B3-933C-EF135764D235}" type="presParOf" srcId="{B925B9C7-BA50-4D50-B8DD-FE847DB422CE}" destId="{4B4B46C9-4259-4F42-B8D7-C322C73D4C08}" srcOrd="4" destOrd="0" presId="urn:microsoft.com/office/officeart/2005/8/layout/pyramid2"/>
    <dgm:cxn modelId="{D35FEFC7-5D37-4D55-857E-2F5E80231640}" type="presParOf" srcId="{B925B9C7-BA50-4D50-B8DD-FE847DB422CE}" destId="{E566C995-5614-405B-A790-843441CF2B75}" srcOrd="5" destOrd="0" presId="urn:microsoft.com/office/officeart/2005/8/layout/pyramid2"/>
    <dgm:cxn modelId="{DA7B4A6E-A4EC-402E-90F4-F5BAA9D0AC5B}" type="presParOf" srcId="{B925B9C7-BA50-4D50-B8DD-FE847DB422CE}" destId="{0D058488-6B38-458F-AA63-5C9D585B5E46}" srcOrd="6" destOrd="0" presId="urn:microsoft.com/office/officeart/2005/8/layout/pyramid2"/>
    <dgm:cxn modelId="{6094F2A0-40DA-4D6D-A299-1E7C8ADB27B1}" type="presParOf" srcId="{B925B9C7-BA50-4D50-B8DD-FE847DB422CE}" destId="{21786B4C-E077-4497-80E0-DD34B74EB1DE}" srcOrd="7" destOrd="0" presId="urn:microsoft.com/office/officeart/2005/8/layout/pyramid2"/>
    <dgm:cxn modelId="{1F68E80C-E756-42C3-9646-4A98D5E34DF7}" type="presParOf" srcId="{B925B9C7-BA50-4D50-B8DD-FE847DB422CE}" destId="{AB3C55A2-1507-4D8E-8D2D-B4B0661DAA54}" srcOrd="8" destOrd="0" presId="urn:microsoft.com/office/officeart/2005/8/layout/pyramid2"/>
    <dgm:cxn modelId="{2570762F-653A-43DF-8053-4019EA2884AF}" type="presParOf" srcId="{B925B9C7-BA50-4D50-B8DD-FE847DB422CE}" destId="{511D51A1-9C1D-48C4-8A24-83730E4CD0F4}" srcOrd="9" destOrd="0" presId="urn:microsoft.com/office/officeart/2005/8/layout/pyramid2"/>
    <dgm:cxn modelId="{5E257B9B-5605-455C-8F9A-50704F164AA7}" type="presParOf" srcId="{B925B9C7-BA50-4D50-B8DD-FE847DB422CE}" destId="{9F63426B-462B-40D9-9277-49CE459A87E3}" srcOrd="10" destOrd="0" presId="urn:microsoft.com/office/officeart/2005/8/layout/pyramid2"/>
    <dgm:cxn modelId="{7A84601F-EEE4-47B4-9C97-1545561D4323}" type="presParOf" srcId="{B925B9C7-BA50-4D50-B8DD-FE847DB422CE}" destId="{BB84F175-6C34-46FB-81E5-84734230BE8B}"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44B59D-2494-4643-A5E7-54EA3DC4306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hu-HU"/>
        </a:p>
      </dgm:t>
    </dgm:pt>
    <dgm:pt modelId="{D5BEDED4-816C-46AB-BB48-C37BEB20D46D}">
      <dgm:prSet phldrT="[Text]"/>
      <dgm:spPr/>
      <dgm:t>
        <a:bodyPr/>
        <a:lstStyle/>
        <a:p>
          <a:r>
            <a:rPr lang="hu-HU" dirty="0"/>
            <a:t>Why are we having this debate?</a:t>
          </a:r>
        </a:p>
      </dgm:t>
    </dgm:pt>
    <dgm:pt modelId="{D2C04D73-B7D0-47D9-8FBC-7E3CAC199A38}" type="parTrans" cxnId="{A71DC51A-E383-4A85-9925-0B9437606E10}">
      <dgm:prSet/>
      <dgm:spPr/>
      <dgm:t>
        <a:bodyPr/>
        <a:lstStyle/>
        <a:p>
          <a:endParaRPr lang="hu-HU"/>
        </a:p>
      </dgm:t>
    </dgm:pt>
    <dgm:pt modelId="{E77EAF80-8CE6-4474-B3FB-838C04742FD2}" type="sibTrans" cxnId="{A71DC51A-E383-4A85-9925-0B9437606E10}">
      <dgm:prSet/>
      <dgm:spPr/>
      <dgm:t>
        <a:bodyPr/>
        <a:lstStyle/>
        <a:p>
          <a:endParaRPr lang="hu-HU"/>
        </a:p>
      </dgm:t>
    </dgm:pt>
    <dgm:pt modelId="{638733AD-AC56-4461-B867-EB7CEE74B71D}">
      <dgm:prSet phldrT="[Text]"/>
      <dgm:spPr/>
      <dgm:t>
        <a:bodyPr/>
        <a:lstStyle/>
        <a:p>
          <a:r>
            <a:rPr lang="hu-HU" dirty="0"/>
            <a:t>What is the status quo? </a:t>
          </a:r>
        </a:p>
      </dgm:t>
    </dgm:pt>
    <dgm:pt modelId="{4E263797-10E6-4538-B981-9C7BAE64E159}" type="parTrans" cxnId="{5B454334-4B08-4451-BE5D-7AFC46228CE9}">
      <dgm:prSet/>
      <dgm:spPr/>
      <dgm:t>
        <a:bodyPr/>
        <a:lstStyle/>
        <a:p>
          <a:endParaRPr lang="hu-HU"/>
        </a:p>
      </dgm:t>
    </dgm:pt>
    <dgm:pt modelId="{60805A20-5249-4B7E-AE4D-C315980C3017}" type="sibTrans" cxnId="{5B454334-4B08-4451-BE5D-7AFC46228CE9}">
      <dgm:prSet/>
      <dgm:spPr/>
      <dgm:t>
        <a:bodyPr/>
        <a:lstStyle/>
        <a:p>
          <a:endParaRPr lang="hu-HU"/>
        </a:p>
      </dgm:t>
    </dgm:pt>
    <dgm:pt modelId="{04A1949F-3B8D-4023-9EC3-4872C76FFEE8}">
      <dgm:prSet phldrT="[Text]"/>
      <dgm:spPr/>
      <dgm:t>
        <a:bodyPr/>
        <a:lstStyle/>
        <a:p>
          <a:r>
            <a:rPr lang="hu-HU" dirty="0"/>
            <a:t>How do we change the status quo? </a:t>
          </a:r>
        </a:p>
      </dgm:t>
    </dgm:pt>
    <dgm:pt modelId="{3E07CF83-3583-42EF-ADCA-F36345FC1C6E}" type="parTrans" cxnId="{C7DF99A2-A9D1-4CC2-A89A-1E52856428F0}">
      <dgm:prSet/>
      <dgm:spPr/>
      <dgm:t>
        <a:bodyPr/>
        <a:lstStyle/>
        <a:p>
          <a:endParaRPr lang="hu-HU"/>
        </a:p>
      </dgm:t>
    </dgm:pt>
    <dgm:pt modelId="{FC6C7CCF-09B6-4F64-9F51-67D81C3BE0F4}" type="sibTrans" cxnId="{C7DF99A2-A9D1-4CC2-A89A-1E52856428F0}">
      <dgm:prSet/>
      <dgm:spPr/>
      <dgm:t>
        <a:bodyPr/>
        <a:lstStyle/>
        <a:p>
          <a:endParaRPr lang="hu-HU"/>
        </a:p>
      </dgm:t>
    </dgm:pt>
    <dgm:pt modelId="{E44A9425-8CF7-4E87-8A2E-0D91EED883F1}">
      <dgm:prSet/>
      <dgm:spPr/>
      <dgm:t>
        <a:bodyPr/>
        <a:lstStyle/>
        <a:p>
          <a:r>
            <a:rPr lang="hu-HU" dirty="0"/>
            <a:t>Definition, if something is not clear in the motion</a:t>
          </a:r>
        </a:p>
      </dgm:t>
    </dgm:pt>
    <dgm:pt modelId="{0369ADF8-4EE5-4B54-BA19-B71EB45CC127}" type="parTrans" cxnId="{09669662-7EC3-4FAE-B060-CF6744B1A8DA}">
      <dgm:prSet/>
      <dgm:spPr/>
      <dgm:t>
        <a:bodyPr/>
        <a:lstStyle/>
        <a:p>
          <a:endParaRPr lang="hu-HU"/>
        </a:p>
      </dgm:t>
    </dgm:pt>
    <dgm:pt modelId="{F0690CDB-66BE-4AB1-ABCA-E42A48052C4A}" type="sibTrans" cxnId="{09669662-7EC3-4FAE-B060-CF6744B1A8DA}">
      <dgm:prSet/>
      <dgm:spPr/>
      <dgm:t>
        <a:bodyPr/>
        <a:lstStyle/>
        <a:p>
          <a:endParaRPr lang="hu-HU"/>
        </a:p>
      </dgm:t>
    </dgm:pt>
    <dgm:pt modelId="{3C5883C1-446C-4043-81F1-AB967E017ADB}">
      <dgm:prSet/>
      <dgm:spPr/>
      <dgm:t>
        <a:bodyPr/>
        <a:lstStyle/>
        <a:p>
          <a:r>
            <a:rPr lang="hu-HU" dirty="0"/>
            <a:t>Establishing a basic criteria, where you want to win the debate</a:t>
          </a:r>
        </a:p>
      </dgm:t>
    </dgm:pt>
    <dgm:pt modelId="{C9C0DAC8-4B5C-4008-9648-A8AB18071CA6}" type="parTrans" cxnId="{CADD73D7-A216-44BC-BEAF-95D94E53DFED}">
      <dgm:prSet/>
      <dgm:spPr/>
      <dgm:t>
        <a:bodyPr/>
        <a:lstStyle/>
        <a:p>
          <a:endParaRPr lang="hu-HU"/>
        </a:p>
      </dgm:t>
    </dgm:pt>
    <dgm:pt modelId="{32B32C86-3737-48B0-BE72-2B0A485D9022}" type="sibTrans" cxnId="{CADD73D7-A216-44BC-BEAF-95D94E53DFED}">
      <dgm:prSet/>
      <dgm:spPr/>
      <dgm:t>
        <a:bodyPr/>
        <a:lstStyle/>
        <a:p>
          <a:endParaRPr lang="hu-HU"/>
        </a:p>
      </dgm:t>
    </dgm:pt>
    <dgm:pt modelId="{E8DD5F30-E4C0-4D3D-B304-46F44BBE39AD}">
      <dgm:prSet/>
      <dgm:spPr/>
      <dgm:t>
        <a:bodyPr/>
        <a:lstStyle/>
        <a:p>
          <a:r>
            <a:rPr lang="hu-HU" dirty="0"/>
            <a:t>What is the underlying issue? </a:t>
          </a:r>
        </a:p>
      </dgm:t>
    </dgm:pt>
    <dgm:pt modelId="{334FBC40-1642-4BB3-BEAD-DEF74302B5EC}" type="parTrans" cxnId="{89CB7F25-F382-4EEC-B6D3-229FF9BB6F21}">
      <dgm:prSet/>
      <dgm:spPr/>
      <dgm:t>
        <a:bodyPr/>
        <a:lstStyle/>
        <a:p>
          <a:endParaRPr lang="hu-HU"/>
        </a:p>
      </dgm:t>
    </dgm:pt>
    <dgm:pt modelId="{719F8EDE-971D-463C-A0D8-1CE2F3BA8927}" type="sibTrans" cxnId="{89CB7F25-F382-4EEC-B6D3-229FF9BB6F21}">
      <dgm:prSet/>
      <dgm:spPr/>
      <dgm:t>
        <a:bodyPr/>
        <a:lstStyle/>
        <a:p>
          <a:endParaRPr lang="hu-HU"/>
        </a:p>
      </dgm:t>
    </dgm:pt>
    <dgm:pt modelId="{E945AC5E-E790-4499-8F57-3560AC7F7BFA}" type="pres">
      <dgm:prSet presAssocID="{8544B59D-2494-4643-A5E7-54EA3DC43067}" presName="linear" presStyleCnt="0">
        <dgm:presLayoutVars>
          <dgm:dir/>
          <dgm:animLvl val="lvl"/>
          <dgm:resizeHandles val="exact"/>
        </dgm:presLayoutVars>
      </dgm:prSet>
      <dgm:spPr/>
    </dgm:pt>
    <dgm:pt modelId="{AA40E494-121E-421E-8B4D-4A5470C6D129}" type="pres">
      <dgm:prSet presAssocID="{D5BEDED4-816C-46AB-BB48-C37BEB20D46D}" presName="parentLin" presStyleCnt="0"/>
      <dgm:spPr/>
    </dgm:pt>
    <dgm:pt modelId="{0AF28611-04CF-4E94-B04D-1E2792096877}" type="pres">
      <dgm:prSet presAssocID="{D5BEDED4-816C-46AB-BB48-C37BEB20D46D}" presName="parentLeftMargin" presStyleLbl="node1" presStyleIdx="0" presStyleCnt="3"/>
      <dgm:spPr/>
    </dgm:pt>
    <dgm:pt modelId="{B56BAFE0-7B5C-4661-B868-6EBBB098705B}" type="pres">
      <dgm:prSet presAssocID="{D5BEDED4-816C-46AB-BB48-C37BEB20D46D}" presName="parentText" presStyleLbl="node1" presStyleIdx="0" presStyleCnt="3">
        <dgm:presLayoutVars>
          <dgm:chMax val="0"/>
          <dgm:bulletEnabled val="1"/>
        </dgm:presLayoutVars>
      </dgm:prSet>
      <dgm:spPr/>
    </dgm:pt>
    <dgm:pt modelId="{7630190C-E54D-4A61-ADA8-1CFD30C52890}" type="pres">
      <dgm:prSet presAssocID="{D5BEDED4-816C-46AB-BB48-C37BEB20D46D}" presName="negativeSpace" presStyleCnt="0"/>
      <dgm:spPr/>
    </dgm:pt>
    <dgm:pt modelId="{DE317299-1F1D-4900-B84D-C306D39E20F5}" type="pres">
      <dgm:prSet presAssocID="{D5BEDED4-816C-46AB-BB48-C37BEB20D46D}" presName="childText" presStyleLbl="conFgAcc1" presStyleIdx="0" presStyleCnt="3">
        <dgm:presLayoutVars>
          <dgm:bulletEnabled val="1"/>
        </dgm:presLayoutVars>
      </dgm:prSet>
      <dgm:spPr/>
    </dgm:pt>
    <dgm:pt modelId="{2E61B083-528F-4077-BA58-758CD5028D12}" type="pres">
      <dgm:prSet presAssocID="{E77EAF80-8CE6-4474-B3FB-838C04742FD2}" presName="spaceBetweenRectangles" presStyleCnt="0"/>
      <dgm:spPr/>
    </dgm:pt>
    <dgm:pt modelId="{B20C03CA-EFF4-4BF4-BEEE-B1D05D550F7C}" type="pres">
      <dgm:prSet presAssocID="{638733AD-AC56-4461-B867-EB7CEE74B71D}" presName="parentLin" presStyleCnt="0"/>
      <dgm:spPr/>
    </dgm:pt>
    <dgm:pt modelId="{02E9968B-60DA-462F-8EAD-78F9703B9B35}" type="pres">
      <dgm:prSet presAssocID="{638733AD-AC56-4461-B867-EB7CEE74B71D}" presName="parentLeftMargin" presStyleLbl="node1" presStyleIdx="0" presStyleCnt="3"/>
      <dgm:spPr/>
    </dgm:pt>
    <dgm:pt modelId="{ACE56702-09FB-4E06-A486-34BEC93ADCED}" type="pres">
      <dgm:prSet presAssocID="{638733AD-AC56-4461-B867-EB7CEE74B71D}" presName="parentText" presStyleLbl="node1" presStyleIdx="1" presStyleCnt="3">
        <dgm:presLayoutVars>
          <dgm:chMax val="0"/>
          <dgm:bulletEnabled val="1"/>
        </dgm:presLayoutVars>
      </dgm:prSet>
      <dgm:spPr/>
    </dgm:pt>
    <dgm:pt modelId="{206A5DB4-2054-4AD7-9A60-DBEC4CBA275C}" type="pres">
      <dgm:prSet presAssocID="{638733AD-AC56-4461-B867-EB7CEE74B71D}" presName="negativeSpace" presStyleCnt="0"/>
      <dgm:spPr/>
    </dgm:pt>
    <dgm:pt modelId="{2A9107C2-AEF4-45E7-832E-B5B1468931BA}" type="pres">
      <dgm:prSet presAssocID="{638733AD-AC56-4461-B867-EB7CEE74B71D}" presName="childText" presStyleLbl="conFgAcc1" presStyleIdx="1" presStyleCnt="3">
        <dgm:presLayoutVars>
          <dgm:bulletEnabled val="1"/>
        </dgm:presLayoutVars>
      </dgm:prSet>
      <dgm:spPr/>
    </dgm:pt>
    <dgm:pt modelId="{E2B998F0-8530-447C-8A45-C5C382AE385D}" type="pres">
      <dgm:prSet presAssocID="{60805A20-5249-4B7E-AE4D-C315980C3017}" presName="spaceBetweenRectangles" presStyleCnt="0"/>
      <dgm:spPr/>
    </dgm:pt>
    <dgm:pt modelId="{E48DA4CF-31DD-485A-A4E8-9B8F5899A037}" type="pres">
      <dgm:prSet presAssocID="{04A1949F-3B8D-4023-9EC3-4872C76FFEE8}" presName="parentLin" presStyleCnt="0"/>
      <dgm:spPr/>
    </dgm:pt>
    <dgm:pt modelId="{064F058C-35D9-4239-9E4E-D029326F5B39}" type="pres">
      <dgm:prSet presAssocID="{04A1949F-3B8D-4023-9EC3-4872C76FFEE8}" presName="parentLeftMargin" presStyleLbl="node1" presStyleIdx="1" presStyleCnt="3"/>
      <dgm:spPr/>
    </dgm:pt>
    <dgm:pt modelId="{B8058E49-01B0-4914-AD2F-B61F2533894A}" type="pres">
      <dgm:prSet presAssocID="{04A1949F-3B8D-4023-9EC3-4872C76FFEE8}" presName="parentText" presStyleLbl="node1" presStyleIdx="2" presStyleCnt="3">
        <dgm:presLayoutVars>
          <dgm:chMax val="0"/>
          <dgm:bulletEnabled val="1"/>
        </dgm:presLayoutVars>
      </dgm:prSet>
      <dgm:spPr/>
    </dgm:pt>
    <dgm:pt modelId="{9F30B1C7-66B3-4DA9-8AA4-45AFE7E70D36}" type="pres">
      <dgm:prSet presAssocID="{04A1949F-3B8D-4023-9EC3-4872C76FFEE8}" presName="negativeSpace" presStyleCnt="0"/>
      <dgm:spPr/>
    </dgm:pt>
    <dgm:pt modelId="{AEBE5BF2-ED5E-4AFA-870C-0881D8E46C02}" type="pres">
      <dgm:prSet presAssocID="{04A1949F-3B8D-4023-9EC3-4872C76FFEE8}" presName="childText" presStyleLbl="conFgAcc1" presStyleIdx="2" presStyleCnt="3">
        <dgm:presLayoutVars>
          <dgm:bulletEnabled val="1"/>
        </dgm:presLayoutVars>
      </dgm:prSet>
      <dgm:spPr/>
    </dgm:pt>
  </dgm:ptLst>
  <dgm:cxnLst>
    <dgm:cxn modelId="{A71DC51A-E383-4A85-9925-0B9437606E10}" srcId="{8544B59D-2494-4643-A5E7-54EA3DC43067}" destId="{D5BEDED4-816C-46AB-BB48-C37BEB20D46D}" srcOrd="0" destOrd="0" parTransId="{D2C04D73-B7D0-47D9-8FBC-7E3CAC199A38}" sibTransId="{E77EAF80-8CE6-4474-B3FB-838C04742FD2}"/>
    <dgm:cxn modelId="{89CB7F25-F382-4EEC-B6D3-229FF9BB6F21}" srcId="{D5BEDED4-816C-46AB-BB48-C37BEB20D46D}" destId="{E8DD5F30-E4C0-4D3D-B304-46F44BBE39AD}" srcOrd="0" destOrd="0" parTransId="{334FBC40-1642-4BB3-BEAD-DEF74302B5EC}" sibTransId="{719F8EDE-971D-463C-A0D8-1CE2F3BA8927}"/>
    <dgm:cxn modelId="{DE5FDB28-0C70-437A-95A3-97AD4B8AEC7D}" type="presOf" srcId="{04A1949F-3B8D-4023-9EC3-4872C76FFEE8}" destId="{064F058C-35D9-4239-9E4E-D029326F5B39}" srcOrd="0" destOrd="0" presId="urn:microsoft.com/office/officeart/2005/8/layout/list1"/>
    <dgm:cxn modelId="{5B454334-4B08-4451-BE5D-7AFC46228CE9}" srcId="{8544B59D-2494-4643-A5E7-54EA3DC43067}" destId="{638733AD-AC56-4461-B867-EB7CEE74B71D}" srcOrd="1" destOrd="0" parTransId="{4E263797-10E6-4538-B981-9C7BAE64E159}" sibTransId="{60805A20-5249-4B7E-AE4D-C315980C3017}"/>
    <dgm:cxn modelId="{1FA0903C-98AD-480D-8F7A-DC07580CB708}" type="presOf" srcId="{04A1949F-3B8D-4023-9EC3-4872C76FFEE8}" destId="{B8058E49-01B0-4914-AD2F-B61F2533894A}" srcOrd="1" destOrd="0" presId="urn:microsoft.com/office/officeart/2005/8/layout/list1"/>
    <dgm:cxn modelId="{09669662-7EC3-4FAE-B060-CF6744B1A8DA}" srcId="{638733AD-AC56-4461-B867-EB7CEE74B71D}" destId="{E44A9425-8CF7-4E87-8A2E-0D91EED883F1}" srcOrd="0" destOrd="0" parTransId="{0369ADF8-4EE5-4B54-BA19-B71EB45CC127}" sibTransId="{F0690CDB-66BE-4AB1-ABCA-E42A48052C4A}"/>
    <dgm:cxn modelId="{0CDB2148-9117-4C2D-9160-6816E0168F4A}" type="presOf" srcId="{E44A9425-8CF7-4E87-8A2E-0D91EED883F1}" destId="{2A9107C2-AEF4-45E7-832E-B5B1468931BA}" srcOrd="0" destOrd="0" presId="urn:microsoft.com/office/officeart/2005/8/layout/list1"/>
    <dgm:cxn modelId="{AC77796F-35F8-42A2-B78D-65F6AD815D5B}" type="presOf" srcId="{D5BEDED4-816C-46AB-BB48-C37BEB20D46D}" destId="{0AF28611-04CF-4E94-B04D-1E2792096877}" srcOrd="0" destOrd="0" presId="urn:microsoft.com/office/officeart/2005/8/layout/list1"/>
    <dgm:cxn modelId="{928C675A-2BA1-4BDF-BBD8-B2CA34D6353F}" type="presOf" srcId="{E8DD5F30-E4C0-4D3D-B304-46F44BBE39AD}" destId="{DE317299-1F1D-4900-B84D-C306D39E20F5}" srcOrd="0" destOrd="0" presId="urn:microsoft.com/office/officeart/2005/8/layout/list1"/>
    <dgm:cxn modelId="{D184438A-053E-4894-9779-AB6CF23C2FB6}" type="presOf" srcId="{3C5883C1-446C-4043-81F1-AB967E017ADB}" destId="{AEBE5BF2-ED5E-4AFA-870C-0881D8E46C02}" srcOrd="0" destOrd="0" presId="urn:microsoft.com/office/officeart/2005/8/layout/list1"/>
    <dgm:cxn modelId="{CECD7A9C-B8D5-4DBC-B27C-1DFF36C4E3A9}" type="presOf" srcId="{638733AD-AC56-4461-B867-EB7CEE74B71D}" destId="{ACE56702-09FB-4E06-A486-34BEC93ADCED}" srcOrd="1" destOrd="0" presId="urn:microsoft.com/office/officeart/2005/8/layout/list1"/>
    <dgm:cxn modelId="{C7DF99A2-A9D1-4CC2-A89A-1E52856428F0}" srcId="{8544B59D-2494-4643-A5E7-54EA3DC43067}" destId="{04A1949F-3B8D-4023-9EC3-4872C76FFEE8}" srcOrd="2" destOrd="0" parTransId="{3E07CF83-3583-42EF-ADCA-F36345FC1C6E}" sibTransId="{FC6C7CCF-09B6-4F64-9F51-67D81C3BE0F4}"/>
    <dgm:cxn modelId="{E8F5C4C1-58D0-45F2-8F94-D8F32930B5B6}" type="presOf" srcId="{D5BEDED4-816C-46AB-BB48-C37BEB20D46D}" destId="{B56BAFE0-7B5C-4661-B868-6EBBB098705B}" srcOrd="1" destOrd="0" presId="urn:microsoft.com/office/officeart/2005/8/layout/list1"/>
    <dgm:cxn modelId="{8CF381CF-A469-4431-A7CD-5DF1E81E7A91}" type="presOf" srcId="{8544B59D-2494-4643-A5E7-54EA3DC43067}" destId="{E945AC5E-E790-4499-8F57-3560AC7F7BFA}" srcOrd="0" destOrd="0" presId="urn:microsoft.com/office/officeart/2005/8/layout/list1"/>
    <dgm:cxn modelId="{CADD73D7-A216-44BC-BEAF-95D94E53DFED}" srcId="{04A1949F-3B8D-4023-9EC3-4872C76FFEE8}" destId="{3C5883C1-446C-4043-81F1-AB967E017ADB}" srcOrd="0" destOrd="0" parTransId="{C9C0DAC8-4B5C-4008-9648-A8AB18071CA6}" sibTransId="{32B32C86-3737-48B0-BE72-2B0A485D9022}"/>
    <dgm:cxn modelId="{B41301DD-09D2-4266-924B-CF29F11C062D}" type="presOf" srcId="{638733AD-AC56-4461-B867-EB7CEE74B71D}" destId="{02E9968B-60DA-462F-8EAD-78F9703B9B35}" srcOrd="0" destOrd="0" presId="urn:microsoft.com/office/officeart/2005/8/layout/list1"/>
    <dgm:cxn modelId="{E5895C3F-31DE-4814-9B93-702402A6F5B4}" type="presParOf" srcId="{E945AC5E-E790-4499-8F57-3560AC7F7BFA}" destId="{AA40E494-121E-421E-8B4D-4A5470C6D129}" srcOrd="0" destOrd="0" presId="urn:microsoft.com/office/officeart/2005/8/layout/list1"/>
    <dgm:cxn modelId="{7C50ECEA-93B3-4DD4-B9BF-44E86742BAB4}" type="presParOf" srcId="{AA40E494-121E-421E-8B4D-4A5470C6D129}" destId="{0AF28611-04CF-4E94-B04D-1E2792096877}" srcOrd="0" destOrd="0" presId="urn:microsoft.com/office/officeart/2005/8/layout/list1"/>
    <dgm:cxn modelId="{3BEDA407-5F78-4518-80CA-59C093E039F9}" type="presParOf" srcId="{AA40E494-121E-421E-8B4D-4A5470C6D129}" destId="{B56BAFE0-7B5C-4661-B868-6EBBB098705B}" srcOrd="1" destOrd="0" presId="urn:microsoft.com/office/officeart/2005/8/layout/list1"/>
    <dgm:cxn modelId="{4E00F721-36E3-4213-A266-A3716B1F988F}" type="presParOf" srcId="{E945AC5E-E790-4499-8F57-3560AC7F7BFA}" destId="{7630190C-E54D-4A61-ADA8-1CFD30C52890}" srcOrd="1" destOrd="0" presId="urn:microsoft.com/office/officeart/2005/8/layout/list1"/>
    <dgm:cxn modelId="{40AC8BE3-2CD2-4349-ACAB-CACFDE9E541E}" type="presParOf" srcId="{E945AC5E-E790-4499-8F57-3560AC7F7BFA}" destId="{DE317299-1F1D-4900-B84D-C306D39E20F5}" srcOrd="2" destOrd="0" presId="urn:microsoft.com/office/officeart/2005/8/layout/list1"/>
    <dgm:cxn modelId="{895D8EBB-681A-47D8-925C-9D44857C0A40}" type="presParOf" srcId="{E945AC5E-E790-4499-8F57-3560AC7F7BFA}" destId="{2E61B083-528F-4077-BA58-758CD5028D12}" srcOrd="3" destOrd="0" presId="urn:microsoft.com/office/officeart/2005/8/layout/list1"/>
    <dgm:cxn modelId="{49DF7162-7C78-46CB-8B29-0A4E6994D3FE}" type="presParOf" srcId="{E945AC5E-E790-4499-8F57-3560AC7F7BFA}" destId="{B20C03CA-EFF4-4BF4-BEEE-B1D05D550F7C}" srcOrd="4" destOrd="0" presId="urn:microsoft.com/office/officeart/2005/8/layout/list1"/>
    <dgm:cxn modelId="{50374635-442C-4481-8C1B-0534953CDA1E}" type="presParOf" srcId="{B20C03CA-EFF4-4BF4-BEEE-B1D05D550F7C}" destId="{02E9968B-60DA-462F-8EAD-78F9703B9B35}" srcOrd="0" destOrd="0" presId="urn:microsoft.com/office/officeart/2005/8/layout/list1"/>
    <dgm:cxn modelId="{7D1831F5-12E3-4061-BF8A-845B0AA519B5}" type="presParOf" srcId="{B20C03CA-EFF4-4BF4-BEEE-B1D05D550F7C}" destId="{ACE56702-09FB-4E06-A486-34BEC93ADCED}" srcOrd="1" destOrd="0" presId="urn:microsoft.com/office/officeart/2005/8/layout/list1"/>
    <dgm:cxn modelId="{7A4C31CD-C965-40FB-8B7B-059CC922415C}" type="presParOf" srcId="{E945AC5E-E790-4499-8F57-3560AC7F7BFA}" destId="{206A5DB4-2054-4AD7-9A60-DBEC4CBA275C}" srcOrd="5" destOrd="0" presId="urn:microsoft.com/office/officeart/2005/8/layout/list1"/>
    <dgm:cxn modelId="{54B9BA7D-4AD5-454A-8E39-F62A9C510366}" type="presParOf" srcId="{E945AC5E-E790-4499-8F57-3560AC7F7BFA}" destId="{2A9107C2-AEF4-45E7-832E-B5B1468931BA}" srcOrd="6" destOrd="0" presId="urn:microsoft.com/office/officeart/2005/8/layout/list1"/>
    <dgm:cxn modelId="{1A22849C-4A11-432B-A0CA-178CB0B9F524}" type="presParOf" srcId="{E945AC5E-E790-4499-8F57-3560AC7F7BFA}" destId="{E2B998F0-8530-447C-8A45-C5C382AE385D}" srcOrd="7" destOrd="0" presId="urn:microsoft.com/office/officeart/2005/8/layout/list1"/>
    <dgm:cxn modelId="{9359C26E-C0B3-4EB9-AC42-FDEE9821BDE1}" type="presParOf" srcId="{E945AC5E-E790-4499-8F57-3560AC7F7BFA}" destId="{E48DA4CF-31DD-485A-A4E8-9B8F5899A037}" srcOrd="8" destOrd="0" presId="urn:microsoft.com/office/officeart/2005/8/layout/list1"/>
    <dgm:cxn modelId="{152316C2-75D7-4039-8E89-AA984795F395}" type="presParOf" srcId="{E48DA4CF-31DD-485A-A4E8-9B8F5899A037}" destId="{064F058C-35D9-4239-9E4E-D029326F5B39}" srcOrd="0" destOrd="0" presId="urn:microsoft.com/office/officeart/2005/8/layout/list1"/>
    <dgm:cxn modelId="{0BEBED60-F3EA-4D11-897C-CCA1DA1E8B1F}" type="presParOf" srcId="{E48DA4CF-31DD-485A-A4E8-9B8F5899A037}" destId="{B8058E49-01B0-4914-AD2F-B61F2533894A}" srcOrd="1" destOrd="0" presId="urn:microsoft.com/office/officeart/2005/8/layout/list1"/>
    <dgm:cxn modelId="{15FA590A-30D4-4BA0-AF7F-1296139ED019}" type="presParOf" srcId="{E945AC5E-E790-4499-8F57-3560AC7F7BFA}" destId="{9F30B1C7-66B3-4DA9-8AA4-45AFE7E70D36}" srcOrd="9" destOrd="0" presId="urn:microsoft.com/office/officeart/2005/8/layout/list1"/>
    <dgm:cxn modelId="{7236C870-4119-4448-B62B-4093B72BB1CA}" type="presParOf" srcId="{E945AC5E-E790-4499-8F57-3560AC7F7BFA}" destId="{AEBE5BF2-ED5E-4AFA-870C-0881D8E46C02}"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23C0EF-C0BA-48DA-9AB8-0229F7593B96}" type="doc">
      <dgm:prSet loTypeId="urn:microsoft.com/office/officeart/2005/8/layout/pyramid2" loCatId="pyramid" qsTypeId="urn:microsoft.com/office/officeart/2005/8/quickstyle/simple1" qsCatId="simple" csTypeId="urn:microsoft.com/office/officeart/2005/8/colors/accent1_2" csCatId="accent1" phldr="1"/>
      <dgm:spPr/>
    </dgm:pt>
    <dgm:pt modelId="{9F04EACD-7AF9-409C-B007-6FD2204F782E}">
      <dgm:prSet phldrT="[Text]"/>
      <dgm:spPr/>
      <dgm:t>
        <a:bodyPr/>
        <a:lstStyle/>
        <a:p>
          <a:r>
            <a:rPr lang="hu-HU" dirty="0"/>
            <a:t>Characterisation</a:t>
          </a:r>
        </a:p>
      </dgm:t>
    </dgm:pt>
    <dgm:pt modelId="{2EBB8AC0-81EC-4FB5-B5CC-660E0BCD5EDD}" type="parTrans" cxnId="{C1ED6CD8-7CDF-411F-A982-892D2251B044}">
      <dgm:prSet/>
      <dgm:spPr/>
      <dgm:t>
        <a:bodyPr/>
        <a:lstStyle/>
        <a:p>
          <a:endParaRPr lang="hu-HU"/>
        </a:p>
      </dgm:t>
    </dgm:pt>
    <dgm:pt modelId="{E0063DEC-3B3F-4CE0-B1AA-4B66450644D2}" type="sibTrans" cxnId="{C1ED6CD8-7CDF-411F-A982-892D2251B044}">
      <dgm:prSet/>
      <dgm:spPr/>
      <dgm:t>
        <a:bodyPr/>
        <a:lstStyle/>
        <a:p>
          <a:endParaRPr lang="hu-HU"/>
        </a:p>
      </dgm:t>
    </dgm:pt>
    <dgm:pt modelId="{DCC6695C-9DCF-4588-86EA-52C1758E3A17}">
      <dgm:prSet phldrT="[Text]"/>
      <dgm:spPr>
        <a:solidFill>
          <a:schemeClr val="accent2">
            <a:alpha val="90000"/>
          </a:schemeClr>
        </a:solidFill>
      </dgm:spPr>
      <dgm:t>
        <a:bodyPr/>
        <a:lstStyle/>
        <a:p>
          <a:r>
            <a:rPr lang="hu-HU" b="1" dirty="0"/>
            <a:t>Problem</a:t>
          </a:r>
        </a:p>
      </dgm:t>
    </dgm:pt>
    <dgm:pt modelId="{D643587C-6C87-4A95-A5B0-14B18CC80A32}" type="parTrans" cxnId="{CC46D584-AEBD-4064-A407-E9A5DE634CC9}">
      <dgm:prSet/>
      <dgm:spPr/>
      <dgm:t>
        <a:bodyPr/>
        <a:lstStyle/>
        <a:p>
          <a:endParaRPr lang="hu-HU"/>
        </a:p>
      </dgm:t>
    </dgm:pt>
    <dgm:pt modelId="{18631F86-5D05-483F-944C-C0ADCA2E62C4}" type="sibTrans" cxnId="{CC46D584-AEBD-4064-A407-E9A5DE634CC9}">
      <dgm:prSet/>
      <dgm:spPr/>
      <dgm:t>
        <a:bodyPr/>
        <a:lstStyle/>
        <a:p>
          <a:endParaRPr lang="hu-HU"/>
        </a:p>
      </dgm:t>
    </dgm:pt>
    <dgm:pt modelId="{BA89053F-BBEC-4560-BDC0-0487C6E4A927}">
      <dgm:prSet phldrT="[Text]"/>
      <dgm:spPr/>
      <dgm:t>
        <a:bodyPr/>
        <a:lstStyle/>
        <a:p>
          <a:r>
            <a:rPr lang="hu-HU" dirty="0"/>
            <a:t>Teamline</a:t>
          </a:r>
        </a:p>
      </dgm:t>
    </dgm:pt>
    <dgm:pt modelId="{B011E7D4-B219-4C8B-BD48-0F76EB77ED84}" type="parTrans" cxnId="{559E62BB-0648-4CFE-9D21-A56BAC2DD4F6}">
      <dgm:prSet/>
      <dgm:spPr/>
      <dgm:t>
        <a:bodyPr/>
        <a:lstStyle/>
        <a:p>
          <a:endParaRPr lang="hu-HU"/>
        </a:p>
      </dgm:t>
    </dgm:pt>
    <dgm:pt modelId="{34E6CFBE-FA9B-42A2-905C-CEF2F973D023}" type="sibTrans" cxnId="{559E62BB-0648-4CFE-9D21-A56BAC2DD4F6}">
      <dgm:prSet/>
      <dgm:spPr/>
      <dgm:t>
        <a:bodyPr/>
        <a:lstStyle/>
        <a:p>
          <a:endParaRPr lang="hu-HU"/>
        </a:p>
      </dgm:t>
    </dgm:pt>
    <dgm:pt modelId="{80A29D60-5D2C-4CBE-918C-9E2EEB55EFB4}">
      <dgm:prSet phldrT="[Text]"/>
      <dgm:spPr/>
      <dgm:t>
        <a:bodyPr/>
        <a:lstStyle/>
        <a:p>
          <a:r>
            <a:rPr lang="hu-HU" dirty="0"/>
            <a:t>Flagged arguments</a:t>
          </a:r>
        </a:p>
      </dgm:t>
    </dgm:pt>
    <dgm:pt modelId="{D1CEE0ED-3220-49F0-B080-91D18DCF070C}" type="parTrans" cxnId="{8518D04D-1A0F-48BE-86A1-17B326939CD5}">
      <dgm:prSet/>
      <dgm:spPr/>
      <dgm:t>
        <a:bodyPr/>
        <a:lstStyle/>
        <a:p>
          <a:endParaRPr lang="hu-HU"/>
        </a:p>
      </dgm:t>
    </dgm:pt>
    <dgm:pt modelId="{F2E25831-CC9E-4D46-BC26-71699CDB611D}" type="sibTrans" cxnId="{8518D04D-1A0F-48BE-86A1-17B326939CD5}">
      <dgm:prSet/>
      <dgm:spPr/>
      <dgm:t>
        <a:bodyPr/>
        <a:lstStyle/>
        <a:p>
          <a:endParaRPr lang="hu-HU"/>
        </a:p>
      </dgm:t>
    </dgm:pt>
    <dgm:pt modelId="{CD2F3A51-6AA0-4888-80C3-9479F133EA65}">
      <dgm:prSet phldrT="[Text]"/>
      <dgm:spPr/>
      <dgm:t>
        <a:bodyPr/>
        <a:lstStyle/>
        <a:p>
          <a:r>
            <a:rPr lang="hu-HU" dirty="0"/>
            <a:t>Examples</a:t>
          </a:r>
        </a:p>
      </dgm:t>
    </dgm:pt>
    <dgm:pt modelId="{E79E1F06-3AE3-4A4F-A6EA-0396C10D18AB}" type="parTrans" cxnId="{9387C05F-35FE-43C6-8158-C43A79CA1E3C}">
      <dgm:prSet/>
      <dgm:spPr/>
      <dgm:t>
        <a:bodyPr/>
        <a:lstStyle/>
        <a:p>
          <a:endParaRPr lang="hu-HU"/>
        </a:p>
      </dgm:t>
    </dgm:pt>
    <dgm:pt modelId="{9CD2A475-D324-478A-A3D8-E2055FC4177A}" type="sibTrans" cxnId="{9387C05F-35FE-43C6-8158-C43A79CA1E3C}">
      <dgm:prSet/>
      <dgm:spPr/>
      <dgm:t>
        <a:bodyPr/>
        <a:lstStyle/>
        <a:p>
          <a:endParaRPr lang="hu-HU"/>
        </a:p>
      </dgm:t>
    </dgm:pt>
    <dgm:pt modelId="{095E6967-7396-4A38-BED2-9548EA21485F}">
      <dgm:prSet phldrT="[Text]"/>
      <dgm:spPr/>
      <dgm:t>
        <a:bodyPr/>
        <a:lstStyle/>
        <a:p>
          <a:r>
            <a:rPr lang="hu-HU"/>
            <a:t>Relevance</a:t>
          </a:r>
          <a:endParaRPr lang="hu-HU" dirty="0"/>
        </a:p>
      </dgm:t>
    </dgm:pt>
    <dgm:pt modelId="{7892B93F-904C-4425-BD81-25916B921E09}" type="parTrans" cxnId="{703B08D6-5481-4511-A597-44713E98B97F}">
      <dgm:prSet/>
      <dgm:spPr/>
      <dgm:t>
        <a:bodyPr/>
        <a:lstStyle/>
        <a:p>
          <a:endParaRPr lang="hu-HU"/>
        </a:p>
      </dgm:t>
    </dgm:pt>
    <dgm:pt modelId="{9F19F27C-D00C-419C-B58D-8A2F3C73D3C8}" type="sibTrans" cxnId="{703B08D6-5481-4511-A597-44713E98B97F}">
      <dgm:prSet/>
      <dgm:spPr/>
      <dgm:t>
        <a:bodyPr/>
        <a:lstStyle/>
        <a:p>
          <a:endParaRPr lang="hu-HU"/>
        </a:p>
      </dgm:t>
    </dgm:pt>
    <dgm:pt modelId="{7BE0AC25-F0F1-4F9C-9655-2693CF88EB51}" type="pres">
      <dgm:prSet presAssocID="{1D23C0EF-C0BA-48DA-9AB8-0229F7593B96}" presName="compositeShape" presStyleCnt="0">
        <dgm:presLayoutVars>
          <dgm:dir/>
          <dgm:resizeHandles/>
        </dgm:presLayoutVars>
      </dgm:prSet>
      <dgm:spPr/>
    </dgm:pt>
    <dgm:pt modelId="{9CEEB2AC-05BE-46D4-B1AD-11A3058D78D9}" type="pres">
      <dgm:prSet presAssocID="{1D23C0EF-C0BA-48DA-9AB8-0229F7593B96}" presName="pyramid" presStyleLbl="node1" presStyleIdx="0" presStyleCnt="1" custLinFactNeighborY="-612"/>
      <dgm:spPr/>
    </dgm:pt>
    <dgm:pt modelId="{B925B9C7-BA50-4D50-B8DD-FE847DB422CE}" type="pres">
      <dgm:prSet presAssocID="{1D23C0EF-C0BA-48DA-9AB8-0229F7593B96}" presName="theList" presStyleCnt="0"/>
      <dgm:spPr/>
    </dgm:pt>
    <dgm:pt modelId="{427E585E-2408-4BFC-B43B-A8AADF36BB61}" type="pres">
      <dgm:prSet presAssocID="{CD2F3A51-6AA0-4888-80C3-9479F133EA65}" presName="aNode" presStyleLbl="fgAcc1" presStyleIdx="0" presStyleCnt="6">
        <dgm:presLayoutVars>
          <dgm:bulletEnabled val="1"/>
        </dgm:presLayoutVars>
      </dgm:prSet>
      <dgm:spPr/>
    </dgm:pt>
    <dgm:pt modelId="{6BCE47E8-6E96-4118-8F88-A10F95419261}" type="pres">
      <dgm:prSet presAssocID="{CD2F3A51-6AA0-4888-80C3-9479F133EA65}" presName="aSpace" presStyleCnt="0"/>
      <dgm:spPr/>
    </dgm:pt>
    <dgm:pt modelId="{DAE83108-0855-4177-8342-DB3D781478FD}" type="pres">
      <dgm:prSet presAssocID="{80A29D60-5D2C-4CBE-918C-9E2EEB55EFB4}" presName="aNode" presStyleLbl="fgAcc1" presStyleIdx="1" presStyleCnt="6">
        <dgm:presLayoutVars>
          <dgm:bulletEnabled val="1"/>
        </dgm:presLayoutVars>
      </dgm:prSet>
      <dgm:spPr/>
    </dgm:pt>
    <dgm:pt modelId="{79F5E305-AC28-45C3-9D91-E4426E2875A2}" type="pres">
      <dgm:prSet presAssocID="{80A29D60-5D2C-4CBE-918C-9E2EEB55EFB4}" presName="aSpace" presStyleCnt="0"/>
      <dgm:spPr/>
    </dgm:pt>
    <dgm:pt modelId="{4B4B46C9-4259-4F42-B8D7-C322C73D4C08}" type="pres">
      <dgm:prSet presAssocID="{9F04EACD-7AF9-409C-B007-6FD2204F782E}" presName="aNode" presStyleLbl="fgAcc1" presStyleIdx="2" presStyleCnt="6">
        <dgm:presLayoutVars>
          <dgm:bulletEnabled val="1"/>
        </dgm:presLayoutVars>
      </dgm:prSet>
      <dgm:spPr/>
    </dgm:pt>
    <dgm:pt modelId="{E566C995-5614-405B-A790-843441CF2B75}" type="pres">
      <dgm:prSet presAssocID="{9F04EACD-7AF9-409C-B007-6FD2204F782E}" presName="aSpace" presStyleCnt="0"/>
      <dgm:spPr/>
    </dgm:pt>
    <dgm:pt modelId="{0D058488-6B38-458F-AA63-5C9D585B5E46}" type="pres">
      <dgm:prSet presAssocID="{DCC6695C-9DCF-4588-86EA-52C1758E3A17}" presName="aNode" presStyleLbl="fgAcc1" presStyleIdx="3" presStyleCnt="6">
        <dgm:presLayoutVars>
          <dgm:bulletEnabled val="1"/>
        </dgm:presLayoutVars>
      </dgm:prSet>
      <dgm:spPr/>
    </dgm:pt>
    <dgm:pt modelId="{21786B4C-E077-4497-80E0-DD34B74EB1DE}" type="pres">
      <dgm:prSet presAssocID="{DCC6695C-9DCF-4588-86EA-52C1758E3A17}" presName="aSpace" presStyleCnt="0"/>
      <dgm:spPr/>
    </dgm:pt>
    <dgm:pt modelId="{AB3C55A2-1507-4D8E-8D2D-B4B0661DAA54}" type="pres">
      <dgm:prSet presAssocID="{095E6967-7396-4A38-BED2-9548EA21485F}" presName="aNode" presStyleLbl="fgAcc1" presStyleIdx="4" presStyleCnt="6">
        <dgm:presLayoutVars>
          <dgm:bulletEnabled val="1"/>
        </dgm:presLayoutVars>
      </dgm:prSet>
      <dgm:spPr/>
    </dgm:pt>
    <dgm:pt modelId="{511D51A1-9C1D-48C4-8A24-83730E4CD0F4}" type="pres">
      <dgm:prSet presAssocID="{095E6967-7396-4A38-BED2-9548EA21485F}" presName="aSpace" presStyleCnt="0"/>
      <dgm:spPr/>
    </dgm:pt>
    <dgm:pt modelId="{9F63426B-462B-40D9-9277-49CE459A87E3}" type="pres">
      <dgm:prSet presAssocID="{BA89053F-BBEC-4560-BDC0-0487C6E4A927}" presName="aNode" presStyleLbl="fgAcc1" presStyleIdx="5" presStyleCnt="6">
        <dgm:presLayoutVars>
          <dgm:bulletEnabled val="1"/>
        </dgm:presLayoutVars>
      </dgm:prSet>
      <dgm:spPr/>
    </dgm:pt>
    <dgm:pt modelId="{BB84F175-6C34-46FB-81E5-84734230BE8B}" type="pres">
      <dgm:prSet presAssocID="{BA89053F-BBEC-4560-BDC0-0487C6E4A927}" presName="aSpace" presStyleCnt="0"/>
      <dgm:spPr/>
    </dgm:pt>
  </dgm:ptLst>
  <dgm:cxnLst>
    <dgm:cxn modelId="{9387C05F-35FE-43C6-8158-C43A79CA1E3C}" srcId="{1D23C0EF-C0BA-48DA-9AB8-0229F7593B96}" destId="{CD2F3A51-6AA0-4888-80C3-9479F133EA65}" srcOrd="0" destOrd="0" parTransId="{E79E1F06-3AE3-4A4F-A6EA-0396C10D18AB}" sibTransId="{9CD2A475-D324-478A-A3D8-E2055FC4177A}"/>
    <dgm:cxn modelId="{8518D04D-1A0F-48BE-86A1-17B326939CD5}" srcId="{1D23C0EF-C0BA-48DA-9AB8-0229F7593B96}" destId="{80A29D60-5D2C-4CBE-918C-9E2EEB55EFB4}" srcOrd="1" destOrd="0" parTransId="{D1CEE0ED-3220-49F0-B080-91D18DCF070C}" sibTransId="{F2E25831-CC9E-4D46-BC26-71699CDB611D}"/>
    <dgm:cxn modelId="{F268D554-2382-4D56-93D6-235D9A57A10B}" type="presOf" srcId="{DCC6695C-9DCF-4588-86EA-52C1758E3A17}" destId="{0D058488-6B38-458F-AA63-5C9D585B5E46}" srcOrd="0" destOrd="0" presId="urn:microsoft.com/office/officeart/2005/8/layout/pyramid2"/>
    <dgm:cxn modelId="{CC46D584-AEBD-4064-A407-E9A5DE634CC9}" srcId="{1D23C0EF-C0BA-48DA-9AB8-0229F7593B96}" destId="{DCC6695C-9DCF-4588-86EA-52C1758E3A17}" srcOrd="3" destOrd="0" parTransId="{D643587C-6C87-4A95-A5B0-14B18CC80A32}" sibTransId="{18631F86-5D05-483F-944C-C0ADCA2E62C4}"/>
    <dgm:cxn modelId="{B2D918A7-E105-49F4-8871-D9B7B4C837FA}" type="presOf" srcId="{BA89053F-BBEC-4560-BDC0-0487C6E4A927}" destId="{9F63426B-462B-40D9-9277-49CE459A87E3}" srcOrd="0" destOrd="0" presId="urn:microsoft.com/office/officeart/2005/8/layout/pyramid2"/>
    <dgm:cxn modelId="{559E62BB-0648-4CFE-9D21-A56BAC2DD4F6}" srcId="{1D23C0EF-C0BA-48DA-9AB8-0229F7593B96}" destId="{BA89053F-BBEC-4560-BDC0-0487C6E4A927}" srcOrd="5" destOrd="0" parTransId="{B011E7D4-B219-4C8B-BD48-0F76EB77ED84}" sibTransId="{34E6CFBE-FA9B-42A2-905C-CEF2F973D023}"/>
    <dgm:cxn modelId="{35AA23D1-F775-41B4-9E42-D12E7BF5C36D}" type="presOf" srcId="{80A29D60-5D2C-4CBE-918C-9E2EEB55EFB4}" destId="{DAE83108-0855-4177-8342-DB3D781478FD}" srcOrd="0" destOrd="0" presId="urn:microsoft.com/office/officeart/2005/8/layout/pyramid2"/>
    <dgm:cxn modelId="{297960D1-4C92-4CFB-A127-AE6D9C309DEC}" type="presOf" srcId="{095E6967-7396-4A38-BED2-9548EA21485F}" destId="{AB3C55A2-1507-4D8E-8D2D-B4B0661DAA54}" srcOrd="0" destOrd="0" presId="urn:microsoft.com/office/officeart/2005/8/layout/pyramid2"/>
    <dgm:cxn modelId="{703B08D6-5481-4511-A597-44713E98B97F}" srcId="{1D23C0EF-C0BA-48DA-9AB8-0229F7593B96}" destId="{095E6967-7396-4A38-BED2-9548EA21485F}" srcOrd="4" destOrd="0" parTransId="{7892B93F-904C-4425-BD81-25916B921E09}" sibTransId="{9F19F27C-D00C-419C-B58D-8A2F3C73D3C8}"/>
    <dgm:cxn modelId="{43452CD7-0DCB-483E-BA43-A9D058B5F6CD}" type="presOf" srcId="{1D23C0EF-C0BA-48DA-9AB8-0229F7593B96}" destId="{7BE0AC25-F0F1-4F9C-9655-2693CF88EB51}" srcOrd="0" destOrd="0" presId="urn:microsoft.com/office/officeart/2005/8/layout/pyramid2"/>
    <dgm:cxn modelId="{C1ED6CD8-7CDF-411F-A982-892D2251B044}" srcId="{1D23C0EF-C0BA-48DA-9AB8-0229F7593B96}" destId="{9F04EACD-7AF9-409C-B007-6FD2204F782E}" srcOrd="2" destOrd="0" parTransId="{2EBB8AC0-81EC-4FB5-B5CC-660E0BCD5EDD}" sibTransId="{E0063DEC-3B3F-4CE0-B1AA-4B66450644D2}"/>
    <dgm:cxn modelId="{D445ECD9-DF4B-458E-9242-2C89FC5EDB32}" type="presOf" srcId="{CD2F3A51-6AA0-4888-80C3-9479F133EA65}" destId="{427E585E-2408-4BFC-B43B-A8AADF36BB61}" srcOrd="0" destOrd="0" presId="urn:microsoft.com/office/officeart/2005/8/layout/pyramid2"/>
    <dgm:cxn modelId="{9041BBF2-1783-4325-8841-820355D7C289}" type="presOf" srcId="{9F04EACD-7AF9-409C-B007-6FD2204F782E}" destId="{4B4B46C9-4259-4F42-B8D7-C322C73D4C08}" srcOrd="0" destOrd="0" presId="urn:microsoft.com/office/officeart/2005/8/layout/pyramid2"/>
    <dgm:cxn modelId="{5DE8BC25-DD9E-404E-8E71-EB2233764F55}" type="presParOf" srcId="{7BE0AC25-F0F1-4F9C-9655-2693CF88EB51}" destId="{9CEEB2AC-05BE-46D4-B1AD-11A3058D78D9}" srcOrd="0" destOrd="0" presId="urn:microsoft.com/office/officeart/2005/8/layout/pyramid2"/>
    <dgm:cxn modelId="{93083C0F-F414-40D6-A579-7D295277E52D}" type="presParOf" srcId="{7BE0AC25-F0F1-4F9C-9655-2693CF88EB51}" destId="{B925B9C7-BA50-4D50-B8DD-FE847DB422CE}" srcOrd="1" destOrd="0" presId="urn:microsoft.com/office/officeart/2005/8/layout/pyramid2"/>
    <dgm:cxn modelId="{48446B1B-F731-454D-BB7B-098F25F50348}" type="presParOf" srcId="{B925B9C7-BA50-4D50-B8DD-FE847DB422CE}" destId="{427E585E-2408-4BFC-B43B-A8AADF36BB61}" srcOrd="0" destOrd="0" presId="urn:microsoft.com/office/officeart/2005/8/layout/pyramid2"/>
    <dgm:cxn modelId="{B9DBFADB-88CC-4A1E-A463-BA6732A2B4B4}" type="presParOf" srcId="{B925B9C7-BA50-4D50-B8DD-FE847DB422CE}" destId="{6BCE47E8-6E96-4118-8F88-A10F95419261}" srcOrd="1" destOrd="0" presId="urn:microsoft.com/office/officeart/2005/8/layout/pyramid2"/>
    <dgm:cxn modelId="{01DD281E-367D-49A9-B575-4907672D5412}" type="presParOf" srcId="{B925B9C7-BA50-4D50-B8DD-FE847DB422CE}" destId="{DAE83108-0855-4177-8342-DB3D781478FD}" srcOrd="2" destOrd="0" presId="urn:microsoft.com/office/officeart/2005/8/layout/pyramid2"/>
    <dgm:cxn modelId="{81C3711C-4D2E-4FB6-BD44-023C2CA682BD}" type="presParOf" srcId="{B925B9C7-BA50-4D50-B8DD-FE847DB422CE}" destId="{79F5E305-AC28-45C3-9D91-E4426E2875A2}" srcOrd="3" destOrd="0" presId="urn:microsoft.com/office/officeart/2005/8/layout/pyramid2"/>
    <dgm:cxn modelId="{3F67D19A-1888-47B3-933C-EF135764D235}" type="presParOf" srcId="{B925B9C7-BA50-4D50-B8DD-FE847DB422CE}" destId="{4B4B46C9-4259-4F42-B8D7-C322C73D4C08}" srcOrd="4" destOrd="0" presId="urn:microsoft.com/office/officeart/2005/8/layout/pyramid2"/>
    <dgm:cxn modelId="{D35FEFC7-5D37-4D55-857E-2F5E80231640}" type="presParOf" srcId="{B925B9C7-BA50-4D50-B8DD-FE847DB422CE}" destId="{E566C995-5614-405B-A790-843441CF2B75}" srcOrd="5" destOrd="0" presId="urn:microsoft.com/office/officeart/2005/8/layout/pyramid2"/>
    <dgm:cxn modelId="{DA7B4A6E-A4EC-402E-90F4-F5BAA9D0AC5B}" type="presParOf" srcId="{B925B9C7-BA50-4D50-B8DD-FE847DB422CE}" destId="{0D058488-6B38-458F-AA63-5C9D585B5E46}" srcOrd="6" destOrd="0" presId="urn:microsoft.com/office/officeart/2005/8/layout/pyramid2"/>
    <dgm:cxn modelId="{6094F2A0-40DA-4D6D-A299-1E7C8ADB27B1}" type="presParOf" srcId="{B925B9C7-BA50-4D50-B8DD-FE847DB422CE}" destId="{21786B4C-E077-4497-80E0-DD34B74EB1DE}" srcOrd="7" destOrd="0" presId="urn:microsoft.com/office/officeart/2005/8/layout/pyramid2"/>
    <dgm:cxn modelId="{1F68E80C-E756-42C3-9646-4A98D5E34DF7}" type="presParOf" srcId="{B925B9C7-BA50-4D50-B8DD-FE847DB422CE}" destId="{AB3C55A2-1507-4D8E-8D2D-B4B0661DAA54}" srcOrd="8" destOrd="0" presId="urn:microsoft.com/office/officeart/2005/8/layout/pyramid2"/>
    <dgm:cxn modelId="{2570762F-653A-43DF-8053-4019EA2884AF}" type="presParOf" srcId="{B925B9C7-BA50-4D50-B8DD-FE847DB422CE}" destId="{511D51A1-9C1D-48C4-8A24-83730E4CD0F4}" srcOrd="9" destOrd="0" presId="urn:microsoft.com/office/officeart/2005/8/layout/pyramid2"/>
    <dgm:cxn modelId="{5E257B9B-5605-455C-8F9A-50704F164AA7}" type="presParOf" srcId="{B925B9C7-BA50-4D50-B8DD-FE847DB422CE}" destId="{9F63426B-462B-40D9-9277-49CE459A87E3}" srcOrd="10" destOrd="0" presId="urn:microsoft.com/office/officeart/2005/8/layout/pyramid2"/>
    <dgm:cxn modelId="{7A84601F-EEE4-47B4-9C97-1545561D4323}" type="presParOf" srcId="{B925B9C7-BA50-4D50-B8DD-FE847DB422CE}" destId="{BB84F175-6C34-46FB-81E5-84734230BE8B}"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44B59D-2494-4643-A5E7-54EA3DC4306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hu-HU"/>
        </a:p>
      </dgm:t>
    </dgm:pt>
    <dgm:pt modelId="{D5BEDED4-816C-46AB-BB48-C37BEB20D46D}">
      <dgm:prSet phldrT="[Text]"/>
      <dgm:spPr/>
      <dgm:t>
        <a:bodyPr/>
        <a:lstStyle/>
        <a:p>
          <a:r>
            <a:rPr lang="hu-HU" dirty="0"/>
            <a:t>Why are we having this debate?</a:t>
          </a:r>
        </a:p>
      </dgm:t>
    </dgm:pt>
    <dgm:pt modelId="{D2C04D73-B7D0-47D9-8FBC-7E3CAC199A38}" type="parTrans" cxnId="{A71DC51A-E383-4A85-9925-0B9437606E10}">
      <dgm:prSet/>
      <dgm:spPr/>
      <dgm:t>
        <a:bodyPr/>
        <a:lstStyle/>
        <a:p>
          <a:endParaRPr lang="hu-HU"/>
        </a:p>
      </dgm:t>
    </dgm:pt>
    <dgm:pt modelId="{E77EAF80-8CE6-4474-B3FB-838C04742FD2}" type="sibTrans" cxnId="{A71DC51A-E383-4A85-9925-0B9437606E10}">
      <dgm:prSet/>
      <dgm:spPr/>
      <dgm:t>
        <a:bodyPr/>
        <a:lstStyle/>
        <a:p>
          <a:endParaRPr lang="hu-HU"/>
        </a:p>
      </dgm:t>
    </dgm:pt>
    <dgm:pt modelId="{638733AD-AC56-4461-B867-EB7CEE74B71D}">
      <dgm:prSet phldrT="[Text]"/>
      <dgm:spPr/>
      <dgm:t>
        <a:bodyPr/>
        <a:lstStyle/>
        <a:p>
          <a:r>
            <a:rPr lang="hu-HU" dirty="0"/>
            <a:t>What is the status quo? </a:t>
          </a:r>
        </a:p>
      </dgm:t>
    </dgm:pt>
    <dgm:pt modelId="{4E263797-10E6-4538-B981-9C7BAE64E159}" type="parTrans" cxnId="{5B454334-4B08-4451-BE5D-7AFC46228CE9}">
      <dgm:prSet/>
      <dgm:spPr/>
      <dgm:t>
        <a:bodyPr/>
        <a:lstStyle/>
        <a:p>
          <a:endParaRPr lang="hu-HU"/>
        </a:p>
      </dgm:t>
    </dgm:pt>
    <dgm:pt modelId="{60805A20-5249-4B7E-AE4D-C315980C3017}" type="sibTrans" cxnId="{5B454334-4B08-4451-BE5D-7AFC46228CE9}">
      <dgm:prSet/>
      <dgm:spPr/>
      <dgm:t>
        <a:bodyPr/>
        <a:lstStyle/>
        <a:p>
          <a:endParaRPr lang="hu-HU"/>
        </a:p>
      </dgm:t>
    </dgm:pt>
    <dgm:pt modelId="{04A1949F-3B8D-4023-9EC3-4872C76FFEE8}">
      <dgm:prSet phldrT="[Text]"/>
      <dgm:spPr/>
      <dgm:t>
        <a:bodyPr/>
        <a:lstStyle/>
        <a:p>
          <a:r>
            <a:rPr lang="hu-HU" dirty="0"/>
            <a:t>How do we change the status quo? </a:t>
          </a:r>
        </a:p>
      </dgm:t>
    </dgm:pt>
    <dgm:pt modelId="{3E07CF83-3583-42EF-ADCA-F36345FC1C6E}" type="parTrans" cxnId="{C7DF99A2-A9D1-4CC2-A89A-1E52856428F0}">
      <dgm:prSet/>
      <dgm:spPr/>
      <dgm:t>
        <a:bodyPr/>
        <a:lstStyle/>
        <a:p>
          <a:endParaRPr lang="hu-HU"/>
        </a:p>
      </dgm:t>
    </dgm:pt>
    <dgm:pt modelId="{FC6C7CCF-09B6-4F64-9F51-67D81C3BE0F4}" type="sibTrans" cxnId="{C7DF99A2-A9D1-4CC2-A89A-1E52856428F0}">
      <dgm:prSet/>
      <dgm:spPr/>
      <dgm:t>
        <a:bodyPr/>
        <a:lstStyle/>
        <a:p>
          <a:endParaRPr lang="hu-HU"/>
        </a:p>
      </dgm:t>
    </dgm:pt>
    <dgm:pt modelId="{E44A9425-8CF7-4E87-8A2E-0D91EED883F1}">
      <dgm:prSet/>
      <dgm:spPr/>
      <dgm:t>
        <a:bodyPr/>
        <a:lstStyle/>
        <a:p>
          <a:r>
            <a:rPr lang="hu-HU" dirty="0"/>
            <a:t>Definition, if something is not clear in the motion</a:t>
          </a:r>
        </a:p>
      </dgm:t>
    </dgm:pt>
    <dgm:pt modelId="{0369ADF8-4EE5-4B54-BA19-B71EB45CC127}" type="parTrans" cxnId="{09669662-7EC3-4FAE-B060-CF6744B1A8DA}">
      <dgm:prSet/>
      <dgm:spPr/>
      <dgm:t>
        <a:bodyPr/>
        <a:lstStyle/>
        <a:p>
          <a:endParaRPr lang="hu-HU"/>
        </a:p>
      </dgm:t>
    </dgm:pt>
    <dgm:pt modelId="{F0690CDB-66BE-4AB1-ABCA-E42A48052C4A}" type="sibTrans" cxnId="{09669662-7EC3-4FAE-B060-CF6744B1A8DA}">
      <dgm:prSet/>
      <dgm:spPr/>
      <dgm:t>
        <a:bodyPr/>
        <a:lstStyle/>
        <a:p>
          <a:endParaRPr lang="hu-HU"/>
        </a:p>
      </dgm:t>
    </dgm:pt>
    <dgm:pt modelId="{3C5883C1-446C-4043-81F1-AB967E017ADB}">
      <dgm:prSet/>
      <dgm:spPr/>
      <dgm:t>
        <a:bodyPr/>
        <a:lstStyle/>
        <a:p>
          <a:r>
            <a:rPr lang="hu-HU" dirty="0"/>
            <a:t>Establishing a basic criteria, where you want to win the debate</a:t>
          </a:r>
        </a:p>
      </dgm:t>
    </dgm:pt>
    <dgm:pt modelId="{C9C0DAC8-4B5C-4008-9648-A8AB18071CA6}" type="parTrans" cxnId="{CADD73D7-A216-44BC-BEAF-95D94E53DFED}">
      <dgm:prSet/>
      <dgm:spPr/>
      <dgm:t>
        <a:bodyPr/>
        <a:lstStyle/>
        <a:p>
          <a:endParaRPr lang="hu-HU"/>
        </a:p>
      </dgm:t>
    </dgm:pt>
    <dgm:pt modelId="{32B32C86-3737-48B0-BE72-2B0A485D9022}" type="sibTrans" cxnId="{CADD73D7-A216-44BC-BEAF-95D94E53DFED}">
      <dgm:prSet/>
      <dgm:spPr/>
      <dgm:t>
        <a:bodyPr/>
        <a:lstStyle/>
        <a:p>
          <a:endParaRPr lang="hu-HU"/>
        </a:p>
      </dgm:t>
    </dgm:pt>
    <dgm:pt modelId="{E8DD5F30-E4C0-4D3D-B304-46F44BBE39AD}">
      <dgm:prSet/>
      <dgm:spPr/>
      <dgm:t>
        <a:bodyPr/>
        <a:lstStyle/>
        <a:p>
          <a:r>
            <a:rPr lang="hu-HU" dirty="0"/>
            <a:t>What is the underlying issue? </a:t>
          </a:r>
        </a:p>
      </dgm:t>
    </dgm:pt>
    <dgm:pt modelId="{334FBC40-1642-4BB3-BEAD-DEF74302B5EC}" type="parTrans" cxnId="{89CB7F25-F382-4EEC-B6D3-229FF9BB6F21}">
      <dgm:prSet/>
      <dgm:spPr/>
      <dgm:t>
        <a:bodyPr/>
        <a:lstStyle/>
        <a:p>
          <a:endParaRPr lang="hu-HU"/>
        </a:p>
      </dgm:t>
    </dgm:pt>
    <dgm:pt modelId="{719F8EDE-971D-463C-A0D8-1CE2F3BA8927}" type="sibTrans" cxnId="{89CB7F25-F382-4EEC-B6D3-229FF9BB6F21}">
      <dgm:prSet/>
      <dgm:spPr/>
      <dgm:t>
        <a:bodyPr/>
        <a:lstStyle/>
        <a:p>
          <a:endParaRPr lang="hu-HU"/>
        </a:p>
      </dgm:t>
    </dgm:pt>
    <dgm:pt modelId="{E945AC5E-E790-4499-8F57-3560AC7F7BFA}" type="pres">
      <dgm:prSet presAssocID="{8544B59D-2494-4643-A5E7-54EA3DC43067}" presName="linear" presStyleCnt="0">
        <dgm:presLayoutVars>
          <dgm:dir/>
          <dgm:animLvl val="lvl"/>
          <dgm:resizeHandles val="exact"/>
        </dgm:presLayoutVars>
      </dgm:prSet>
      <dgm:spPr/>
    </dgm:pt>
    <dgm:pt modelId="{AA40E494-121E-421E-8B4D-4A5470C6D129}" type="pres">
      <dgm:prSet presAssocID="{D5BEDED4-816C-46AB-BB48-C37BEB20D46D}" presName="parentLin" presStyleCnt="0"/>
      <dgm:spPr/>
    </dgm:pt>
    <dgm:pt modelId="{0AF28611-04CF-4E94-B04D-1E2792096877}" type="pres">
      <dgm:prSet presAssocID="{D5BEDED4-816C-46AB-BB48-C37BEB20D46D}" presName="parentLeftMargin" presStyleLbl="node1" presStyleIdx="0" presStyleCnt="3"/>
      <dgm:spPr/>
    </dgm:pt>
    <dgm:pt modelId="{B56BAFE0-7B5C-4661-B868-6EBBB098705B}" type="pres">
      <dgm:prSet presAssocID="{D5BEDED4-816C-46AB-BB48-C37BEB20D46D}" presName="parentText" presStyleLbl="node1" presStyleIdx="0" presStyleCnt="3">
        <dgm:presLayoutVars>
          <dgm:chMax val="0"/>
          <dgm:bulletEnabled val="1"/>
        </dgm:presLayoutVars>
      </dgm:prSet>
      <dgm:spPr/>
    </dgm:pt>
    <dgm:pt modelId="{7630190C-E54D-4A61-ADA8-1CFD30C52890}" type="pres">
      <dgm:prSet presAssocID="{D5BEDED4-816C-46AB-BB48-C37BEB20D46D}" presName="negativeSpace" presStyleCnt="0"/>
      <dgm:spPr/>
    </dgm:pt>
    <dgm:pt modelId="{DE317299-1F1D-4900-B84D-C306D39E20F5}" type="pres">
      <dgm:prSet presAssocID="{D5BEDED4-816C-46AB-BB48-C37BEB20D46D}" presName="childText" presStyleLbl="conFgAcc1" presStyleIdx="0" presStyleCnt="3">
        <dgm:presLayoutVars>
          <dgm:bulletEnabled val="1"/>
        </dgm:presLayoutVars>
      </dgm:prSet>
      <dgm:spPr/>
    </dgm:pt>
    <dgm:pt modelId="{2E61B083-528F-4077-BA58-758CD5028D12}" type="pres">
      <dgm:prSet presAssocID="{E77EAF80-8CE6-4474-B3FB-838C04742FD2}" presName="spaceBetweenRectangles" presStyleCnt="0"/>
      <dgm:spPr/>
    </dgm:pt>
    <dgm:pt modelId="{B20C03CA-EFF4-4BF4-BEEE-B1D05D550F7C}" type="pres">
      <dgm:prSet presAssocID="{638733AD-AC56-4461-B867-EB7CEE74B71D}" presName="parentLin" presStyleCnt="0"/>
      <dgm:spPr/>
    </dgm:pt>
    <dgm:pt modelId="{02E9968B-60DA-462F-8EAD-78F9703B9B35}" type="pres">
      <dgm:prSet presAssocID="{638733AD-AC56-4461-B867-EB7CEE74B71D}" presName="parentLeftMargin" presStyleLbl="node1" presStyleIdx="0" presStyleCnt="3"/>
      <dgm:spPr/>
    </dgm:pt>
    <dgm:pt modelId="{ACE56702-09FB-4E06-A486-34BEC93ADCED}" type="pres">
      <dgm:prSet presAssocID="{638733AD-AC56-4461-B867-EB7CEE74B71D}" presName="parentText" presStyleLbl="node1" presStyleIdx="1" presStyleCnt="3">
        <dgm:presLayoutVars>
          <dgm:chMax val="0"/>
          <dgm:bulletEnabled val="1"/>
        </dgm:presLayoutVars>
      </dgm:prSet>
      <dgm:spPr/>
    </dgm:pt>
    <dgm:pt modelId="{206A5DB4-2054-4AD7-9A60-DBEC4CBA275C}" type="pres">
      <dgm:prSet presAssocID="{638733AD-AC56-4461-B867-EB7CEE74B71D}" presName="negativeSpace" presStyleCnt="0"/>
      <dgm:spPr/>
    </dgm:pt>
    <dgm:pt modelId="{2A9107C2-AEF4-45E7-832E-B5B1468931BA}" type="pres">
      <dgm:prSet presAssocID="{638733AD-AC56-4461-B867-EB7CEE74B71D}" presName="childText" presStyleLbl="conFgAcc1" presStyleIdx="1" presStyleCnt="3">
        <dgm:presLayoutVars>
          <dgm:bulletEnabled val="1"/>
        </dgm:presLayoutVars>
      </dgm:prSet>
      <dgm:spPr/>
    </dgm:pt>
    <dgm:pt modelId="{E2B998F0-8530-447C-8A45-C5C382AE385D}" type="pres">
      <dgm:prSet presAssocID="{60805A20-5249-4B7E-AE4D-C315980C3017}" presName="spaceBetweenRectangles" presStyleCnt="0"/>
      <dgm:spPr/>
    </dgm:pt>
    <dgm:pt modelId="{E48DA4CF-31DD-485A-A4E8-9B8F5899A037}" type="pres">
      <dgm:prSet presAssocID="{04A1949F-3B8D-4023-9EC3-4872C76FFEE8}" presName="parentLin" presStyleCnt="0"/>
      <dgm:spPr/>
    </dgm:pt>
    <dgm:pt modelId="{064F058C-35D9-4239-9E4E-D029326F5B39}" type="pres">
      <dgm:prSet presAssocID="{04A1949F-3B8D-4023-9EC3-4872C76FFEE8}" presName="parentLeftMargin" presStyleLbl="node1" presStyleIdx="1" presStyleCnt="3"/>
      <dgm:spPr/>
    </dgm:pt>
    <dgm:pt modelId="{B8058E49-01B0-4914-AD2F-B61F2533894A}" type="pres">
      <dgm:prSet presAssocID="{04A1949F-3B8D-4023-9EC3-4872C76FFEE8}" presName="parentText" presStyleLbl="node1" presStyleIdx="2" presStyleCnt="3">
        <dgm:presLayoutVars>
          <dgm:chMax val="0"/>
          <dgm:bulletEnabled val="1"/>
        </dgm:presLayoutVars>
      </dgm:prSet>
      <dgm:spPr/>
    </dgm:pt>
    <dgm:pt modelId="{9F30B1C7-66B3-4DA9-8AA4-45AFE7E70D36}" type="pres">
      <dgm:prSet presAssocID="{04A1949F-3B8D-4023-9EC3-4872C76FFEE8}" presName="negativeSpace" presStyleCnt="0"/>
      <dgm:spPr/>
    </dgm:pt>
    <dgm:pt modelId="{AEBE5BF2-ED5E-4AFA-870C-0881D8E46C02}" type="pres">
      <dgm:prSet presAssocID="{04A1949F-3B8D-4023-9EC3-4872C76FFEE8}" presName="childText" presStyleLbl="conFgAcc1" presStyleIdx="2" presStyleCnt="3">
        <dgm:presLayoutVars>
          <dgm:bulletEnabled val="1"/>
        </dgm:presLayoutVars>
      </dgm:prSet>
      <dgm:spPr/>
    </dgm:pt>
  </dgm:ptLst>
  <dgm:cxnLst>
    <dgm:cxn modelId="{A71DC51A-E383-4A85-9925-0B9437606E10}" srcId="{8544B59D-2494-4643-A5E7-54EA3DC43067}" destId="{D5BEDED4-816C-46AB-BB48-C37BEB20D46D}" srcOrd="0" destOrd="0" parTransId="{D2C04D73-B7D0-47D9-8FBC-7E3CAC199A38}" sibTransId="{E77EAF80-8CE6-4474-B3FB-838C04742FD2}"/>
    <dgm:cxn modelId="{89CB7F25-F382-4EEC-B6D3-229FF9BB6F21}" srcId="{D5BEDED4-816C-46AB-BB48-C37BEB20D46D}" destId="{E8DD5F30-E4C0-4D3D-B304-46F44BBE39AD}" srcOrd="0" destOrd="0" parTransId="{334FBC40-1642-4BB3-BEAD-DEF74302B5EC}" sibTransId="{719F8EDE-971D-463C-A0D8-1CE2F3BA8927}"/>
    <dgm:cxn modelId="{DE5FDB28-0C70-437A-95A3-97AD4B8AEC7D}" type="presOf" srcId="{04A1949F-3B8D-4023-9EC3-4872C76FFEE8}" destId="{064F058C-35D9-4239-9E4E-D029326F5B39}" srcOrd="0" destOrd="0" presId="urn:microsoft.com/office/officeart/2005/8/layout/list1"/>
    <dgm:cxn modelId="{5B454334-4B08-4451-BE5D-7AFC46228CE9}" srcId="{8544B59D-2494-4643-A5E7-54EA3DC43067}" destId="{638733AD-AC56-4461-B867-EB7CEE74B71D}" srcOrd="1" destOrd="0" parTransId="{4E263797-10E6-4538-B981-9C7BAE64E159}" sibTransId="{60805A20-5249-4B7E-AE4D-C315980C3017}"/>
    <dgm:cxn modelId="{1FA0903C-98AD-480D-8F7A-DC07580CB708}" type="presOf" srcId="{04A1949F-3B8D-4023-9EC3-4872C76FFEE8}" destId="{B8058E49-01B0-4914-AD2F-B61F2533894A}" srcOrd="1" destOrd="0" presId="urn:microsoft.com/office/officeart/2005/8/layout/list1"/>
    <dgm:cxn modelId="{09669662-7EC3-4FAE-B060-CF6744B1A8DA}" srcId="{638733AD-AC56-4461-B867-EB7CEE74B71D}" destId="{E44A9425-8CF7-4E87-8A2E-0D91EED883F1}" srcOrd="0" destOrd="0" parTransId="{0369ADF8-4EE5-4B54-BA19-B71EB45CC127}" sibTransId="{F0690CDB-66BE-4AB1-ABCA-E42A48052C4A}"/>
    <dgm:cxn modelId="{0CDB2148-9117-4C2D-9160-6816E0168F4A}" type="presOf" srcId="{E44A9425-8CF7-4E87-8A2E-0D91EED883F1}" destId="{2A9107C2-AEF4-45E7-832E-B5B1468931BA}" srcOrd="0" destOrd="0" presId="urn:microsoft.com/office/officeart/2005/8/layout/list1"/>
    <dgm:cxn modelId="{AC77796F-35F8-42A2-B78D-65F6AD815D5B}" type="presOf" srcId="{D5BEDED4-816C-46AB-BB48-C37BEB20D46D}" destId="{0AF28611-04CF-4E94-B04D-1E2792096877}" srcOrd="0" destOrd="0" presId="urn:microsoft.com/office/officeart/2005/8/layout/list1"/>
    <dgm:cxn modelId="{928C675A-2BA1-4BDF-BBD8-B2CA34D6353F}" type="presOf" srcId="{E8DD5F30-E4C0-4D3D-B304-46F44BBE39AD}" destId="{DE317299-1F1D-4900-B84D-C306D39E20F5}" srcOrd="0" destOrd="0" presId="urn:microsoft.com/office/officeart/2005/8/layout/list1"/>
    <dgm:cxn modelId="{D184438A-053E-4894-9779-AB6CF23C2FB6}" type="presOf" srcId="{3C5883C1-446C-4043-81F1-AB967E017ADB}" destId="{AEBE5BF2-ED5E-4AFA-870C-0881D8E46C02}" srcOrd="0" destOrd="0" presId="urn:microsoft.com/office/officeart/2005/8/layout/list1"/>
    <dgm:cxn modelId="{CECD7A9C-B8D5-4DBC-B27C-1DFF36C4E3A9}" type="presOf" srcId="{638733AD-AC56-4461-B867-EB7CEE74B71D}" destId="{ACE56702-09FB-4E06-A486-34BEC93ADCED}" srcOrd="1" destOrd="0" presId="urn:microsoft.com/office/officeart/2005/8/layout/list1"/>
    <dgm:cxn modelId="{C7DF99A2-A9D1-4CC2-A89A-1E52856428F0}" srcId="{8544B59D-2494-4643-A5E7-54EA3DC43067}" destId="{04A1949F-3B8D-4023-9EC3-4872C76FFEE8}" srcOrd="2" destOrd="0" parTransId="{3E07CF83-3583-42EF-ADCA-F36345FC1C6E}" sibTransId="{FC6C7CCF-09B6-4F64-9F51-67D81C3BE0F4}"/>
    <dgm:cxn modelId="{E8F5C4C1-58D0-45F2-8F94-D8F32930B5B6}" type="presOf" srcId="{D5BEDED4-816C-46AB-BB48-C37BEB20D46D}" destId="{B56BAFE0-7B5C-4661-B868-6EBBB098705B}" srcOrd="1" destOrd="0" presId="urn:microsoft.com/office/officeart/2005/8/layout/list1"/>
    <dgm:cxn modelId="{8CF381CF-A469-4431-A7CD-5DF1E81E7A91}" type="presOf" srcId="{8544B59D-2494-4643-A5E7-54EA3DC43067}" destId="{E945AC5E-E790-4499-8F57-3560AC7F7BFA}" srcOrd="0" destOrd="0" presId="urn:microsoft.com/office/officeart/2005/8/layout/list1"/>
    <dgm:cxn modelId="{CADD73D7-A216-44BC-BEAF-95D94E53DFED}" srcId="{04A1949F-3B8D-4023-9EC3-4872C76FFEE8}" destId="{3C5883C1-446C-4043-81F1-AB967E017ADB}" srcOrd="0" destOrd="0" parTransId="{C9C0DAC8-4B5C-4008-9648-A8AB18071CA6}" sibTransId="{32B32C86-3737-48B0-BE72-2B0A485D9022}"/>
    <dgm:cxn modelId="{B41301DD-09D2-4266-924B-CF29F11C062D}" type="presOf" srcId="{638733AD-AC56-4461-B867-EB7CEE74B71D}" destId="{02E9968B-60DA-462F-8EAD-78F9703B9B35}" srcOrd="0" destOrd="0" presId="urn:microsoft.com/office/officeart/2005/8/layout/list1"/>
    <dgm:cxn modelId="{E5895C3F-31DE-4814-9B93-702402A6F5B4}" type="presParOf" srcId="{E945AC5E-E790-4499-8F57-3560AC7F7BFA}" destId="{AA40E494-121E-421E-8B4D-4A5470C6D129}" srcOrd="0" destOrd="0" presId="urn:microsoft.com/office/officeart/2005/8/layout/list1"/>
    <dgm:cxn modelId="{7C50ECEA-93B3-4DD4-B9BF-44E86742BAB4}" type="presParOf" srcId="{AA40E494-121E-421E-8B4D-4A5470C6D129}" destId="{0AF28611-04CF-4E94-B04D-1E2792096877}" srcOrd="0" destOrd="0" presId="urn:microsoft.com/office/officeart/2005/8/layout/list1"/>
    <dgm:cxn modelId="{3BEDA407-5F78-4518-80CA-59C093E039F9}" type="presParOf" srcId="{AA40E494-121E-421E-8B4D-4A5470C6D129}" destId="{B56BAFE0-7B5C-4661-B868-6EBBB098705B}" srcOrd="1" destOrd="0" presId="urn:microsoft.com/office/officeart/2005/8/layout/list1"/>
    <dgm:cxn modelId="{4E00F721-36E3-4213-A266-A3716B1F988F}" type="presParOf" srcId="{E945AC5E-E790-4499-8F57-3560AC7F7BFA}" destId="{7630190C-E54D-4A61-ADA8-1CFD30C52890}" srcOrd="1" destOrd="0" presId="urn:microsoft.com/office/officeart/2005/8/layout/list1"/>
    <dgm:cxn modelId="{40AC8BE3-2CD2-4349-ACAB-CACFDE9E541E}" type="presParOf" srcId="{E945AC5E-E790-4499-8F57-3560AC7F7BFA}" destId="{DE317299-1F1D-4900-B84D-C306D39E20F5}" srcOrd="2" destOrd="0" presId="urn:microsoft.com/office/officeart/2005/8/layout/list1"/>
    <dgm:cxn modelId="{895D8EBB-681A-47D8-925C-9D44857C0A40}" type="presParOf" srcId="{E945AC5E-E790-4499-8F57-3560AC7F7BFA}" destId="{2E61B083-528F-4077-BA58-758CD5028D12}" srcOrd="3" destOrd="0" presId="urn:microsoft.com/office/officeart/2005/8/layout/list1"/>
    <dgm:cxn modelId="{49DF7162-7C78-46CB-8B29-0A4E6994D3FE}" type="presParOf" srcId="{E945AC5E-E790-4499-8F57-3560AC7F7BFA}" destId="{B20C03CA-EFF4-4BF4-BEEE-B1D05D550F7C}" srcOrd="4" destOrd="0" presId="urn:microsoft.com/office/officeart/2005/8/layout/list1"/>
    <dgm:cxn modelId="{50374635-442C-4481-8C1B-0534953CDA1E}" type="presParOf" srcId="{B20C03CA-EFF4-4BF4-BEEE-B1D05D550F7C}" destId="{02E9968B-60DA-462F-8EAD-78F9703B9B35}" srcOrd="0" destOrd="0" presId="urn:microsoft.com/office/officeart/2005/8/layout/list1"/>
    <dgm:cxn modelId="{7D1831F5-12E3-4061-BF8A-845B0AA519B5}" type="presParOf" srcId="{B20C03CA-EFF4-4BF4-BEEE-B1D05D550F7C}" destId="{ACE56702-09FB-4E06-A486-34BEC93ADCED}" srcOrd="1" destOrd="0" presId="urn:microsoft.com/office/officeart/2005/8/layout/list1"/>
    <dgm:cxn modelId="{7A4C31CD-C965-40FB-8B7B-059CC922415C}" type="presParOf" srcId="{E945AC5E-E790-4499-8F57-3560AC7F7BFA}" destId="{206A5DB4-2054-4AD7-9A60-DBEC4CBA275C}" srcOrd="5" destOrd="0" presId="urn:microsoft.com/office/officeart/2005/8/layout/list1"/>
    <dgm:cxn modelId="{54B9BA7D-4AD5-454A-8E39-F62A9C510366}" type="presParOf" srcId="{E945AC5E-E790-4499-8F57-3560AC7F7BFA}" destId="{2A9107C2-AEF4-45E7-832E-B5B1468931BA}" srcOrd="6" destOrd="0" presId="urn:microsoft.com/office/officeart/2005/8/layout/list1"/>
    <dgm:cxn modelId="{1A22849C-4A11-432B-A0CA-178CB0B9F524}" type="presParOf" srcId="{E945AC5E-E790-4499-8F57-3560AC7F7BFA}" destId="{E2B998F0-8530-447C-8A45-C5C382AE385D}" srcOrd="7" destOrd="0" presId="urn:microsoft.com/office/officeart/2005/8/layout/list1"/>
    <dgm:cxn modelId="{9359C26E-C0B3-4EB9-AC42-FDEE9821BDE1}" type="presParOf" srcId="{E945AC5E-E790-4499-8F57-3560AC7F7BFA}" destId="{E48DA4CF-31DD-485A-A4E8-9B8F5899A037}" srcOrd="8" destOrd="0" presId="urn:microsoft.com/office/officeart/2005/8/layout/list1"/>
    <dgm:cxn modelId="{152316C2-75D7-4039-8E89-AA984795F395}" type="presParOf" srcId="{E48DA4CF-31DD-485A-A4E8-9B8F5899A037}" destId="{064F058C-35D9-4239-9E4E-D029326F5B39}" srcOrd="0" destOrd="0" presId="urn:microsoft.com/office/officeart/2005/8/layout/list1"/>
    <dgm:cxn modelId="{0BEBED60-F3EA-4D11-897C-CCA1DA1E8B1F}" type="presParOf" srcId="{E48DA4CF-31DD-485A-A4E8-9B8F5899A037}" destId="{B8058E49-01B0-4914-AD2F-B61F2533894A}" srcOrd="1" destOrd="0" presId="urn:microsoft.com/office/officeart/2005/8/layout/list1"/>
    <dgm:cxn modelId="{15FA590A-30D4-4BA0-AF7F-1296139ED019}" type="presParOf" srcId="{E945AC5E-E790-4499-8F57-3560AC7F7BFA}" destId="{9F30B1C7-66B3-4DA9-8AA4-45AFE7E70D36}" srcOrd="9" destOrd="0" presId="urn:microsoft.com/office/officeart/2005/8/layout/list1"/>
    <dgm:cxn modelId="{7236C870-4119-4448-B62B-4093B72BB1CA}" type="presParOf" srcId="{E945AC5E-E790-4499-8F57-3560AC7F7BFA}" destId="{AEBE5BF2-ED5E-4AFA-870C-0881D8E46C02}"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23C0EF-C0BA-48DA-9AB8-0229F7593B96}" type="doc">
      <dgm:prSet loTypeId="urn:microsoft.com/office/officeart/2005/8/layout/pyramid2" loCatId="pyramid" qsTypeId="urn:microsoft.com/office/officeart/2005/8/quickstyle/simple1" qsCatId="simple" csTypeId="urn:microsoft.com/office/officeart/2005/8/colors/accent1_2" csCatId="accent1" phldr="1"/>
      <dgm:spPr/>
    </dgm:pt>
    <dgm:pt modelId="{9F04EACD-7AF9-409C-B007-6FD2204F782E}">
      <dgm:prSet phldrT="[Text]"/>
      <dgm:spPr/>
      <dgm:t>
        <a:bodyPr/>
        <a:lstStyle/>
        <a:p>
          <a:r>
            <a:rPr lang="hu-HU" dirty="0"/>
            <a:t>Characterisation</a:t>
          </a:r>
        </a:p>
      </dgm:t>
    </dgm:pt>
    <dgm:pt modelId="{2EBB8AC0-81EC-4FB5-B5CC-660E0BCD5EDD}" type="parTrans" cxnId="{C1ED6CD8-7CDF-411F-A982-892D2251B044}">
      <dgm:prSet/>
      <dgm:spPr/>
      <dgm:t>
        <a:bodyPr/>
        <a:lstStyle/>
        <a:p>
          <a:endParaRPr lang="hu-HU"/>
        </a:p>
      </dgm:t>
    </dgm:pt>
    <dgm:pt modelId="{E0063DEC-3B3F-4CE0-B1AA-4B66450644D2}" type="sibTrans" cxnId="{C1ED6CD8-7CDF-411F-A982-892D2251B044}">
      <dgm:prSet/>
      <dgm:spPr/>
      <dgm:t>
        <a:bodyPr/>
        <a:lstStyle/>
        <a:p>
          <a:endParaRPr lang="hu-HU"/>
        </a:p>
      </dgm:t>
    </dgm:pt>
    <dgm:pt modelId="{DCC6695C-9DCF-4588-86EA-52C1758E3A17}">
      <dgm:prSet phldrT="[Text]"/>
      <dgm:spPr>
        <a:solidFill>
          <a:schemeClr val="accent2">
            <a:alpha val="90000"/>
          </a:schemeClr>
        </a:solidFill>
      </dgm:spPr>
      <dgm:t>
        <a:bodyPr/>
        <a:lstStyle/>
        <a:p>
          <a:r>
            <a:rPr lang="hu-HU" b="1" dirty="0"/>
            <a:t>Problem</a:t>
          </a:r>
        </a:p>
      </dgm:t>
    </dgm:pt>
    <dgm:pt modelId="{D643587C-6C87-4A95-A5B0-14B18CC80A32}" type="parTrans" cxnId="{CC46D584-AEBD-4064-A407-E9A5DE634CC9}">
      <dgm:prSet/>
      <dgm:spPr/>
      <dgm:t>
        <a:bodyPr/>
        <a:lstStyle/>
        <a:p>
          <a:endParaRPr lang="hu-HU"/>
        </a:p>
      </dgm:t>
    </dgm:pt>
    <dgm:pt modelId="{18631F86-5D05-483F-944C-C0ADCA2E62C4}" type="sibTrans" cxnId="{CC46D584-AEBD-4064-A407-E9A5DE634CC9}">
      <dgm:prSet/>
      <dgm:spPr/>
      <dgm:t>
        <a:bodyPr/>
        <a:lstStyle/>
        <a:p>
          <a:endParaRPr lang="hu-HU"/>
        </a:p>
      </dgm:t>
    </dgm:pt>
    <dgm:pt modelId="{BA89053F-BBEC-4560-BDC0-0487C6E4A927}">
      <dgm:prSet phldrT="[Text]"/>
      <dgm:spPr/>
      <dgm:t>
        <a:bodyPr/>
        <a:lstStyle/>
        <a:p>
          <a:r>
            <a:rPr lang="hu-HU" dirty="0"/>
            <a:t>Teamline</a:t>
          </a:r>
        </a:p>
      </dgm:t>
    </dgm:pt>
    <dgm:pt modelId="{B011E7D4-B219-4C8B-BD48-0F76EB77ED84}" type="parTrans" cxnId="{559E62BB-0648-4CFE-9D21-A56BAC2DD4F6}">
      <dgm:prSet/>
      <dgm:spPr/>
      <dgm:t>
        <a:bodyPr/>
        <a:lstStyle/>
        <a:p>
          <a:endParaRPr lang="hu-HU"/>
        </a:p>
      </dgm:t>
    </dgm:pt>
    <dgm:pt modelId="{34E6CFBE-FA9B-42A2-905C-CEF2F973D023}" type="sibTrans" cxnId="{559E62BB-0648-4CFE-9D21-A56BAC2DD4F6}">
      <dgm:prSet/>
      <dgm:spPr/>
      <dgm:t>
        <a:bodyPr/>
        <a:lstStyle/>
        <a:p>
          <a:endParaRPr lang="hu-HU"/>
        </a:p>
      </dgm:t>
    </dgm:pt>
    <dgm:pt modelId="{80A29D60-5D2C-4CBE-918C-9E2EEB55EFB4}">
      <dgm:prSet phldrT="[Text]"/>
      <dgm:spPr/>
      <dgm:t>
        <a:bodyPr/>
        <a:lstStyle/>
        <a:p>
          <a:r>
            <a:rPr lang="hu-HU" dirty="0"/>
            <a:t>Flagged arguments</a:t>
          </a:r>
        </a:p>
      </dgm:t>
    </dgm:pt>
    <dgm:pt modelId="{D1CEE0ED-3220-49F0-B080-91D18DCF070C}" type="parTrans" cxnId="{8518D04D-1A0F-48BE-86A1-17B326939CD5}">
      <dgm:prSet/>
      <dgm:spPr/>
      <dgm:t>
        <a:bodyPr/>
        <a:lstStyle/>
        <a:p>
          <a:endParaRPr lang="hu-HU"/>
        </a:p>
      </dgm:t>
    </dgm:pt>
    <dgm:pt modelId="{F2E25831-CC9E-4D46-BC26-71699CDB611D}" type="sibTrans" cxnId="{8518D04D-1A0F-48BE-86A1-17B326939CD5}">
      <dgm:prSet/>
      <dgm:spPr/>
      <dgm:t>
        <a:bodyPr/>
        <a:lstStyle/>
        <a:p>
          <a:endParaRPr lang="hu-HU"/>
        </a:p>
      </dgm:t>
    </dgm:pt>
    <dgm:pt modelId="{CD2F3A51-6AA0-4888-80C3-9479F133EA65}">
      <dgm:prSet phldrT="[Text]"/>
      <dgm:spPr/>
      <dgm:t>
        <a:bodyPr/>
        <a:lstStyle/>
        <a:p>
          <a:r>
            <a:rPr lang="hu-HU" dirty="0"/>
            <a:t>Examples</a:t>
          </a:r>
        </a:p>
      </dgm:t>
    </dgm:pt>
    <dgm:pt modelId="{E79E1F06-3AE3-4A4F-A6EA-0396C10D18AB}" type="parTrans" cxnId="{9387C05F-35FE-43C6-8158-C43A79CA1E3C}">
      <dgm:prSet/>
      <dgm:spPr/>
      <dgm:t>
        <a:bodyPr/>
        <a:lstStyle/>
        <a:p>
          <a:endParaRPr lang="hu-HU"/>
        </a:p>
      </dgm:t>
    </dgm:pt>
    <dgm:pt modelId="{9CD2A475-D324-478A-A3D8-E2055FC4177A}" type="sibTrans" cxnId="{9387C05F-35FE-43C6-8158-C43A79CA1E3C}">
      <dgm:prSet/>
      <dgm:spPr/>
      <dgm:t>
        <a:bodyPr/>
        <a:lstStyle/>
        <a:p>
          <a:endParaRPr lang="hu-HU"/>
        </a:p>
      </dgm:t>
    </dgm:pt>
    <dgm:pt modelId="{095E6967-7396-4A38-BED2-9548EA21485F}">
      <dgm:prSet phldrT="[Text]"/>
      <dgm:spPr/>
      <dgm:t>
        <a:bodyPr/>
        <a:lstStyle/>
        <a:p>
          <a:r>
            <a:rPr lang="hu-HU"/>
            <a:t>Relevance</a:t>
          </a:r>
          <a:endParaRPr lang="hu-HU" dirty="0"/>
        </a:p>
      </dgm:t>
    </dgm:pt>
    <dgm:pt modelId="{7892B93F-904C-4425-BD81-25916B921E09}" type="parTrans" cxnId="{703B08D6-5481-4511-A597-44713E98B97F}">
      <dgm:prSet/>
      <dgm:spPr/>
      <dgm:t>
        <a:bodyPr/>
        <a:lstStyle/>
        <a:p>
          <a:endParaRPr lang="hu-HU"/>
        </a:p>
      </dgm:t>
    </dgm:pt>
    <dgm:pt modelId="{9F19F27C-D00C-419C-B58D-8A2F3C73D3C8}" type="sibTrans" cxnId="{703B08D6-5481-4511-A597-44713E98B97F}">
      <dgm:prSet/>
      <dgm:spPr/>
      <dgm:t>
        <a:bodyPr/>
        <a:lstStyle/>
        <a:p>
          <a:endParaRPr lang="hu-HU"/>
        </a:p>
      </dgm:t>
    </dgm:pt>
    <dgm:pt modelId="{7BE0AC25-F0F1-4F9C-9655-2693CF88EB51}" type="pres">
      <dgm:prSet presAssocID="{1D23C0EF-C0BA-48DA-9AB8-0229F7593B96}" presName="compositeShape" presStyleCnt="0">
        <dgm:presLayoutVars>
          <dgm:dir/>
          <dgm:resizeHandles/>
        </dgm:presLayoutVars>
      </dgm:prSet>
      <dgm:spPr/>
    </dgm:pt>
    <dgm:pt modelId="{9CEEB2AC-05BE-46D4-B1AD-11A3058D78D9}" type="pres">
      <dgm:prSet presAssocID="{1D23C0EF-C0BA-48DA-9AB8-0229F7593B96}" presName="pyramid" presStyleLbl="node1" presStyleIdx="0" presStyleCnt="1" custLinFactNeighborY="-612"/>
      <dgm:spPr/>
    </dgm:pt>
    <dgm:pt modelId="{B925B9C7-BA50-4D50-B8DD-FE847DB422CE}" type="pres">
      <dgm:prSet presAssocID="{1D23C0EF-C0BA-48DA-9AB8-0229F7593B96}" presName="theList" presStyleCnt="0"/>
      <dgm:spPr/>
    </dgm:pt>
    <dgm:pt modelId="{427E585E-2408-4BFC-B43B-A8AADF36BB61}" type="pres">
      <dgm:prSet presAssocID="{CD2F3A51-6AA0-4888-80C3-9479F133EA65}" presName="aNode" presStyleLbl="fgAcc1" presStyleIdx="0" presStyleCnt="6">
        <dgm:presLayoutVars>
          <dgm:bulletEnabled val="1"/>
        </dgm:presLayoutVars>
      </dgm:prSet>
      <dgm:spPr/>
    </dgm:pt>
    <dgm:pt modelId="{6BCE47E8-6E96-4118-8F88-A10F95419261}" type="pres">
      <dgm:prSet presAssocID="{CD2F3A51-6AA0-4888-80C3-9479F133EA65}" presName="aSpace" presStyleCnt="0"/>
      <dgm:spPr/>
    </dgm:pt>
    <dgm:pt modelId="{DAE83108-0855-4177-8342-DB3D781478FD}" type="pres">
      <dgm:prSet presAssocID="{80A29D60-5D2C-4CBE-918C-9E2EEB55EFB4}" presName="aNode" presStyleLbl="fgAcc1" presStyleIdx="1" presStyleCnt="6">
        <dgm:presLayoutVars>
          <dgm:bulletEnabled val="1"/>
        </dgm:presLayoutVars>
      </dgm:prSet>
      <dgm:spPr/>
    </dgm:pt>
    <dgm:pt modelId="{79F5E305-AC28-45C3-9D91-E4426E2875A2}" type="pres">
      <dgm:prSet presAssocID="{80A29D60-5D2C-4CBE-918C-9E2EEB55EFB4}" presName="aSpace" presStyleCnt="0"/>
      <dgm:spPr/>
    </dgm:pt>
    <dgm:pt modelId="{4B4B46C9-4259-4F42-B8D7-C322C73D4C08}" type="pres">
      <dgm:prSet presAssocID="{9F04EACD-7AF9-409C-B007-6FD2204F782E}" presName="aNode" presStyleLbl="fgAcc1" presStyleIdx="2" presStyleCnt="6">
        <dgm:presLayoutVars>
          <dgm:bulletEnabled val="1"/>
        </dgm:presLayoutVars>
      </dgm:prSet>
      <dgm:spPr/>
    </dgm:pt>
    <dgm:pt modelId="{E566C995-5614-405B-A790-843441CF2B75}" type="pres">
      <dgm:prSet presAssocID="{9F04EACD-7AF9-409C-B007-6FD2204F782E}" presName="aSpace" presStyleCnt="0"/>
      <dgm:spPr/>
    </dgm:pt>
    <dgm:pt modelId="{0D058488-6B38-458F-AA63-5C9D585B5E46}" type="pres">
      <dgm:prSet presAssocID="{DCC6695C-9DCF-4588-86EA-52C1758E3A17}" presName="aNode" presStyleLbl="fgAcc1" presStyleIdx="3" presStyleCnt="6">
        <dgm:presLayoutVars>
          <dgm:bulletEnabled val="1"/>
        </dgm:presLayoutVars>
      </dgm:prSet>
      <dgm:spPr/>
    </dgm:pt>
    <dgm:pt modelId="{21786B4C-E077-4497-80E0-DD34B74EB1DE}" type="pres">
      <dgm:prSet presAssocID="{DCC6695C-9DCF-4588-86EA-52C1758E3A17}" presName="aSpace" presStyleCnt="0"/>
      <dgm:spPr/>
    </dgm:pt>
    <dgm:pt modelId="{AB3C55A2-1507-4D8E-8D2D-B4B0661DAA54}" type="pres">
      <dgm:prSet presAssocID="{095E6967-7396-4A38-BED2-9548EA21485F}" presName="aNode" presStyleLbl="fgAcc1" presStyleIdx="4" presStyleCnt="6">
        <dgm:presLayoutVars>
          <dgm:bulletEnabled val="1"/>
        </dgm:presLayoutVars>
      </dgm:prSet>
      <dgm:spPr/>
    </dgm:pt>
    <dgm:pt modelId="{511D51A1-9C1D-48C4-8A24-83730E4CD0F4}" type="pres">
      <dgm:prSet presAssocID="{095E6967-7396-4A38-BED2-9548EA21485F}" presName="aSpace" presStyleCnt="0"/>
      <dgm:spPr/>
    </dgm:pt>
    <dgm:pt modelId="{9F63426B-462B-40D9-9277-49CE459A87E3}" type="pres">
      <dgm:prSet presAssocID="{BA89053F-BBEC-4560-BDC0-0487C6E4A927}" presName="aNode" presStyleLbl="fgAcc1" presStyleIdx="5" presStyleCnt="6">
        <dgm:presLayoutVars>
          <dgm:bulletEnabled val="1"/>
        </dgm:presLayoutVars>
      </dgm:prSet>
      <dgm:spPr/>
    </dgm:pt>
    <dgm:pt modelId="{BB84F175-6C34-46FB-81E5-84734230BE8B}" type="pres">
      <dgm:prSet presAssocID="{BA89053F-BBEC-4560-BDC0-0487C6E4A927}" presName="aSpace" presStyleCnt="0"/>
      <dgm:spPr/>
    </dgm:pt>
  </dgm:ptLst>
  <dgm:cxnLst>
    <dgm:cxn modelId="{9387C05F-35FE-43C6-8158-C43A79CA1E3C}" srcId="{1D23C0EF-C0BA-48DA-9AB8-0229F7593B96}" destId="{CD2F3A51-6AA0-4888-80C3-9479F133EA65}" srcOrd="0" destOrd="0" parTransId="{E79E1F06-3AE3-4A4F-A6EA-0396C10D18AB}" sibTransId="{9CD2A475-D324-478A-A3D8-E2055FC4177A}"/>
    <dgm:cxn modelId="{8518D04D-1A0F-48BE-86A1-17B326939CD5}" srcId="{1D23C0EF-C0BA-48DA-9AB8-0229F7593B96}" destId="{80A29D60-5D2C-4CBE-918C-9E2EEB55EFB4}" srcOrd="1" destOrd="0" parTransId="{D1CEE0ED-3220-49F0-B080-91D18DCF070C}" sibTransId="{F2E25831-CC9E-4D46-BC26-71699CDB611D}"/>
    <dgm:cxn modelId="{F268D554-2382-4D56-93D6-235D9A57A10B}" type="presOf" srcId="{DCC6695C-9DCF-4588-86EA-52C1758E3A17}" destId="{0D058488-6B38-458F-AA63-5C9D585B5E46}" srcOrd="0" destOrd="0" presId="urn:microsoft.com/office/officeart/2005/8/layout/pyramid2"/>
    <dgm:cxn modelId="{CC46D584-AEBD-4064-A407-E9A5DE634CC9}" srcId="{1D23C0EF-C0BA-48DA-9AB8-0229F7593B96}" destId="{DCC6695C-9DCF-4588-86EA-52C1758E3A17}" srcOrd="3" destOrd="0" parTransId="{D643587C-6C87-4A95-A5B0-14B18CC80A32}" sibTransId="{18631F86-5D05-483F-944C-C0ADCA2E62C4}"/>
    <dgm:cxn modelId="{B2D918A7-E105-49F4-8871-D9B7B4C837FA}" type="presOf" srcId="{BA89053F-BBEC-4560-BDC0-0487C6E4A927}" destId="{9F63426B-462B-40D9-9277-49CE459A87E3}" srcOrd="0" destOrd="0" presId="urn:microsoft.com/office/officeart/2005/8/layout/pyramid2"/>
    <dgm:cxn modelId="{559E62BB-0648-4CFE-9D21-A56BAC2DD4F6}" srcId="{1D23C0EF-C0BA-48DA-9AB8-0229F7593B96}" destId="{BA89053F-BBEC-4560-BDC0-0487C6E4A927}" srcOrd="5" destOrd="0" parTransId="{B011E7D4-B219-4C8B-BD48-0F76EB77ED84}" sibTransId="{34E6CFBE-FA9B-42A2-905C-CEF2F973D023}"/>
    <dgm:cxn modelId="{35AA23D1-F775-41B4-9E42-D12E7BF5C36D}" type="presOf" srcId="{80A29D60-5D2C-4CBE-918C-9E2EEB55EFB4}" destId="{DAE83108-0855-4177-8342-DB3D781478FD}" srcOrd="0" destOrd="0" presId="urn:microsoft.com/office/officeart/2005/8/layout/pyramid2"/>
    <dgm:cxn modelId="{297960D1-4C92-4CFB-A127-AE6D9C309DEC}" type="presOf" srcId="{095E6967-7396-4A38-BED2-9548EA21485F}" destId="{AB3C55A2-1507-4D8E-8D2D-B4B0661DAA54}" srcOrd="0" destOrd="0" presId="urn:microsoft.com/office/officeart/2005/8/layout/pyramid2"/>
    <dgm:cxn modelId="{703B08D6-5481-4511-A597-44713E98B97F}" srcId="{1D23C0EF-C0BA-48DA-9AB8-0229F7593B96}" destId="{095E6967-7396-4A38-BED2-9548EA21485F}" srcOrd="4" destOrd="0" parTransId="{7892B93F-904C-4425-BD81-25916B921E09}" sibTransId="{9F19F27C-D00C-419C-B58D-8A2F3C73D3C8}"/>
    <dgm:cxn modelId="{43452CD7-0DCB-483E-BA43-A9D058B5F6CD}" type="presOf" srcId="{1D23C0EF-C0BA-48DA-9AB8-0229F7593B96}" destId="{7BE0AC25-F0F1-4F9C-9655-2693CF88EB51}" srcOrd="0" destOrd="0" presId="urn:microsoft.com/office/officeart/2005/8/layout/pyramid2"/>
    <dgm:cxn modelId="{C1ED6CD8-7CDF-411F-A982-892D2251B044}" srcId="{1D23C0EF-C0BA-48DA-9AB8-0229F7593B96}" destId="{9F04EACD-7AF9-409C-B007-6FD2204F782E}" srcOrd="2" destOrd="0" parTransId="{2EBB8AC0-81EC-4FB5-B5CC-660E0BCD5EDD}" sibTransId="{E0063DEC-3B3F-4CE0-B1AA-4B66450644D2}"/>
    <dgm:cxn modelId="{D445ECD9-DF4B-458E-9242-2C89FC5EDB32}" type="presOf" srcId="{CD2F3A51-6AA0-4888-80C3-9479F133EA65}" destId="{427E585E-2408-4BFC-B43B-A8AADF36BB61}" srcOrd="0" destOrd="0" presId="urn:microsoft.com/office/officeart/2005/8/layout/pyramid2"/>
    <dgm:cxn modelId="{9041BBF2-1783-4325-8841-820355D7C289}" type="presOf" srcId="{9F04EACD-7AF9-409C-B007-6FD2204F782E}" destId="{4B4B46C9-4259-4F42-B8D7-C322C73D4C08}" srcOrd="0" destOrd="0" presId="urn:microsoft.com/office/officeart/2005/8/layout/pyramid2"/>
    <dgm:cxn modelId="{5DE8BC25-DD9E-404E-8E71-EB2233764F55}" type="presParOf" srcId="{7BE0AC25-F0F1-4F9C-9655-2693CF88EB51}" destId="{9CEEB2AC-05BE-46D4-B1AD-11A3058D78D9}" srcOrd="0" destOrd="0" presId="urn:microsoft.com/office/officeart/2005/8/layout/pyramid2"/>
    <dgm:cxn modelId="{93083C0F-F414-40D6-A579-7D295277E52D}" type="presParOf" srcId="{7BE0AC25-F0F1-4F9C-9655-2693CF88EB51}" destId="{B925B9C7-BA50-4D50-B8DD-FE847DB422CE}" srcOrd="1" destOrd="0" presId="urn:microsoft.com/office/officeart/2005/8/layout/pyramid2"/>
    <dgm:cxn modelId="{48446B1B-F731-454D-BB7B-098F25F50348}" type="presParOf" srcId="{B925B9C7-BA50-4D50-B8DD-FE847DB422CE}" destId="{427E585E-2408-4BFC-B43B-A8AADF36BB61}" srcOrd="0" destOrd="0" presId="urn:microsoft.com/office/officeart/2005/8/layout/pyramid2"/>
    <dgm:cxn modelId="{B9DBFADB-88CC-4A1E-A463-BA6732A2B4B4}" type="presParOf" srcId="{B925B9C7-BA50-4D50-B8DD-FE847DB422CE}" destId="{6BCE47E8-6E96-4118-8F88-A10F95419261}" srcOrd="1" destOrd="0" presId="urn:microsoft.com/office/officeart/2005/8/layout/pyramid2"/>
    <dgm:cxn modelId="{01DD281E-367D-49A9-B575-4907672D5412}" type="presParOf" srcId="{B925B9C7-BA50-4D50-B8DD-FE847DB422CE}" destId="{DAE83108-0855-4177-8342-DB3D781478FD}" srcOrd="2" destOrd="0" presId="urn:microsoft.com/office/officeart/2005/8/layout/pyramid2"/>
    <dgm:cxn modelId="{81C3711C-4D2E-4FB6-BD44-023C2CA682BD}" type="presParOf" srcId="{B925B9C7-BA50-4D50-B8DD-FE847DB422CE}" destId="{79F5E305-AC28-45C3-9D91-E4426E2875A2}" srcOrd="3" destOrd="0" presId="urn:microsoft.com/office/officeart/2005/8/layout/pyramid2"/>
    <dgm:cxn modelId="{3F67D19A-1888-47B3-933C-EF135764D235}" type="presParOf" srcId="{B925B9C7-BA50-4D50-B8DD-FE847DB422CE}" destId="{4B4B46C9-4259-4F42-B8D7-C322C73D4C08}" srcOrd="4" destOrd="0" presId="urn:microsoft.com/office/officeart/2005/8/layout/pyramid2"/>
    <dgm:cxn modelId="{D35FEFC7-5D37-4D55-857E-2F5E80231640}" type="presParOf" srcId="{B925B9C7-BA50-4D50-B8DD-FE847DB422CE}" destId="{E566C995-5614-405B-A790-843441CF2B75}" srcOrd="5" destOrd="0" presId="urn:microsoft.com/office/officeart/2005/8/layout/pyramid2"/>
    <dgm:cxn modelId="{DA7B4A6E-A4EC-402E-90F4-F5BAA9D0AC5B}" type="presParOf" srcId="{B925B9C7-BA50-4D50-B8DD-FE847DB422CE}" destId="{0D058488-6B38-458F-AA63-5C9D585B5E46}" srcOrd="6" destOrd="0" presId="urn:microsoft.com/office/officeart/2005/8/layout/pyramid2"/>
    <dgm:cxn modelId="{6094F2A0-40DA-4D6D-A299-1E7C8ADB27B1}" type="presParOf" srcId="{B925B9C7-BA50-4D50-B8DD-FE847DB422CE}" destId="{21786B4C-E077-4497-80E0-DD34B74EB1DE}" srcOrd="7" destOrd="0" presId="urn:microsoft.com/office/officeart/2005/8/layout/pyramid2"/>
    <dgm:cxn modelId="{1F68E80C-E756-42C3-9646-4A98D5E34DF7}" type="presParOf" srcId="{B925B9C7-BA50-4D50-B8DD-FE847DB422CE}" destId="{AB3C55A2-1507-4D8E-8D2D-B4B0661DAA54}" srcOrd="8" destOrd="0" presId="urn:microsoft.com/office/officeart/2005/8/layout/pyramid2"/>
    <dgm:cxn modelId="{2570762F-653A-43DF-8053-4019EA2884AF}" type="presParOf" srcId="{B925B9C7-BA50-4D50-B8DD-FE847DB422CE}" destId="{511D51A1-9C1D-48C4-8A24-83730E4CD0F4}" srcOrd="9" destOrd="0" presId="urn:microsoft.com/office/officeart/2005/8/layout/pyramid2"/>
    <dgm:cxn modelId="{5E257B9B-5605-455C-8F9A-50704F164AA7}" type="presParOf" srcId="{B925B9C7-BA50-4D50-B8DD-FE847DB422CE}" destId="{9F63426B-462B-40D9-9277-49CE459A87E3}" srcOrd="10" destOrd="0" presId="urn:microsoft.com/office/officeart/2005/8/layout/pyramid2"/>
    <dgm:cxn modelId="{7A84601F-EEE4-47B4-9C97-1545561D4323}" type="presParOf" srcId="{B925B9C7-BA50-4D50-B8DD-FE847DB422CE}" destId="{BB84F175-6C34-46FB-81E5-84734230BE8B}"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44B59D-2494-4643-A5E7-54EA3DC4306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hu-HU"/>
        </a:p>
      </dgm:t>
    </dgm:pt>
    <dgm:pt modelId="{D5BEDED4-816C-46AB-BB48-C37BEB20D46D}">
      <dgm:prSet phldrT="[Text]"/>
      <dgm:spPr/>
      <dgm:t>
        <a:bodyPr/>
        <a:lstStyle/>
        <a:p>
          <a:r>
            <a:rPr lang="hu-HU" dirty="0"/>
            <a:t>Why are we having this debate?</a:t>
          </a:r>
        </a:p>
      </dgm:t>
    </dgm:pt>
    <dgm:pt modelId="{D2C04D73-B7D0-47D9-8FBC-7E3CAC199A38}" type="parTrans" cxnId="{A71DC51A-E383-4A85-9925-0B9437606E10}">
      <dgm:prSet/>
      <dgm:spPr/>
      <dgm:t>
        <a:bodyPr/>
        <a:lstStyle/>
        <a:p>
          <a:endParaRPr lang="hu-HU"/>
        </a:p>
      </dgm:t>
    </dgm:pt>
    <dgm:pt modelId="{E77EAF80-8CE6-4474-B3FB-838C04742FD2}" type="sibTrans" cxnId="{A71DC51A-E383-4A85-9925-0B9437606E10}">
      <dgm:prSet/>
      <dgm:spPr/>
      <dgm:t>
        <a:bodyPr/>
        <a:lstStyle/>
        <a:p>
          <a:endParaRPr lang="hu-HU"/>
        </a:p>
      </dgm:t>
    </dgm:pt>
    <dgm:pt modelId="{638733AD-AC56-4461-B867-EB7CEE74B71D}">
      <dgm:prSet phldrT="[Text]"/>
      <dgm:spPr/>
      <dgm:t>
        <a:bodyPr/>
        <a:lstStyle/>
        <a:p>
          <a:r>
            <a:rPr lang="hu-HU" dirty="0"/>
            <a:t>What is the status quo? </a:t>
          </a:r>
        </a:p>
      </dgm:t>
    </dgm:pt>
    <dgm:pt modelId="{4E263797-10E6-4538-B981-9C7BAE64E159}" type="parTrans" cxnId="{5B454334-4B08-4451-BE5D-7AFC46228CE9}">
      <dgm:prSet/>
      <dgm:spPr/>
      <dgm:t>
        <a:bodyPr/>
        <a:lstStyle/>
        <a:p>
          <a:endParaRPr lang="hu-HU"/>
        </a:p>
      </dgm:t>
    </dgm:pt>
    <dgm:pt modelId="{60805A20-5249-4B7E-AE4D-C315980C3017}" type="sibTrans" cxnId="{5B454334-4B08-4451-BE5D-7AFC46228CE9}">
      <dgm:prSet/>
      <dgm:spPr/>
      <dgm:t>
        <a:bodyPr/>
        <a:lstStyle/>
        <a:p>
          <a:endParaRPr lang="hu-HU"/>
        </a:p>
      </dgm:t>
    </dgm:pt>
    <dgm:pt modelId="{04A1949F-3B8D-4023-9EC3-4872C76FFEE8}">
      <dgm:prSet phldrT="[Text]"/>
      <dgm:spPr/>
      <dgm:t>
        <a:bodyPr/>
        <a:lstStyle/>
        <a:p>
          <a:r>
            <a:rPr lang="hu-HU" dirty="0"/>
            <a:t>How do we change the status quo? </a:t>
          </a:r>
        </a:p>
      </dgm:t>
    </dgm:pt>
    <dgm:pt modelId="{3E07CF83-3583-42EF-ADCA-F36345FC1C6E}" type="parTrans" cxnId="{C7DF99A2-A9D1-4CC2-A89A-1E52856428F0}">
      <dgm:prSet/>
      <dgm:spPr/>
      <dgm:t>
        <a:bodyPr/>
        <a:lstStyle/>
        <a:p>
          <a:endParaRPr lang="hu-HU"/>
        </a:p>
      </dgm:t>
    </dgm:pt>
    <dgm:pt modelId="{FC6C7CCF-09B6-4F64-9F51-67D81C3BE0F4}" type="sibTrans" cxnId="{C7DF99A2-A9D1-4CC2-A89A-1E52856428F0}">
      <dgm:prSet/>
      <dgm:spPr/>
      <dgm:t>
        <a:bodyPr/>
        <a:lstStyle/>
        <a:p>
          <a:endParaRPr lang="hu-HU"/>
        </a:p>
      </dgm:t>
    </dgm:pt>
    <dgm:pt modelId="{E44A9425-8CF7-4E87-8A2E-0D91EED883F1}">
      <dgm:prSet/>
      <dgm:spPr/>
      <dgm:t>
        <a:bodyPr/>
        <a:lstStyle/>
        <a:p>
          <a:r>
            <a:rPr lang="hu-HU" dirty="0"/>
            <a:t>Definition, if something is not clear in the motion</a:t>
          </a:r>
        </a:p>
      </dgm:t>
    </dgm:pt>
    <dgm:pt modelId="{0369ADF8-4EE5-4B54-BA19-B71EB45CC127}" type="parTrans" cxnId="{09669662-7EC3-4FAE-B060-CF6744B1A8DA}">
      <dgm:prSet/>
      <dgm:spPr/>
      <dgm:t>
        <a:bodyPr/>
        <a:lstStyle/>
        <a:p>
          <a:endParaRPr lang="hu-HU"/>
        </a:p>
      </dgm:t>
    </dgm:pt>
    <dgm:pt modelId="{F0690CDB-66BE-4AB1-ABCA-E42A48052C4A}" type="sibTrans" cxnId="{09669662-7EC3-4FAE-B060-CF6744B1A8DA}">
      <dgm:prSet/>
      <dgm:spPr/>
      <dgm:t>
        <a:bodyPr/>
        <a:lstStyle/>
        <a:p>
          <a:endParaRPr lang="hu-HU"/>
        </a:p>
      </dgm:t>
    </dgm:pt>
    <dgm:pt modelId="{3C5883C1-446C-4043-81F1-AB967E017ADB}">
      <dgm:prSet/>
      <dgm:spPr/>
      <dgm:t>
        <a:bodyPr/>
        <a:lstStyle/>
        <a:p>
          <a:r>
            <a:rPr lang="hu-HU" dirty="0"/>
            <a:t>Establishing a basic criteria, where you want to win the debate</a:t>
          </a:r>
        </a:p>
      </dgm:t>
    </dgm:pt>
    <dgm:pt modelId="{C9C0DAC8-4B5C-4008-9648-A8AB18071CA6}" type="parTrans" cxnId="{CADD73D7-A216-44BC-BEAF-95D94E53DFED}">
      <dgm:prSet/>
      <dgm:spPr/>
      <dgm:t>
        <a:bodyPr/>
        <a:lstStyle/>
        <a:p>
          <a:endParaRPr lang="hu-HU"/>
        </a:p>
      </dgm:t>
    </dgm:pt>
    <dgm:pt modelId="{32B32C86-3737-48B0-BE72-2B0A485D9022}" type="sibTrans" cxnId="{CADD73D7-A216-44BC-BEAF-95D94E53DFED}">
      <dgm:prSet/>
      <dgm:spPr/>
      <dgm:t>
        <a:bodyPr/>
        <a:lstStyle/>
        <a:p>
          <a:endParaRPr lang="hu-HU"/>
        </a:p>
      </dgm:t>
    </dgm:pt>
    <dgm:pt modelId="{E8DD5F30-E4C0-4D3D-B304-46F44BBE39AD}">
      <dgm:prSet/>
      <dgm:spPr/>
      <dgm:t>
        <a:bodyPr/>
        <a:lstStyle/>
        <a:p>
          <a:r>
            <a:rPr lang="hu-HU" dirty="0"/>
            <a:t>What is the underlying issue? </a:t>
          </a:r>
        </a:p>
      </dgm:t>
    </dgm:pt>
    <dgm:pt modelId="{334FBC40-1642-4BB3-BEAD-DEF74302B5EC}" type="parTrans" cxnId="{89CB7F25-F382-4EEC-B6D3-229FF9BB6F21}">
      <dgm:prSet/>
      <dgm:spPr/>
      <dgm:t>
        <a:bodyPr/>
        <a:lstStyle/>
        <a:p>
          <a:endParaRPr lang="hu-HU"/>
        </a:p>
      </dgm:t>
    </dgm:pt>
    <dgm:pt modelId="{719F8EDE-971D-463C-A0D8-1CE2F3BA8927}" type="sibTrans" cxnId="{89CB7F25-F382-4EEC-B6D3-229FF9BB6F21}">
      <dgm:prSet/>
      <dgm:spPr/>
      <dgm:t>
        <a:bodyPr/>
        <a:lstStyle/>
        <a:p>
          <a:endParaRPr lang="hu-HU"/>
        </a:p>
      </dgm:t>
    </dgm:pt>
    <dgm:pt modelId="{E945AC5E-E790-4499-8F57-3560AC7F7BFA}" type="pres">
      <dgm:prSet presAssocID="{8544B59D-2494-4643-A5E7-54EA3DC43067}" presName="linear" presStyleCnt="0">
        <dgm:presLayoutVars>
          <dgm:dir/>
          <dgm:animLvl val="lvl"/>
          <dgm:resizeHandles val="exact"/>
        </dgm:presLayoutVars>
      </dgm:prSet>
      <dgm:spPr/>
    </dgm:pt>
    <dgm:pt modelId="{AA40E494-121E-421E-8B4D-4A5470C6D129}" type="pres">
      <dgm:prSet presAssocID="{D5BEDED4-816C-46AB-BB48-C37BEB20D46D}" presName="parentLin" presStyleCnt="0"/>
      <dgm:spPr/>
    </dgm:pt>
    <dgm:pt modelId="{0AF28611-04CF-4E94-B04D-1E2792096877}" type="pres">
      <dgm:prSet presAssocID="{D5BEDED4-816C-46AB-BB48-C37BEB20D46D}" presName="parentLeftMargin" presStyleLbl="node1" presStyleIdx="0" presStyleCnt="3"/>
      <dgm:spPr/>
    </dgm:pt>
    <dgm:pt modelId="{B56BAFE0-7B5C-4661-B868-6EBBB098705B}" type="pres">
      <dgm:prSet presAssocID="{D5BEDED4-816C-46AB-BB48-C37BEB20D46D}" presName="parentText" presStyleLbl="node1" presStyleIdx="0" presStyleCnt="3">
        <dgm:presLayoutVars>
          <dgm:chMax val="0"/>
          <dgm:bulletEnabled val="1"/>
        </dgm:presLayoutVars>
      </dgm:prSet>
      <dgm:spPr/>
    </dgm:pt>
    <dgm:pt modelId="{7630190C-E54D-4A61-ADA8-1CFD30C52890}" type="pres">
      <dgm:prSet presAssocID="{D5BEDED4-816C-46AB-BB48-C37BEB20D46D}" presName="negativeSpace" presStyleCnt="0"/>
      <dgm:spPr/>
    </dgm:pt>
    <dgm:pt modelId="{DE317299-1F1D-4900-B84D-C306D39E20F5}" type="pres">
      <dgm:prSet presAssocID="{D5BEDED4-816C-46AB-BB48-C37BEB20D46D}" presName="childText" presStyleLbl="conFgAcc1" presStyleIdx="0" presStyleCnt="3">
        <dgm:presLayoutVars>
          <dgm:bulletEnabled val="1"/>
        </dgm:presLayoutVars>
      </dgm:prSet>
      <dgm:spPr/>
    </dgm:pt>
    <dgm:pt modelId="{2E61B083-528F-4077-BA58-758CD5028D12}" type="pres">
      <dgm:prSet presAssocID="{E77EAF80-8CE6-4474-B3FB-838C04742FD2}" presName="spaceBetweenRectangles" presStyleCnt="0"/>
      <dgm:spPr/>
    </dgm:pt>
    <dgm:pt modelId="{B20C03CA-EFF4-4BF4-BEEE-B1D05D550F7C}" type="pres">
      <dgm:prSet presAssocID="{638733AD-AC56-4461-B867-EB7CEE74B71D}" presName="parentLin" presStyleCnt="0"/>
      <dgm:spPr/>
    </dgm:pt>
    <dgm:pt modelId="{02E9968B-60DA-462F-8EAD-78F9703B9B35}" type="pres">
      <dgm:prSet presAssocID="{638733AD-AC56-4461-B867-EB7CEE74B71D}" presName="parentLeftMargin" presStyleLbl="node1" presStyleIdx="0" presStyleCnt="3"/>
      <dgm:spPr/>
    </dgm:pt>
    <dgm:pt modelId="{ACE56702-09FB-4E06-A486-34BEC93ADCED}" type="pres">
      <dgm:prSet presAssocID="{638733AD-AC56-4461-B867-EB7CEE74B71D}" presName="parentText" presStyleLbl="node1" presStyleIdx="1" presStyleCnt="3">
        <dgm:presLayoutVars>
          <dgm:chMax val="0"/>
          <dgm:bulletEnabled val="1"/>
        </dgm:presLayoutVars>
      </dgm:prSet>
      <dgm:spPr/>
    </dgm:pt>
    <dgm:pt modelId="{206A5DB4-2054-4AD7-9A60-DBEC4CBA275C}" type="pres">
      <dgm:prSet presAssocID="{638733AD-AC56-4461-B867-EB7CEE74B71D}" presName="negativeSpace" presStyleCnt="0"/>
      <dgm:spPr/>
    </dgm:pt>
    <dgm:pt modelId="{2A9107C2-AEF4-45E7-832E-B5B1468931BA}" type="pres">
      <dgm:prSet presAssocID="{638733AD-AC56-4461-B867-EB7CEE74B71D}" presName="childText" presStyleLbl="conFgAcc1" presStyleIdx="1" presStyleCnt="3">
        <dgm:presLayoutVars>
          <dgm:bulletEnabled val="1"/>
        </dgm:presLayoutVars>
      </dgm:prSet>
      <dgm:spPr/>
    </dgm:pt>
    <dgm:pt modelId="{E2B998F0-8530-447C-8A45-C5C382AE385D}" type="pres">
      <dgm:prSet presAssocID="{60805A20-5249-4B7E-AE4D-C315980C3017}" presName="spaceBetweenRectangles" presStyleCnt="0"/>
      <dgm:spPr/>
    </dgm:pt>
    <dgm:pt modelId="{E48DA4CF-31DD-485A-A4E8-9B8F5899A037}" type="pres">
      <dgm:prSet presAssocID="{04A1949F-3B8D-4023-9EC3-4872C76FFEE8}" presName="parentLin" presStyleCnt="0"/>
      <dgm:spPr/>
    </dgm:pt>
    <dgm:pt modelId="{064F058C-35D9-4239-9E4E-D029326F5B39}" type="pres">
      <dgm:prSet presAssocID="{04A1949F-3B8D-4023-9EC3-4872C76FFEE8}" presName="parentLeftMargin" presStyleLbl="node1" presStyleIdx="1" presStyleCnt="3"/>
      <dgm:spPr/>
    </dgm:pt>
    <dgm:pt modelId="{B8058E49-01B0-4914-AD2F-B61F2533894A}" type="pres">
      <dgm:prSet presAssocID="{04A1949F-3B8D-4023-9EC3-4872C76FFEE8}" presName="parentText" presStyleLbl="node1" presStyleIdx="2" presStyleCnt="3">
        <dgm:presLayoutVars>
          <dgm:chMax val="0"/>
          <dgm:bulletEnabled val="1"/>
        </dgm:presLayoutVars>
      </dgm:prSet>
      <dgm:spPr/>
    </dgm:pt>
    <dgm:pt modelId="{9F30B1C7-66B3-4DA9-8AA4-45AFE7E70D36}" type="pres">
      <dgm:prSet presAssocID="{04A1949F-3B8D-4023-9EC3-4872C76FFEE8}" presName="negativeSpace" presStyleCnt="0"/>
      <dgm:spPr/>
    </dgm:pt>
    <dgm:pt modelId="{AEBE5BF2-ED5E-4AFA-870C-0881D8E46C02}" type="pres">
      <dgm:prSet presAssocID="{04A1949F-3B8D-4023-9EC3-4872C76FFEE8}" presName="childText" presStyleLbl="conFgAcc1" presStyleIdx="2" presStyleCnt="3">
        <dgm:presLayoutVars>
          <dgm:bulletEnabled val="1"/>
        </dgm:presLayoutVars>
      </dgm:prSet>
      <dgm:spPr/>
    </dgm:pt>
  </dgm:ptLst>
  <dgm:cxnLst>
    <dgm:cxn modelId="{A71DC51A-E383-4A85-9925-0B9437606E10}" srcId="{8544B59D-2494-4643-A5E7-54EA3DC43067}" destId="{D5BEDED4-816C-46AB-BB48-C37BEB20D46D}" srcOrd="0" destOrd="0" parTransId="{D2C04D73-B7D0-47D9-8FBC-7E3CAC199A38}" sibTransId="{E77EAF80-8CE6-4474-B3FB-838C04742FD2}"/>
    <dgm:cxn modelId="{89CB7F25-F382-4EEC-B6D3-229FF9BB6F21}" srcId="{D5BEDED4-816C-46AB-BB48-C37BEB20D46D}" destId="{E8DD5F30-E4C0-4D3D-B304-46F44BBE39AD}" srcOrd="0" destOrd="0" parTransId="{334FBC40-1642-4BB3-BEAD-DEF74302B5EC}" sibTransId="{719F8EDE-971D-463C-A0D8-1CE2F3BA8927}"/>
    <dgm:cxn modelId="{DE5FDB28-0C70-437A-95A3-97AD4B8AEC7D}" type="presOf" srcId="{04A1949F-3B8D-4023-9EC3-4872C76FFEE8}" destId="{064F058C-35D9-4239-9E4E-D029326F5B39}" srcOrd="0" destOrd="0" presId="urn:microsoft.com/office/officeart/2005/8/layout/list1"/>
    <dgm:cxn modelId="{5B454334-4B08-4451-BE5D-7AFC46228CE9}" srcId="{8544B59D-2494-4643-A5E7-54EA3DC43067}" destId="{638733AD-AC56-4461-B867-EB7CEE74B71D}" srcOrd="1" destOrd="0" parTransId="{4E263797-10E6-4538-B981-9C7BAE64E159}" sibTransId="{60805A20-5249-4B7E-AE4D-C315980C3017}"/>
    <dgm:cxn modelId="{1FA0903C-98AD-480D-8F7A-DC07580CB708}" type="presOf" srcId="{04A1949F-3B8D-4023-9EC3-4872C76FFEE8}" destId="{B8058E49-01B0-4914-AD2F-B61F2533894A}" srcOrd="1" destOrd="0" presId="urn:microsoft.com/office/officeart/2005/8/layout/list1"/>
    <dgm:cxn modelId="{09669662-7EC3-4FAE-B060-CF6744B1A8DA}" srcId="{638733AD-AC56-4461-B867-EB7CEE74B71D}" destId="{E44A9425-8CF7-4E87-8A2E-0D91EED883F1}" srcOrd="0" destOrd="0" parTransId="{0369ADF8-4EE5-4B54-BA19-B71EB45CC127}" sibTransId="{F0690CDB-66BE-4AB1-ABCA-E42A48052C4A}"/>
    <dgm:cxn modelId="{0CDB2148-9117-4C2D-9160-6816E0168F4A}" type="presOf" srcId="{E44A9425-8CF7-4E87-8A2E-0D91EED883F1}" destId="{2A9107C2-AEF4-45E7-832E-B5B1468931BA}" srcOrd="0" destOrd="0" presId="urn:microsoft.com/office/officeart/2005/8/layout/list1"/>
    <dgm:cxn modelId="{AC77796F-35F8-42A2-B78D-65F6AD815D5B}" type="presOf" srcId="{D5BEDED4-816C-46AB-BB48-C37BEB20D46D}" destId="{0AF28611-04CF-4E94-B04D-1E2792096877}" srcOrd="0" destOrd="0" presId="urn:microsoft.com/office/officeart/2005/8/layout/list1"/>
    <dgm:cxn modelId="{928C675A-2BA1-4BDF-BBD8-B2CA34D6353F}" type="presOf" srcId="{E8DD5F30-E4C0-4D3D-B304-46F44BBE39AD}" destId="{DE317299-1F1D-4900-B84D-C306D39E20F5}" srcOrd="0" destOrd="0" presId="urn:microsoft.com/office/officeart/2005/8/layout/list1"/>
    <dgm:cxn modelId="{D184438A-053E-4894-9779-AB6CF23C2FB6}" type="presOf" srcId="{3C5883C1-446C-4043-81F1-AB967E017ADB}" destId="{AEBE5BF2-ED5E-4AFA-870C-0881D8E46C02}" srcOrd="0" destOrd="0" presId="urn:microsoft.com/office/officeart/2005/8/layout/list1"/>
    <dgm:cxn modelId="{CECD7A9C-B8D5-4DBC-B27C-1DFF36C4E3A9}" type="presOf" srcId="{638733AD-AC56-4461-B867-EB7CEE74B71D}" destId="{ACE56702-09FB-4E06-A486-34BEC93ADCED}" srcOrd="1" destOrd="0" presId="urn:microsoft.com/office/officeart/2005/8/layout/list1"/>
    <dgm:cxn modelId="{C7DF99A2-A9D1-4CC2-A89A-1E52856428F0}" srcId="{8544B59D-2494-4643-A5E7-54EA3DC43067}" destId="{04A1949F-3B8D-4023-9EC3-4872C76FFEE8}" srcOrd="2" destOrd="0" parTransId="{3E07CF83-3583-42EF-ADCA-F36345FC1C6E}" sibTransId="{FC6C7CCF-09B6-4F64-9F51-67D81C3BE0F4}"/>
    <dgm:cxn modelId="{E8F5C4C1-58D0-45F2-8F94-D8F32930B5B6}" type="presOf" srcId="{D5BEDED4-816C-46AB-BB48-C37BEB20D46D}" destId="{B56BAFE0-7B5C-4661-B868-6EBBB098705B}" srcOrd="1" destOrd="0" presId="urn:microsoft.com/office/officeart/2005/8/layout/list1"/>
    <dgm:cxn modelId="{8CF381CF-A469-4431-A7CD-5DF1E81E7A91}" type="presOf" srcId="{8544B59D-2494-4643-A5E7-54EA3DC43067}" destId="{E945AC5E-E790-4499-8F57-3560AC7F7BFA}" srcOrd="0" destOrd="0" presId="urn:microsoft.com/office/officeart/2005/8/layout/list1"/>
    <dgm:cxn modelId="{CADD73D7-A216-44BC-BEAF-95D94E53DFED}" srcId="{04A1949F-3B8D-4023-9EC3-4872C76FFEE8}" destId="{3C5883C1-446C-4043-81F1-AB967E017ADB}" srcOrd="0" destOrd="0" parTransId="{C9C0DAC8-4B5C-4008-9648-A8AB18071CA6}" sibTransId="{32B32C86-3737-48B0-BE72-2B0A485D9022}"/>
    <dgm:cxn modelId="{B41301DD-09D2-4266-924B-CF29F11C062D}" type="presOf" srcId="{638733AD-AC56-4461-B867-EB7CEE74B71D}" destId="{02E9968B-60DA-462F-8EAD-78F9703B9B35}" srcOrd="0" destOrd="0" presId="urn:microsoft.com/office/officeart/2005/8/layout/list1"/>
    <dgm:cxn modelId="{E5895C3F-31DE-4814-9B93-702402A6F5B4}" type="presParOf" srcId="{E945AC5E-E790-4499-8F57-3560AC7F7BFA}" destId="{AA40E494-121E-421E-8B4D-4A5470C6D129}" srcOrd="0" destOrd="0" presId="urn:microsoft.com/office/officeart/2005/8/layout/list1"/>
    <dgm:cxn modelId="{7C50ECEA-93B3-4DD4-B9BF-44E86742BAB4}" type="presParOf" srcId="{AA40E494-121E-421E-8B4D-4A5470C6D129}" destId="{0AF28611-04CF-4E94-B04D-1E2792096877}" srcOrd="0" destOrd="0" presId="urn:microsoft.com/office/officeart/2005/8/layout/list1"/>
    <dgm:cxn modelId="{3BEDA407-5F78-4518-80CA-59C093E039F9}" type="presParOf" srcId="{AA40E494-121E-421E-8B4D-4A5470C6D129}" destId="{B56BAFE0-7B5C-4661-B868-6EBBB098705B}" srcOrd="1" destOrd="0" presId="urn:microsoft.com/office/officeart/2005/8/layout/list1"/>
    <dgm:cxn modelId="{4E00F721-36E3-4213-A266-A3716B1F988F}" type="presParOf" srcId="{E945AC5E-E790-4499-8F57-3560AC7F7BFA}" destId="{7630190C-E54D-4A61-ADA8-1CFD30C52890}" srcOrd="1" destOrd="0" presId="urn:microsoft.com/office/officeart/2005/8/layout/list1"/>
    <dgm:cxn modelId="{40AC8BE3-2CD2-4349-ACAB-CACFDE9E541E}" type="presParOf" srcId="{E945AC5E-E790-4499-8F57-3560AC7F7BFA}" destId="{DE317299-1F1D-4900-B84D-C306D39E20F5}" srcOrd="2" destOrd="0" presId="urn:microsoft.com/office/officeart/2005/8/layout/list1"/>
    <dgm:cxn modelId="{895D8EBB-681A-47D8-925C-9D44857C0A40}" type="presParOf" srcId="{E945AC5E-E790-4499-8F57-3560AC7F7BFA}" destId="{2E61B083-528F-4077-BA58-758CD5028D12}" srcOrd="3" destOrd="0" presId="urn:microsoft.com/office/officeart/2005/8/layout/list1"/>
    <dgm:cxn modelId="{49DF7162-7C78-46CB-8B29-0A4E6994D3FE}" type="presParOf" srcId="{E945AC5E-E790-4499-8F57-3560AC7F7BFA}" destId="{B20C03CA-EFF4-4BF4-BEEE-B1D05D550F7C}" srcOrd="4" destOrd="0" presId="urn:microsoft.com/office/officeart/2005/8/layout/list1"/>
    <dgm:cxn modelId="{50374635-442C-4481-8C1B-0534953CDA1E}" type="presParOf" srcId="{B20C03CA-EFF4-4BF4-BEEE-B1D05D550F7C}" destId="{02E9968B-60DA-462F-8EAD-78F9703B9B35}" srcOrd="0" destOrd="0" presId="urn:microsoft.com/office/officeart/2005/8/layout/list1"/>
    <dgm:cxn modelId="{7D1831F5-12E3-4061-BF8A-845B0AA519B5}" type="presParOf" srcId="{B20C03CA-EFF4-4BF4-BEEE-B1D05D550F7C}" destId="{ACE56702-09FB-4E06-A486-34BEC93ADCED}" srcOrd="1" destOrd="0" presId="urn:microsoft.com/office/officeart/2005/8/layout/list1"/>
    <dgm:cxn modelId="{7A4C31CD-C965-40FB-8B7B-059CC922415C}" type="presParOf" srcId="{E945AC5E-E790-4499-8F57-3560AC7F7BFA}" destId="{206A5DB4-2054-4AD7-9A60-DBEC4CBA275C}" srcOrd="5" destOrd="0" presId="urn:microsoft.com/office/officeart/2005/8/layout/list1"/>
    <dgm:cxn modelId="{54B9BA7D-4AD5-454A-8E39-F62A9C510366}" type="presParOf" srcId="{E945AC5E-E790-4499-8F57-3560AC7F7BFA}" destId="{2A9107C2-AEF4-45E7-832E-B5B1468931BA}" srcOrd="6" destOrd="0" presId="urn:microsoft.com/office/officeart/2005/8/layout/list1"/>
    <dgm:cxn modelId="{1A22849C-4A11-432B-A0CA-178CB0B9F524}" type="presParOf" srcId="{E945AC5E-E790-4499-8F57-3560AC7F7BFA}" destId="{E2B998F0-8530-447C-8A45-C5C382AE385D}" srcOrd="7" destOrd="0" presId="urn:microsoft.com/office/officeart/2005/8/layout/list1"/>
    <dgm:cxn modelId="{9359C26E-C0B3-4EB9-AC42-FDEE9821BDE1}" type="presParOf" srcId="{E945AC5E-E790-4499-8F57-3560AC7F7BFA}" destId="{E48DA4CF-31DD-485A-A4E8-9B8F5899A037}" srcOrd="8" destOrd="0" presId="urn:microsoft.com/office/officeart/2005/8/layout/list1"/>
    <dgm:cxn modelId="{152316C2-75D7-4039-8E89-AA984795F395}" type="presParOf" srcId="{E48DA4CF-31DD-485A-A4E8-9B8F5899A037}" destId="{064F058C-35D9-4239-9E4E-D029326F5B39}" srcOrd="0" destOrd="0" presId="urn:microsoft.com/office/officeart/2005/8/layout/list1"/>
    <dgm:cxn modelId="{0BEBED60-F3EA-4D11-897C-CCA1DA1E8B1F}" type="presParOf" srcId="{E48DA4CF-31DD-485A-A4E8-9B8F5899A037}" destId="{B8058E49-01B0-4914-AD2F-B61F2533894A}" srcOrd="1" destOrd="0" presId="urn:microsoft.com/office/officeart/2005/8/layout/list1"/>
    <dgm:cxn modelId="{15FA590A-30D4-4BA0-AF7F-1296139ED019}" type="presParOf" srcId="{E945AC5E-E790-4499-8F57-3560AC7F7BFA}" destId="{9F30B1C7-66B3-4DA9-8AA4-45AFE7E70D36}" srcOrd="9" destOrd="0" presId="urn:microsoft.com/office/officeart/2005/8/layout/list1"/>
    <dgm:cxn modelId="{7236C870-4119-4448-B62B-4093B72BB1CA}" type="presParOf" srcId="{E945AC5E-E790-4499-8F57-3560AC7F7BFA}" destId="{AEBE5BF2-ED5E-4AFA-870C-0881D8E46C02}"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5E25AFD-1E62-4C80-B656-2183CB3BEDB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u-HU"/>
        </a:p>
      </dgm:t>
    </dgm:pt>
    <dgm:pt modelId="{D2E1F6E5-D06C-4145-A59F-31C36BBB23C8}">
      <dgm:prSet phldrT="[Text]"/>
      <dgm:spPr/>
      <dgm:t>
        <a:bodyPr/>
        <a:lstStyle/>
        <a:p>
          <a:r>
            <a:rPr lang="hu-HU" dirty="0"/>
            <a:t>„in whose symbolic shadow we stand today”</a:t>
          </a:r>
        </a:p>
      </dgm:t>
    </dgm:pt>
    <dgm:pt modelId="{73842208-794E-4F77-B5EE-40D4626F051E}" type="parTrans" cxnId="{DD37CE94-E907-40FA-8E31-23AEC26442D1}">
      <dgm:prSet/>
      <dgm:spPr/>
      <dgm:t>
        <a:bodyPr/>
        <a:lstStyle/>
        <a:p>
          <a:endParaRPr lang="hu-HU"/>
        </a:p>
      </dgm:t>
    </dgm:pt>
    <dgm:pt modelId="{B2C21CDD-29FD-40B3-961A-5E3CB6AB66E5}" type="sibTrans" cxnId="{DD37CE94-E907-40FA-8E31-23AEC26442D1}">
      <dgm:prSet/>
      <dgm:spPr/>
      <dgm:t>
        <a:bodyPr/>
        <a:lstStyle/>
        <a:p>
          <a:endParaRPr lang="hu-HU"/>
        </a:p>
      </dgm:t>
    </dgm:pt>
    <dgm:pt modelId="{80E66AF9-DA63-48D0-92DD-168680C19D32}">
      <dgm:prSet phldrT="[Text]"/>
      <dgm:spPr/>
      <dgm:t>
        <a:bodyPr/>
        <a:lstStyle/>
        <a:p>
          <a:r>
            <a:rPr lang="hu-HU" dirty="0"/>
            <a:t>„momentous decree”</a:t>
          </a:r>
        </a:p>
      </dgm:t>
    </dgm:pt>
    <dgm:pt modelId="{39C26EB5-1750-4C66-97CF-E30A01189F06}" type="parTrans" cxnId="{B95FC25F-F42F-4D0D-B8D5-1C5A8EDD1A3F}">
      <dgm:prSet/>
      <dgm:spPr/>
      <dgm:t>
        <a:bodyPr/>
        <a:lstStyle/>
        <a:p>
          <a:endParaRPr lang="hu-HU"/>
        </a:p>
      </dgm:t>
    </dgm:pt>
    <dgm:pt modelId="{A4F51FCA-8751-4234-AEE8-7E814701FE55}" type="sibTrans" cxnId="{B95FC25F-F42F-4D0D-B8D5-1C5A8EDD1A3F}">
      <dgm:prSet/>
      <dgm:spPr/>
      <dgm:t>
        <a:bodyPr/>
        <a:lstStyle/>
        <a:p>
          <a:endParaRPr lang="hu-HU"/>
        </a:p>
      </dgm:t>
    </dgm:pt>
    <dgm:pt modelId="{D5300CBB-5D64-4A3D-A2F6-B1DFFED28305}">
      <dgm:prSet phldrT="[Text]"/>
      <dgm:spPr/>
      <dgm:t>
        <a:bodyPr/>
        <a:lstStyle/>
        <a:p>
          <a:r>
            <a:rPr lang="hu-HU" dirty="0"/>
            <a:t>„great beacon light of hope”</a:t>
          </a:r>
        </a:p>
      </dgm:t>
    </dgm:pt>
    <dgm:pt modelId="{B0328A47-CAA3-406D-8F1C-544C17644DF3}" type="parTrans" cxnId="{6023FB6C-CEFB-4888-BFA6-DB12864AF361}">
      <dgm:prSet/>
      <dgm:spPr/>
      <dgm:t>
        <a:bodyPr/>
        <a:lstStyle/>
        <a:p>
          <a:endParaRPr lang="hu-HU"/>
        </a:p>
      </dgm:t>
    </dgm:pt>
    <dgm:pt modelId="{9EAEE810-9611-4C22-B37C-6CB6CDF270CC}" type="sibTrans" cxnId="{6023FB6C-CEFB-4888-BFA6-DB12864AF361}">
      <dgm:prSet/>
      <dgm:spPr/>
      <dgm:t>
        <a:bodyPr/>
        <a:lstStyle/>
        <a:p>
          <a:endParaRPr lang="hu-HU"/>
        </a:p>
      </dgm:t>
    </dgm:pt>
    <dgm:pt modelId="{7C37F846-13D0-406A-B35A-B0479721E4B6}">
      <dgm:prSet phldrT="[Text]"/>
      <dgm:spPr/>
      <dgm:t>
        <a:bodyPr/>
        <a:lstStyle/>
        <a:p>
          <a:r>
            <a:rPr lang="hu-HU" dirty="0"/>
            <a:t>„seared in the flames of withering injustice”</a:t>
          </a:r>
        </a:p>
      </dgm:t>
    </dgm:pt>
    <dgm:pt modelId="{D1A30C1D-8F31-4244-AFED-BAC26F2C9D42}" type="parTrans" cxnId="{E32E4BCF-C230-46DE-8B3F-8B4AA61AA7C7}">
      <dgm:prSet/>
      <dgm:spPr/>
      <dgm:t>
        <a:bodyPr/>
        <a:lstStyle/>
        <a:p>
          <a:endParaRPr lang="hu-HU"/>
        </a:p>
      </dgm:t>
    </dgm:pt>
    <dgm:pt modelId="{61D4392A-1DA7-4ACE-92A4-F0F0D80E451C}" type="sibTrans" cxnId="{E32E4BCF-C230-46DE-8B3F-8B4AA61AA7C7}">
      <dgm:prSet/>
      <dgm:spPr/>
      <dgm:t>
        <a:bodyPr/>
        <a:lstStyle/>
        <a:p>
          <a:endParaRPr lang="hu-HU"/>
        </a:p>
      </dgm:t>
    </dgm:pt>
    <dgm:pt modelId="{33EAE5DD-8BEE-4D15-A130-FB71EA0A420E}">
      <dgm:prSet phldrT="[Text]"/>
      <dgm:spPr/>
      <dgm:t>
        <a:bodyPr/>
        <a:lstStyle/>
        <a:p>
          <a:r>
            <a:rPr lang="hu-HU" dirty="0"/>
            <a:t>5 score years ago </a:t>
          </a:r>
          <a:r>
            <a:rPr lang="hu-HU" dirty="0">
              <a:sym typeface="Wingdings" panose="05000000000000000000" pitchFamily="2" charset="2"/>
            </a:rPr>
            <a:t> 100 years later</a:t>
          </a:r>
          <a:endParaRPr lang="hu-HU" dirty="0"/>
        </a:p>
      </dgm:t>
    </dgm:pt>
    <dgm:pt modelId="{E03E302B-AA03-4B02-B4ED-78F8009132D0}" type="parTrans" cxnId="{9132F3C2-71A5-42B3-A6A8-DA500648BF7B}">
      <dgm:prSet/>
      <dgm:spPr/>
      <dgm:t>
        <a:bodyPr/>
        <a:lstStyle/>
        <a:p>
          <a:endParaRPr lang="hu-HU"/>
        </a:p>
      </dgm:t>
    </dgm:pt>
    <dgm:pt modelId="{D272165C-1EC2-4575-854C-8B83B4C10EAC}" type="sibTrans" cxnId="{9132F3C2-71A5-42B3-A6A8-DA500648BF7B}">
      <dgm:prSet/>
      <dgm:spPr/>
      <dgm:t>
        <a:bodyPr/>
        <a:lstStyle/>
        <a:p>
          <a:endParaRPr lang="hu-HU"/>
        </a:p>
      </dgm:t>
    </dgm:pt>
    <dgm:pt modelId="{E35026B4-B765-42F0-8A03-5E878DB36CF8}" type="pres">
      <dgm:prSet presAssocID="{55E25AFD-1E62-4C80-B656-2183CB3BEDB2}" presName="diagram" presStyleCnt="0">
        <dgm:presLayoutVars>
          <dgm:dir/>
          <dgm:resizeHandles val="exact"/>
        </dgm:presLayoutVars>
      </dgm:prSet>
      <dgm:spPr/>
    </dgm:pt>
    <dgm:pt modelId="{D636E288-2D8F-4139-B1EB-250E1A8D0746}" type="pres">
      <dgm:prSet presAssocID="{D2E1F6E5-D06C-4145-A59F-31C36BBB23C8}" presName="node" presStyleLbl="node1" presStyleIdx="0" presStyleCnt="5">
        <dgm:presLayoutVars>
          <dgm:bulletEnabled val="1"/>
        </dgm:presLayoutVars>
      </dgm:prSet>
      <dgm:spPr/>
    </dgm:pt>
    <dgm:pt modelId="{337C86BE-D65A-4D5B-8EF0-E824E0786D5A}" type="pres">
      <dgm:prSet presAssocID="{B2C21CDD-29FD-40B3-961A-5E3CB6AB66E5}" presName="sibTrans" presStyleCnt="0"/>
      <dgm:spPr/>
    </dgm:pt>
    <dgm:pt modelId="{5F466D19-C7C7-4A12-9B24-A29E9C14F6BB}" type="pres">
      <dgm:prSet presAssocID="{80E66AF9-DA63-48D0-92DD-168680C19D32}" presName="node" presStyleLbl="node1" presStyleIdx="1" presStyleCnt="5">
        <dgm:presLayoutVars>
          <dgm:bulletEnabled val="1"/>
        </dgm:presLayoutVars>
      </dgm:prSet>
      <dgm:spPr/>
    </dgm:pt>
    <dgm:pt modelId="{2844A5BA-6C73-4225-AD12-7E9804B1DE85}" type="pres">
      <dgm:prSet presAssocID="{A4F51FCA-8751-4234-AEE8-7E814701FE55}" presName="sibTrans" presStyleCnt="0"/>
      <dgm:spPr/>
    </dgm:pt>
    <dgm:pt modelId="{18FB988A-AF48-4A27-BEA2-2358F7838317}" type="pres">
      <dgm:prSet presAssocID="{D5300CBB-5D64-4A3D-A2F6-B1DFFED28305}" presName="node" presStyleLbl="node1" presStyleIdx="2" presStyleCnt="5">
        <dgm:presLayoutVars>
          <dgm:bulletEnabled val="1"/>
        </dgm:presLayoutVars>
      </dgm:prSet>
      <dgm:spPr/>
    </dgm:pt>
    <dgm:pt modelId="{C5E15269-B177-4BAF-BC28-81B396B80FB4}" type="pres">
      <dgm:prSet presAssocID="{9EAEE810-9611-4C22-B37C-6CB6CDF270CC}" presName="sibTrans" presStyleCnt="0"/>
      <dgm:spPr/>
    </dgm:pt>
    <dgm:pt modelId="{445C63BE-5C54-4508-9435-2C65B4A0F80A}" type="pres">
      <dgm:prSet presAssocID="{7C37F846-13D0-406A-B35A-B0479721E4B6}" presName="node" presStyleLbl="node1" presStyleIdx="3" presStyleCnt="5">
        <dgm:presLayoutVars>
          <dgm:bulletEnabled val="1"/>
        </dgm:presLayoutVars>
      </dgm:prSet>
      <dgm:spPr/>
    </dgm:pt>
    <dgm:pt modelId="{8F358FDB-AE25-47D0-9283-B58DDF15C901}" type="pres">
      <dgm:prSet presAssocID="{61D4392A-1DA7-4ACE-92A4-F0F0D80E451C}" presName="sibTrans" presStyleCnt="0"/>
      <dgm:spPr/>
    </dgm:pt>
    <dgm:pt modelId="{C2CEC8B0-75EF-45CF-BDDF-A48A1D4DC8EC}" type="pres">
      <dgm:prSet presAssocID="{33EAE5DD-8BEE-4D15-A130-FB71EA0A420E}" presName="node" presStyleLbl="node1" presStyleIdx="4" presStyleCnt="5">
        <dgm:presLayoutVars>
          <dgm:bulletEnabled val="1"/>
        </dgm:presLayoutVars>
      </dgm:prSet>
      <dgm:spPr/>
    </dgm:pt>
  </dgm:ptLst>
  <dgm:cxnLst>
    <dgm:cxn modelId="{36CFF717-8AFA-49A9-A1DA-FC2E36EADF2E}" type="presOf" srcId="{D2E1F6E5-D06C-4145-A59F-31C36BBB23C8}" destId="{D636E288-2D8F-4139-B1EB-250E1A8D0746}" srcOrd="0" destOrd="0" presId="urn:microsoft.com/office/officeart/2005/8/layout/default"/>
    <dgm:cxn modelId="{24504C3A-6649-4708-BB67-B25309ECE176}" type="presOf" srcId="{80E66AF9-DA63-48D0-92DD-168680C19D32}" destId="{5F466D19-C7C7-4A12-9B24-A29E9C14F6BB}" srcOrd="0" destOrd="0" presId="urn:microsoft.com/office/officeart/2005/8/layout/default"/>
    <dgm:cxn modelId="{6A589840-27B2-499C-B154-FBCDA24FDBDF}" type="presOf" srcId="{D5300CBB-5D64-4A3D-A2F6-B1DFFED28305}" destId="{18FB988A-AF48-4A27-BEA2-2358F7838317}" srcOrd="0" destOrd="0" presId="urn:microsoft.com/office/officeart/2005/8/layout/default"/>
    <dgm:cxn modelId="{B95FC25F-F42F-4D0D-B8D5-1C5A8EDD1A3F}" srcId="{55E25AFD-1E62-4C80-B656-2183CB3BEDB2}" destId="{80E66AF9-DA63-48D0-92DD-168680C19D32}" srcOrd="1" destOrd="0" parTransId="{39C26EB5-1750-4C66-97CF-E30A01189F06}" sibTransId="{A4F51FCA-8751-4234-AEE8-7E814701FE55}"/>
    <dgm:cxn modelId="{2EB29B4A-E5C8-40AA-90C8-8B850928CD5F}" type="presOf" srcId="{7C37F846-13D0-406A-B35A-B0479721E4B6}" destId="{445C63BE-5C54-4508-9435-2C65B4A0F80A}" srcOrd="0" destOrd="0" presId="urn:microsoft.com/office/officeart/2005/8/layout/default"/>
    <dgm:cxn modelId="{6023FB6C-CEFB-4888-BFA6-DB12864AF361}" srcId="{55E25AFD-1E62-4C80-B656-2183CB3BEDB2}" destId="{D5300CBB-5D64-4A3D-A2F6-B1DFFED28305}" srcOrd="2" destOrd="0" parTransId="{B0328A47-CAA3-406D-8F1C-544C17644DF3}" sibTransId="{9EAEE810-9611-4C22-B37C-6CB6CDF270CC}"/>
    <dgm:cxn modelId="{1AE3D64E-5C31-4A0A-8456-73E2B9EBC7EE}" type="presOf" srcId="{33EAE5DD-8BEE-4D15-A130-FB71EA0A420E}" destId="{C2CEC8B0-75EF-45CF-BDDF-A48A1D4DC8EC}" srcOrd="0" destOrd="0" presId="urn:microsoft.com/office/officeart/2005/8/layout/default"/>
    <dgm:cxn modelId="{6641F482-0267-44F6-8E7B-7D31F00515A4}" type="presOf" srcId="{55E25AFD-1E62-4C80-B656-2183CB3BEDB2}" destId="{E35026B4-B765-42F0-8A03-5E878DB36CF8}" srcOrd="0" destOrd="0" presId="urn:microsoft.com/office/officeart/2005/8/layout/default"/>
    <dgm:cxn modelId="{DD37CE94-E907-40FA-8E31-23AEC26442D1}" srcId="{55E25AFD-1E62-4C80-B656-2183CB3BEDB2}" destId="{D2E1F6E5-D06C-4145-A59F-31C36BBB23C8}" srcOrd="0" destOrd="0" parTransId="{73842208-794E-4F77-B5EE-40D4626F051E}" sibTransId="{B2C21CDD-29FD-40B3-961A-5E3CB6AB66E5}"/>
    <dgm:cxn modelId="{9132F3C2-71A5-42B3-A6A8-DA500648BF7B}" srcId="{55E25AFD-1E62-4C80-B656-2183CB3BEDB2}" destId="{33EAE5DD-8BEE-4D15-A130-FB71EA0A420E}" srcOrd="4" destOrd="0" parTransId="{E03E302B-AA03-4B02-B4ED-78F8009132D0}" sibTransId="{D272165C-1EC2-4575-854C-8B83B4C10EAC}"/>
    <dgm:cxn modelId="{E32E4BCF-C230-46DE-8B3F-8B4AA61AA7C7}" srcId="{55E25AFD-1E62-4C80-B656-2183CB3BEDB2}" destId="{7C37F846-13D0-406A-B35A-B0479721E4B6}" srcOrd="3" destOrd="0" parTransId="{D1A30C1D-8F31-4244-AFED-BAC26F2C9D42}" sibTransId="{61D4392A-1DA7-4ACE-92A4-F0F0D80E451C}"/>
    <dgm:cxn modelId="{3770FEE8-3339-4413-BAAF-01E2F4B5A491}" type="presParOf" srcId="{E35026B4-B765-42F0-8A03-5E878DB36CF8}" destId="{D636E288-2D8F-4139-B1EB-250E1A8D0746}" srcOrd="0" destOrd="0" presId="urn:microsoft.com/office/officeart/2005/8/layout/default"/>
    <dgm:cxn modelId="{CD85F275-90A5-48CB-AF03-FAC1AEA2AE21}" type="presParOf" srcId="{E35026B4-B765-42F0-8A03-5E878DB36CF8}" destId="{337C86BE-D65A-4D5B-8EF0-E824E0786D5A}" srcOrd="1" destOrd="0" presId="urn:microsoft.com/office/officeart/2005/8/layout/default"/>
    <dgm:cxn modelId="{3DFB907C-AF99-43D8-BA41-EB19BFEE4D56}" type="presParOf" srcId="{E35026B4-B765-42F0-8A03-5E878DB36CF8}" destId="{5F466D19-C7C7-4A12-9B24-A29E9C14F6BB}" srcOrd="2" destOrd="0" presId="urn:microsoft.com/office/officeart/2005/8/layout/default"/>
    <dgm:cxn modelId="{E75DBD1D-E039-4E15-9488-E708BBC18204}" type="presParOf" srcId="{E35026B4-B765-42F0-8A03-5E878DB36CF8}" destId="{2844A5BA-6C73-4225-AD12-7E9804B1DE85}" srcOrd="3" destOrd="0" presId="urn:microsoft.com/office/officeart/2005/8/layout/default"/>
    <dgm:cxn modelId="{88F899A9-31A1-4796-B35E-5183901E084C}" type="presParOf" srcId="{E35026B4-B765-42F0-8A03-5E878DB36CF8}" destId="{18FB988A-AF48-4A27-BEA2-2358F7838317}" srcOrd="4" destOrd="0" presId="urn:microsoft.com/office/officeart/2005/8/layout/default"/>
    <dgm:cxn modelId="{B2125028-E0E0-4ADD-9534-B40905D99729}" type="presParOf" srcId="{E35026B4-B765-42F0-8A03-5E878DB36CF8}" destId="{C5E15269-B177-4BAF-BC28-81B396B80FB4}" srcOrd="5" destOrd="0" presId="urn:microsoft.com/office/officeart/2005/8/layout/default"/>
    <dgm:cxn modelId="{DB8A9D60-38CA-4D6D-AB15-47A5D7153D31}" type="presParOf" srcId="{E35026B4-B765-42F0-8A03-5E878DB36CF8}" destId="{445C63BE-5C54-4508-9435-2C65B4A0F80A}" srcOrd="6" destOrd="0" presId="urn:microsoft.com/office/officeart/2005/8/layout/default"/>
    <dgm:cxn modelId="{375A0E32-B278-435D-BD4D-83844B5D8B29}" type="presParOf" srcId="{E35026B4-B765-42F0-8A03-5E878DB36CF8}" destId="{8F358FDB-AE25-47D0-9283-B58DDF15C901}" srcOrd="7" destOrd="0" presId="urn:microsoft.com/office/officeart/2005/8/layout/default"/>
    <dgm:cxn modelId="{35209A56-77B4-423E-B415-ECA0043B77C5}" type="presParOf" srcId="{E35026B4-B765-42F0-8A03-5E878DB36CF8}" destId="{C2CEC8B0-75EF-45CF-BDDF-A48A1D4DC8E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BE9C18-4BF8-4301-9E5C-D082C9A60708}">
      <dsp:nvSpPr>
        <dsp:cNvPr id="0" name=""/>
        <dsp:cNvSpPr/>
      </dsp:nvSpPr>
      <dsp:spPr>
        <a:xfrm>
          <a:off x="0" y="301936"/>
          <a:ext cx="10515600" cy="1645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95732" rIns="816127" bIns="135128" numCol="1" spcCol="1270" anchor="t" anchorCtr="0">
          <a:noAutofit/>
        </a:bodyPr>
        <a:lstStyle/>
        <a:p>
          <a:pPr marL="171450" lvl="1" indent="-171450" algn="l" defTabSz="844550">
            <a:lnSpc>
              <a:spcPct val="90000"/>
            </a:lnSpc>
            <a:spcBef>
              <a:spcPct val="0"/>
            </a:spcBef>
            <a:spcAft>
              <a:spcPct val="15000"/>
            </a:spcAft>
            <a:buChar char="•"/>
          </a:pPr>
          <a:r>
            <a:rPr lang="hu-HU" sz="1900" kern="1200" dirty="0"/>
            <a:t>Structure is mostly about logic, with rhetoric elements that help to understand the logic and relevance more in a speech</a:t>
          </a:r>
        </a:p>
        <a:p>
          <a:pPr marL="171450" lvl="1" indent="-171450" algn="l" defTabSz="844550">
            <a:lnSpc>
              <a:spcPct val="90000"/>
            </a:lnSpc>
            <a:spcBef>
              <a:spcPct val="0"/>
            </a:spcBef>
            <a:spcAft>
              <a:spcPct val="15000"/>
            </a:spcAft>
            <a:buChar char="•"/>
          </a:pPr>
          <a:r>
            <a:rPr lang="hu-HU" sz="1900" kern="1200" dirty="0"/>
            <a:t>Further rhetoric capabilities (such as gestures / phrases / expressions) are also used, but they are not directly connected to the logical structure. </a:t>
          </a:r>
        </a:p>
      </dsp:txBody>
      <dsp:txXfrm>
        <a:off x="0" y="301936"/>
        <a:ext cx="10515600" cy="1645875"/>
      </dsp:txXfrm>
    </dsp:sp>
    <dsp:sp modelId="{95B0D888-A2BF-47C9-A3DC-42E4F34A2421}">
      <dsp:nvSpPr>
        <dsp:cNvPr id="0" name=""/>
        <dsp:cNvSpPr/>
      </dsp:nvSpPr>
      <dsp:spPr>
        <a:xfrm>
          <a:off x="525780" y="21496"/>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hu-HU" sz="1900" kern="1200" dirty="0"/>
            <a:t>Understand the difference between debate structure and rhetorics</a:t>
          </a:r>
        </a:p>
      </dsp:txBody>
      <dsp:txXfrm>
        <a:off x="553160" y="48876"/>
        <a:ext cx="7306160" cy="506120"/>
      </dsp:txXfrm>
    </dsp:sp>
    <dsp:sp modelId="{0C5E27AE-56CF-45BE-BAF6-A7295E39BAF2}">
      <dsp:nvSpPr>
        <dsp:cNvPr id="0" name=""/>
        <dsp:cNvSpPr/>
      </dsp:nvSpPr>
      <dsp:spPr>
        <a:xfrm>
          <a:off x="0" y="2330851"/>
          <a:ext cx="10515600" cy="8079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95732" rIns="816127" bIns="135128" numCol="1" spcCol="1270" anchor="t" anchorCtr="0">
          <a:noAutofit/>
        </a:bodyPr>
        <a:lstStyle/>
        <a:p>
          <a:pPr marL="171450" lvl="1" indent="-171450" algn="l" defTabSz="844550">
            <a:lnSpc>
              <a:spcPct val="90000"/>
            </a:lnSpc>
            <a:spcBef>
              <a:spcPct val="0"/>
            </a:spcBef>
            <a:spcAft>
              <a:spcPct val="15000"/>
            </a:spcAft>
            <a:buChar char="•"/>
          </a:pPr>
          <a:r>
            <a:rPr lang="hu-HU" sz="1900" kern="1200" dirty="0"/>
            <a:t>F.e.: what is the difference between teamline, context, and examples? </a:t>
          </a:r>
        </a:p>
      </dsp:txBody>
      <dsp:txXfrm>
        <a:off x="0" y="2330851"/>
        <a:ext cx="10515600" cy="807975"/>
      </dsp:txXfrm>
    </dsp:sp>
    <dsp:sp modelId="{E33CC513-BDD0-4EBD-8BD3-D2C763EF7007}">
      <dsp:nvSpPr>
        <dsp:cNvPr id="0" name=""/>
        <dsp:cNvSpPr/>
      </dsp:nvSpPr>
      <dsp:spPr>
        <a:xfrm>
          <a:off x="525780" y="2050411"/>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hu-HU" sz="1900" kern="1200" dirty="0"/>
            <a:t>Be able to identify basic structure elements</a:t>
          </a:r>
        </a:p>
      </dsp:txBody>
      <dsp:txXfrm>
        <a:off x="553160" y="2077791"/>
        <a:ext cx="7306160" cy="506120"/>
      </dsp:txXfrm>
    </dsp:sp>
    <dsp:sp modelId="{34AF3C39-F315-4870-A0AD-EDBC862184CF}">
      <dsp:nvSpPr>
        <dsp:cNvPr id="0" name=""/>
        <dsp:cNvSpPr/>
      </dsp:nvSpPr>
      <dsp:spPr>
        <a:xfrm>
          <a:off x="0" y="3521866"/>
          <a:ext cx="10515600" cy="8079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95732" rIns="816127" bIns="135128" numCol="1" spcCol="1270" anchor="t" anchorCtr="0">
          <a:noAutofit/>
        </a:bodyPr>
        <a:lstStyle/>
        <a:p>
          <a:pPr marL="171450" lvl="1" indent="-171450" algn="l" defTabSz="844550">
            <a:lnSpc>
              <a:spcPct val="90000"/>
            </a:lnSpc>
            <a:spcBef>
              <a:spcPct val="0"/>
            </a:spcBef>
            <a:spcAft>
              <a:spcPct val="15000"/>
            </a:spcAft>
            <a:buChar char="•"/>
          </a:pPr>
          <a:r>
            <a:rPr lang="hu-HU" sz="1900" kern="1200" dirty="0"/>
            <a:t>We are going to debate after this workshop! </a:t>
          </a:r>
        </a:p>
      </dsp:txBody>
      <dsp:txXfrm>
        <a:off x="0" y="3521866"/>
        <a:ext cx="10515600" cy="807975"/>
      </dsp:txXfrm>
    </dsp:sp>
    <dsp:sp modelId="{BE4C0A0D-479E-45CD-A72B-AF837CE158AF}">
      <dsp:nvSpPr>
        <dsp:cNvPr id="0" name=""/>
        <dsp:cNvSpPr/>
      </dsp:nvSpPr>
      <dsp:spPr>
        <a:xfrm>
          <a:off x="525780" y="3241426"/>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hu-HU" sz="1900" kern="1200" dirty="0"/>
            <a:t>Be able to use basic structure elements</a:t>
          </a:r>
        </a:p>
      </dsp:txBody>
      <dsp:txXfrm>
        <a:off x="553160" y="3268806"/>
        <a:ext cx="7306160" cy="5061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EB2AC-05BE-46D4-B1AD-11A3058D78D9}">
      <dsp:nvSpPr>
        <dsp:cNvPr id="0" name=""/>
        <dsp:cNvSpPr/>
      </dsp:nvSpPr>
      <dsp:spPr>
        <a:xfrm>
          <a:off x="1903404" y="0"/>
          <a:ext cx="3240723" cy="3240723"/>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7E585E-2408-4BFC-B43B-A8AADF36BB61}">
      <dsp:nvSpPr>
        <dsp:cNvPr id="0" name=""/>
        <dsp:cNvSpPr/>
      </dsp:nvSpPr>
      <dsp:spPr>
        <a:xfrm>
          <a:off x="3523765" y="325812"/>
          <a:ext cx="2106469" cy="38356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Examples</a:t>
          </a:r>
        </a:p>
      </dsp:txBody>
      <dsp:txXfrm>
        <a:off x="3542489" y="344536"/>
        <a:ext cx="2069021" cy="346121"/>
      </dsp:txXfrm>
    </dsp:sp>
    <dsp:sp modelId="{DAE83108-0855-4177-8342-DB3D781478FD}">
      <dsp:nvSpPr>
        <dsp:cNvPr id="0" name=""/>
        <dsp:cNvSpPr/>
      </dsp:nvSpPr>
      <dsp:spPr>
        <a:xfrm>
          <a:off x="3523765" y="757329"/>
          <a:ext cx="2106469" cy="38356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Flagged arguments</a:t>
          </a:r>
        </a:p>
      </dsp:txBody>
      <dsp:txXfrm>
        <a:off x="3542489" y="776053"/>
        <a:ext cx="2069021" cy="346121"/>
      </dsp:txXfrm>
    </dsp:sp>
    <dsp:sp modelId="{4B4B46C9-4259-4F42-B8D7-C322C73D4C08}">
      <dsp:nvSpPr>
        <dsp:cNvPr id="0" name=""/>
        <dsp:cNvSpPr/>
      </dsp:nvSpPr>
      <dsp:spPr>
        <a:xfrm>
          <a:off x="3523765" y="1188845"/>
          <a:ext cx="2106469" cy="38356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Characterisation</a:t>
          </a:r>
        </a:p>
      </dsp:txBody>
      <dsp:txXfrm>
        <a:off x="3542489" y="1207569"/>
        <a:ext cx="2069021" cy="346121"/>
      </dsp:txXfrm>
    </dsp:sp>
    <dsp:sp modelId="{0D058488-6B38-458F-AA63-5C9D585B5E46}">
      <dsp:nvSpPr>
        <dsp:cNvPr id="0" name=""/>
        <dsp:cNvSpPr/>
      </dsp:nvSpPr>
      <dsp:spPr>
        <a:xfrm>
          <a:off x="3523765" y="1620361"/>
          <a:ext cx="2106469" cy="38356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Problem</a:t>
          </a:r>
        </a:p>
      </dsp:txBody>
      <dsp:txXfrm>
        <a:off x="3542489" y="1639085"/>
        <a:ext cx="2069021" cy="346121"/>
      </dsp:txXfrm>
    </dsp:sp>
    <dsp:sp modelId="{AB3C55A2-1507-4D8E-8D2D-B4B0661DAA54}">
      <dsp:nvSpPr>
        <dsp:cNvPr id="0" name=""/>
        <dsp:cNvSpPr/>
      </dsp:nvSpPr>
      <dsp:spPr>
        <a:xfrm>
          <a:off x="3523765" y="2051877"/>
          <a:ext cx="2106469" cy="38356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a:t>Relevance</a:t>
          </a:r>
          <a:endParaRPr lang="hu-HU" sz="1600" kern="1200" dirty="0"/>
        </a:p>
      </dsp:txBody>
      <dsp:txXfrm>
        <a:off x="3542489" y="2070601"/>
        <a:ext cx="2069021" cy="346121"/>
      </dsp:txXfrm>
    </dsp:sp>
    <dsp:sp modelId="{9F63426B-462B-40D9-9277-49CE459A87E3}">
      <dsp:nvSpPr>
        <dsp:cNvPr id="0" name=""/>
        <dsp:cNvSpPr/>
      </dsp:nvSpPr>
      <dsp:spPr>
        <a:xfrm>
          <a:off x="3523765" y="2483393"/>
          <a:ext cx="2106469" cy="383569"/>
        </a:xfrm>
        <a:prstGeom prst="roundRect">
          <a:avLst/>
        </a:prstGeom>
        <a:solidFill>
          <a:schemeClr val="accent2">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b="1" kern="1200" dirty="0"/>
            <a:t>Teamline</a:t>
          </a:r>
        </a:p>
      </dsp:txBody>
      <dsp:txXfrm>
        <a:off x="3542489" y="2502117"/>
        <a:ext cx="2069021" cy="34612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EB2AC-05BE-46D4-B1AD-11A3058D78D9}">
      <dsp:nvSpPr>
        <dsp:cNvPr id="0" name=""/>
        <dsp:cNvSpPr/>
      </dsp:nvSpPr>
      <dsp:spPr>
        <a:xfrm>
          <a:off x="1283779" y="0"/>
          <a:ext cx="3253739" cy="3253739"/>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7E585E-2408-4BFC-B43B-A8AADF36BB61}">
      <dsp:nvSpPr>
        <dsp:cNvPr id="0" name=""/>
        <dsp:cNvSpPr/>
      </dsp:nvSpPr>
      <dsp:spPr>
        <a:xfrm>
          <a:off x="2910649" y="327121"/>
          <a:ext cx="2114931" cy="38511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Examples</a:t>
          </a:r>
        </a:p>
      </dsp:txBody>
      <dsp:txXfrm>
        <a:off x="2929449" y="345921"/>
        <a:ext cx="2077331" cy="347510"/>
      </dsp:txXfrm>
    </dsp:sp>
    <dsp:sp modelId="{DAE83108-0855-4177-8342-DB3D781478FD}">
      <dsp:nvSpPr>
        <dsp:cNvPr id="0" name=""/>
        <dsp:cNvSpPr/>
      </dsp:nvSpPr>
      <dsp:spPr>
        <a:xfrm>
          <a:off x="2910649" y="760371"/>
          <a:ext cx="2114931" cy="38511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Flagged arguments</a:t>
          </a:r>
        </a:p>
      </dsp:txBody>
      <dsp:txXfrm>
        <a:off x="2929449" y="779171"/>
        <a:ext cx="2077331" cy="347510"/>
      </dsp:txXfrm>
    </dsp:sp>
    <dsp:sp modelId="{4B4B46C9-4259-4F42-B8D7-C322C73D4C08}">
      <dsp:nvSpPr>
        <dsp:cNvPr id="0" name=""/>
        <dsp:cNvSpPr/>
      </dsp:nvSpPr>
      <dsp:spPr>
        <a:xfrm>
          <a:off x="2910649" y="1193620"/>
          <a:ext cx="2114931" cy="38511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Characterisation</a:t>
          </a:r>
        </a:p>
      </dsp:txBody>
      <dsp:txXfrm>
        <a:off x="2929449" y="1212420"/>
        <a:ext cx="2077331" cy="347510"/>
      </dsp:txXfrm>
    </dsp:sp>
    <dsp:sp modelId="{0D058488-6B38-458F-AA63-5C9D585B5E46}">
      <dsp:nvSpPr>
        <dsp:cNvPr id="0" name=""/>
        <dsp:cNvSpPr/>
      </dsp:nvSpPr>
      <dsp:spPr>
        <a:xfrm>
          <a:off x="2910649" y="1626870"/>
          <a:ext cx="2114931" cy="38511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Problem</a:t>
          </a:r>
        </a:p>
      </dsp:txBody>
      <dsp:txXfrm>
        <a:off x="2929449" y="1645670"/>
        <a:ext cx="2077331" cy="347510"/>
      </dsp:txXfrm>
    </dsp:sp>
    <dsp:sp modelId="{AB3C55A2-1507-4D8E-8D2D-B4B0661DAA54}">
      <dsp:nvSpPr>
        <dsp:cNvPr id="0" name=""/>
        <dsp:cNvSpPr/>
      </dsp:nvSpPr>
      <dsp:spPr>
        <a:xfrm>
          <a:off x="2910649" y="2060119"/>
          <a:ext cx="2114931" cy="385110"/>
        </a:xfrm>
        <a:prstGeom prst="roundRect">
          <a:avLst/>
        </a:prstGeom>
        <a:solidFill>
          <a:schemeClr val="accent2">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b="1" kern="1200"/>
            <a:t>Relevance</a:t>
          </a:r>
          <a:endParaRPr lang="hu-HU" sz="1600" b="1" kern="1200" dirty="0"/>
        </a:p>
      </dsp:txBody>
      <dsp:txXfrm>
        <a:off x="2929449" y="2078919"/>
        <a:ext cx="2077331" cy="347510"/>
      </dsp:txXfrm>
    </dsp:sp>
    <dsp:sp modelId="{9F63426B-462B-40D9-9277-49CE459A87E3}">
      <dsp:nvSpPr>
        <dsp:cNvPr id="0" name=""/>
        <dsp:cNvSpPr/>
      </dsp:nvSpPr>
      <dsp:spPr>
        <a:xfrm>
          <a:off x="2910649" y="2493368"/>
          <a:ext cx="2114931" cy="38511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Teamline</a:t>
          </a:r>
        </a:p>
      </dsp:txBody>
      <dsp:txXfrm>
        <a:off x="2929449" y="2512168"/>
        <a:ext cx="2077331" cy="3475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8F93F-BECA-48A6-8DAD-ABE7F1945E36}">
      <dsp:nvSpPr>
        <dsp:cNvPr id="0" name=""/>
        <dsp:cNvSpPr/>
      </dsp:nvSpPr>
      <dsp:spPr>
        <a:xfrm rot="16200000">
          <a:off x="637" y="31893"/>
          <a:ext cx="3151321" cy="3151321"/>
        </a:xfrm>
        <a:prstGeom prst="downArrow">
          <a:avLst>
            <a:gd name="adj1" fmla="val 50000"/>
            <a:gd name="adj2" fmla="val 35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27152" tIns="327152" rIns="327152" bIns="327152" numCol="1" spcCol="1270" anchor="ctr" anchorCtr="0">
          <a:noAutofit/>
          <a:sp3d extrusionH="28000" prstMaterial="matte"/>
        </a:bodyPr>
        <a:lstStyle/>
        <a:p>
          <a:pPr marL="0" lvl="0" indent="0" algn="ctr" defTabSz="2044700">
            <a:lnSpc>
              <a:spcPct val="90000"/>
            </a:lnSpc>
            <a:spcBef>
              <a:spcPct val="0"/>
            </a:spcBef>
            <a:spcAft>
              <a:spcPct val="35000"/>
            </a:spcAft>
            <a:buNone/>
          </a:pPr>
          <a:r>
            <a:rPr lang="hu-HU" sz="4600" kern="1200" dirty="0"/>
            <a:t>Content </a:t>
          </a:r>
        </a:p>
      </dsp:txBody>
      <dsp:txXfrm rot="5400000">
        <a:off x="638" y="819722"/>
        <a:ext cx="2599840" cy="1575661"/>
      </dsp:txXfrm>
    </dsp:sp>
    <dsp:sp modelId="{78876FED-3B27-48A5-BC8E-9AFC1D4ED0B7}">
      <dsp:nvSpPr>
        <dsp:cNvPr id="0" name=""/>
        <dsp:cNvSpPr/>
      </dsp:nvSpPr>
      <dsp:spPr>
        <a:xfrm rot="5400000">
          <a:off x="3314880" y="31893"/>
          <a:ext cx="3151321" cy="3151321"/>
        </a:xfrm>
        <a:prstGeom prst="downArrow">
          <a:avLst>
            <a:gd name="adj1" fmla="val 50000"/>
            <a:gd name="adj2" fmla="val 35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27152" tIns="327152" rIns="327152" bIns="327152" numCol="1" spcCol="1270" anchor="ctr" anchorCtr="0">
          <a:noAutofit/>
          <a:sp3d extrusionH="28000" prstMaterial="matte"/>
        </a:bodyPr>
        <a:lstStyle/>
        <a:p>
          <a:pPr marL="0" lvl="0" indent="0" algn="ctr" defTabSz="2044700">
            <a:lnSpc>
              <a:spcPct val="90000"/>
            </a:lnSpc>
            <a:spcBef>
              <a:spcPct val="0"/>
            </a:spcBef>
            <a:spcAft>
              <a:spcPct val="35000"/>
            </a:spcAft>
            <a:buNone/>
          </a:pPr>
          <a:r>
            <a:rPr lang="hu-HU" sz="4600" kern="1200" dirty="0"/>
            <a:t>Skin</a:t>
          </a:r>
        </a:p>
      </dsp:txBody>
      <dsp:txXfrm rot="-5400000">
        <a:off x="3866362" y="819723"/>
        <a:ext cx="2599840" cy="157566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EB2AC-05BE-46D4-B1AD-11A3058D78D9}">
      <dsp:nvSpPr>
        <dsp:cNvPr id="0" name=""/>
        <dsp:cNvSpPr/>
      </dsp:nvSpPr>
      <dsp:spPr>
        <a:xfrm>
          <a:off x="2755780" y="0"/>
          <a:ext cx="4351338" cy="435133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7E585E-2408-4BFC-B43B-A8AADF36BB61}">
      <dsp:nvSpPr>
        <dsp:cNvPr id="0" name=""/>
        <dsp:cNvSpPr/>
      </dsp:nvSpPr>
      <dsp:spPr>
        <a:xfrm>
          <a:off x="4931449" y="437470"/>
          <a:ext cx="2828369" cy="515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u-HU" sz="2100" kern="1200" dirty="0"/>
            <a:t>Examples</a:t>
          </a:r>
        </a:p>
      </dsp:txBody>
      <dsp:txXfrm>
        <a:off x="4956590" y="462611"/>
        <a:ext cx="2778087" cy="464739"/>
      </dsp:txXfrm>
    </dsp:sp>
    <dsp:sp modelId="{DAE83108-0855-4177-8342-DB3D781478FD}">
      <dsp:nvSpPr>
        <dsp:cNvPr id="0" name=""/>
        <dsp:cNvSpPr/>
      </dsp:nvSpPr>
      <dsp:spPr>
        <a:xfrm>
          <a:off x="4931449" y="1016870"/>
          <a:ext cx="2828369" cy="515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u-HU" sz="2100" kern="1200" dirty="0"/>
            <a:t>Flagged arguments</a:t>
          </a:r>
        </a:p>
      </dsp:txBody>
      <dsp:txXfrm>
        <a:off x="4956590" y="1042011"/>
        <a:ext cx="2778087" cy="464739"/>
      </dsp:txXfrm>
    </dsp:sp>
    <dsp:sp modelId="{4B4B46C9-4259-4F42-B8D7-C322C73D4C08}">
      <dsp:nvSpPr>
        <dsp:cNvPr id="0" name=""/>
        <dsp:cNvSpPr/>
      </dsp:nvSpPr>
      <dsp:spPr>
        <a:xfrm>
          <a:off x="4931449" y="1596269"/>
          <a:ext cx="2828369" cy="515021"/>
        </a:xfrm>
        <a:prstGeom prst="roundRect">
          <a:avLst/>
        </a:prstGeom>
        <a:solidFill>
          <a:schemeClr val="accent2">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u-HU" sz="2100" b="1" kern="1200" dirty="0"/>
            <a:t>Characterisation</a:t>
          </a:r>
        </a:p>
      </dsp:txBody>
      <dsp:txXfrm>
        <a:off x="4956590" y="1621410"/>
        <a:ext cx="2778087" cy="464739"/>
      </dsp:txXfrm>
    </dsp:sp>
    <dsp:sp modelId="{0D058488-6B38-458F-AA63-5C9D585B5E46}">
      <dsp:nvSpPr>
        <dsp:cNvPr id="0" name=""/>
        <dsp:cNvSpPr/>
      </dsp:nvSpPr>
      <dsp:spPr>
        <a:xfrm>
          <a:off x="4931449" y="2175669"/>
          <a:ext cx="2828369" cy="515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u-HU" sz="2100" kern="1200" dirty="0"/>
            <a:t>Problem</a:t>
          </a:r>
        </a:p>
      </dsp:txBody>
      <dsp:txXfrm>
        <a:off x="4956590" y="2200810"/>
        <a:ext cx="2778087" cy="464739"/>
      </dsp:txXfrm>
    </dsp:sp>
    <dsp:sp modelId="{AB3C55A2-1507-4D8E-8D2D-B4B0661DAA54}">
      <dsp:nvSpPr>
        <dsp:cNvPr id="0" name=""/>
        <dsp:cNvSpPr/>
      </dsp:nvSpPr>
      <dsp:spPr>
        <a:xfrm>
          <a:off x="4931449" y="2755068"/>
          <a:ext cx="2828369" cy="515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u-HU" sz="2100" kern="1200"/>
            <a:t>Relevance</a:t>
          </a:r>
          <a:endParaRPr lang="hu-HU" sz="2100" kern="1200" dirty="0"/>
        </a:p>
      </dsp:txBody>
      <dsp:txXfrm>
        <a:off x="4956590" y="2780209"/>
        <a:ext cx="2778087" cy="464739"/>
      </dsp:txXfrm>
    </dsp:sp>
    <dsp:sp modelId="{9F63426B-462B-40D9-9277-49CE459A87E3}">
      <dsp:nvSpPr>
        <dsp:cNvPr id="0" name=""/>
        <dsp:cNvSpPr/>
      </dsp:nvSpPr>
      <dsp:spPr>
        <a:xfrm>
          <a:off x="4931449" y="3334467"/>
          <a:ext cx="2828369" cy="515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u-HU" sz="2100" kern="1200" dirty="0"/>
            <a:t>Teamline</a:t>
          </a:r>
        </a:p>
      </dsp:txBody>
      <dsp:txXfrm>
        <a:off x="4956590" y="3359608"/>
        <a:ext cx="2778087" cy="4647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E5EA0-AEB6-489E-B80C-D6BBDDA40DD0}">
      <dsp:nvSpPr>
        <dsp:cNvPr id="0" name=""/>
        <dsp:cNvSpPr/>
      </dsp:nvSpPr>
      <dsp:spPr>
        <a:xfrm>
          <a:off x="0" y="398765"/>
          <a:ext cx="10982664"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82F97D-4DA4-4414-8F0A-99FDE47857FB}">
      <dsp:nvSpPr>
        <dsp:cNvPr id="0" name=""/>
        <dsp:cNvSpPr/>
      </dsp:nvSpPr>
      <dsp:spPr>
        <a:xfrm>
          <a:off x="549133" y="59285"/>
          <a:ext cx="7687864"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83" tIns="0" rIns="290583" bIns="0" numCol="1" spcCol="1270" anchor="ctr" anchorCtr="0">
          <a:noAutofit/>
        </a:bodyPr>
        <a:lstStyle/>
        <a:p>
          <a:pPr marL="0" lvl="0" indent="0" algn="l" defTabSz="1022350">
            <a:lnSpc>
              <a:spcPct val="90000"/>
            </a:lnSpc>
            <a:spcBef>
              <a:spcPct val="0"/>
            </a:spcBef>
            <a:spcAft>
              <a:spcPct val="35000"/>
            </a:spcAft>
            <a:buNone/>
          </a:pPr>
          <a:r>
            <a:rPr lang="hu-HU" sz="2300" kern="1200" dirty="0"/>
            <a:t>Who are the stakeholders?</a:t>
          </a:r>
        </a:p>
      </dsp:txBody>
      <dsp:txXfrm>
        <a:off x="582277" y="92429"/>
        <a:ext cx="7621576" cy="612672"/>
      </dsp:txXfrm>
    </dsp:sp>
    <dsp:sp modelId="{DDD9D64C-E728-4742-B224-FAF695C60974}">
      <dsp:nvSpPr>
        <dsp:cNvPr id="0" name=""/>
        <dsp:cNvSpPr/>
      </dsp:nvSpPr>
      <dsp:spPr>
        <a:xfrm>
          <a:off x="0" y="1442045"/>
          <a:ext cx="10982664"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E3AEF8-E384-4B9C-935F-C5512F5B245E}">
      <dsp:nvSpPr>
        <dsp:cNvPr id="0" name=""/>
        <dsp:cNvSpPr/>
      </dsp:nvSpPr>
      <dsp:spPr>
        <a:xfrm>
          <a:off x="549133" y="1102565"/>
          <a:ext cx="7687864"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83" tIns="0" rIns="290583" bIns="0" numCol="1" spcCol="1270" anchor="ctr" anchorCtr="0">
          <a:noAutofit/>
        </a:bodyPr>
        <a:lstStyle/>
        <a:p>
          <a:pPr marL="0" lvl="0" indent="0" algn="l" defTabSz="1022350">
            <a:lnSpc>
              <a:spcPct val="90000"/>
            </a:lnSpc>
            <a:spcBef>
              <a:spcPct val="0"/>
            </a:spcBef>
            <a:spcAft>
              <a:spcPct val="35000"/>
            </a:spcAft>
            <a:buNone/>
          </a:pPr>
          <a:r>
            <a:rPr lang="hu-HU" sz="2300" kern="1200" dirty="0"/>
            <a:t>How do they behave?</a:t>
          </a:r>
        </a:p>
      </dsp:txBody>
      <dsp:txXfrm>
        <a:off x="582277" y="1135709"/>
        <a:ext cx="7621576" cy="612672"/>
      </dsp:txXfrm>
    </dsp:sp>
    <dsp:sp modelId="{06F80FC0-A456-42C5-B073-513DD5519F58}">
      <dsp:nvSpPr>
        <dsp:cNvPr id="0" name=""/>
        <dsp:cNvSpPr/>
      </dsp:nvSpPr>
      <dsp:spPr>
        <a:xfrm>
          <a:off x="0" y="2485325"/>
          <a:ext cx="10982664"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1079CB-105E-42F0-AC19-1E9BCE2F1258}">
      <dsp:nvSpPr>
        <dsp:cNvPr id="0" name=""/>
        <dsp:cNvSpPr/>
      </dsp:nvSpPr>
      <dsp:spPr>
        <a:xfrm>
          <a:off x="549133" y="2145845"/>
          <a:ext cx="7687864"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83" tIns="0" rIns="290583" bIns="0" numCol="1" spcCol="1270" anchor="ctr" anchorCtr="0">
          <a:noAutofit/>
        </a:bodyPr>
        <a:lstStyle/>
        <a:p>
          <a:pPr marL="0" lvl="0" indent="0" algn="l" defTabSz="1022350">
            <a:lnSpc>
              <a:spcPct val="90000"/>
            </a:lnSpc>
            <a:spcBef>
              <a:spcPct val="0"/>
            </a:spcBef>
            <a:spcAft>
              <a:spcPct val="35000"/>
            </a:spcAft>
            <a:buNone/>
          </a:pPr>
          <a:r>
            <a:rPr lang="hu-HU" sz="2300" kern="1200" dirty="0"/>
            <a:t>What are their patterns?</a:t>
          </a:r>
        </a:p>
      </dsp:txBody>
      <dsp:txXfrm>
        <a:off x="582277" y="2178989"/>
        <a:ext cx="7621576" cy="612672"/>
      </dsp:txXfrm>
    </dsp:sp>
    <dsp:sp modelId="{D4148888-B665-4D61-9DB5-4F5BFB3235EE}">
      <dsp:nvSpPr>
        <dsp:cNvPr id="0" name=""/>
        <dsp:cNvSpPr/>
      </dsp:nvSpPr>
      <dsp:spPr>
        <a:xfrm>
          <a:off x="0" y="3528605"/>
          <a:ext cx="10982664"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DC9D16-0174-408C-94EE-FA3AC92DAFDF}">
      <dsp:nvSpPr>
        <dsp:cNvPr id="0" name=""/>
        <dsp:cNvSpPr/>
      </dsp:nvSpPr>
      <dsp:spPr>
        <a:xfrm>
          <a:off x="549133" y="3189125"/>
          <a:ext cx="7687864"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83" tIns="0" rIns="290583" bIns="0" numCol="1" spcCol="1270" anchor="ctr" anchorCtr="0">
          <a:noAutofit/>
        </a:bodyPr>
        <a:lstStyle/>
        <a:p>
          <a:pPr marL="0" lvl="0" indent="0" algn="l" defTabSz="1022350">
            <a:lnSpc>
              <a:spcPct val="90000"/>
            </a:lnSpc>
            <a:spcBef>
              <a:spcPct val="0"/>
            </a:spcBef>
            <a:spcAft>
              <a:spcPct val="35000"/>
            </a:spcAft>
            <a:buNone/>
          </a:pPr>
          <a:r>
            <a:rPr lang="hu-HU" sz="2300" kern="1200" dirty="0"/>
            <a:t>How does the motion affect them?</a:t>
          </a:r>
        </a:p>
      </dsp:txBody>
      <dsp:txXfrm>
        <a:off x="582277" y="3222269"/>
        <a:ext cx="7621576" cy="61267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EB2AC-05BE-46D4-B1AD-11A3058D78D9}">
      <dsp:nvSpPr>
        <dsp:cNvPr id="0" name=""/>
        <dsp:cNvSpPr/>
      </dsp:nvSpPr>
      <dsp:spPr>
        <a:xfrm>
          <a:off x="4083740" y="0"/>
          <a:ext cx="2041843" cy="2041843"/>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7E585E-2408-4BFC-B43B-A8AADF36BB61}">
      <dsp:nvSpPr>
        <dsp:cNvPr id="0" name=""/>
        <dsp:cNvSpPr/>
      </dsp:nvSpPr>
      <dsp:spPr>
        <a:xfrm>
          <a:off x="5104661" y="205280"/>
          <a:ext cx="1327197" cy="24167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hu-HU" sz="1000" kern="1200" dirty="0"/>
            <a:t>Examples</a:t>
          </a:r>
        </a:p>
      </dsp:txBody>
      <dsp:txXfrm>
        <a:off x="5116458" y="217077"/>
        <a:ext cx="1303603" cy="218077"/>
      </dsp:txXfrm>
    </dsp:sp>
    <dsp:sp modelId="{DAE83108-0855-4177-8342-DB3D781478FD}">
      <dsp:nvSpPr>
        <dsp:cNvPr id="0" name=""/>
        <dsp:cNvSpPr/>
      </dsp:nvSpPr>
      <dsp:spPr>
        <a:xfrm>
          <a:off x="5104661" y="477161"/>
          <a:ext cx="1327197" cy="241671"/>
        </a:xfrm>
        <a:prstGeom prst="roundRect">
          <a:avLst/>
        </a:prstGeom>
        <a:solidFill>
          <a:schemeClr val="accent2">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hu-HU" sz="1000" kern="1200" dirty="0"/>
            <a:t>Flagged </a:t>
          </a:r>
          <a:r>
            <a:rPr lang="hu-HU" sz="1000" b="1" kern="1200" dirty="0"/>
            <a:t>arguments</a:t>
          </a:r>
        </a:p>
      </dsp:txBody>
      <dsp:txXfrm>
        <a:off x="5116458" y="488958"/>
        <a:ext cx="1303603" cy="218077"/>
      </dsp:txXfrm>
    </dsp:sp>
    <dsp:sp modelId="{4B4B46C9-4259-4F42-B8D7-C322C73D4C08}">
      <dsp:nvSpPr>
        <dsp:cNvPr id="0" name=""/>
        <dsp:cNvSpPr/>
      </dsp:nvSpPr>
      <dsp:spPr>
        <a:xfrm>
          <a:off x="5104661" y="749041"/>
          <a:ext cx="1327197" cy="24167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hu-HU" sz="1000" kern="1200" dirty="0"/>
            <a:t>Characterisation</a:t>
          </a:r>
        </a:p>
      </dsp:txBody>
      <dsp:txXfrm>
        <a:off x="5116458" y="760838"/>
        <a:ext cx="1303603" cy="218077"/>
      </dsp:txXfrm>
    </dsp:sp>
    <dsp:sp modelId="{0D058488-6B38-458F-AA63-5C9D585B5E46}">
      <dsp:nvSpPr>
        <dsp:cNvPr id="0" name=""/>
        <dsp:cNvSpPr/>
      </dsp:nvSpPr>
      <dsp:spPr>
        <a:xfrm>
          <a:off x="5104661" y="1020921"/>
          <a:ext cx="1327197" cy="24167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hu-HU" sz="1000" kern="1200" dirty="0"/>
            <a:t>Problem</a:t>
          </a:r>
        </a:p>
      </dsp:txBody>
      <dsp:txXfrm>
        <a:off x="5116458" y="1032718"/>
        <a:ext cx="1303603" cy="218077"/>
      </dsp:txXfrm>
    </dsp:sp>
    <dsp:sp modelId="{AB3C55A2-1507-4D8E-8D2D-B4B0661DAA54}">
      <dsp:nvSpPr>
        <dsp:cNvPr id="0" name=""/>
        <dsp:cNvSpPr/>
      </dsp:nvSpPr>
      <dsp:spPr>
        <a:xfrm>
          <a:off x="5104661" y="1292801"/>
          <a:ext cx="1327197" cy="24167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hu-HU" sz="1000" kern="1200"/>
            <a:t>Relevance</a:t>
          </a:r>
          <a:endParaRPr lang="hu-HU" sz="1000" kern="1200" dirty="0"/>
        </a:p>
      </dsp:txBody>
      <dsp:txXfrm>
        <a:off x="5116458" y="1304598"/>
        <a:ext cx="1303603" cy="218077"/>
      </dsp:txXfrm>
    </dsp:sp>
    <dsp:sp modelId="{9F63426B-462B-40D9-9277-49CE459A87E3}">
      <dsp:nvSpPr>
        <dsp:cNvPr id="0" name=""/>
        <dsp:cNvSpPr/>
      </dsp:nvSpPr>
      <dsp:spPr>
        <a:xfrm>
          <a:off x="5104661" y="1564681"/>
          <a:ext cx="1327197" cy="24167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hu-HU" sz="1000" kern="1200" dirty="0"/>
            <a:t>Teamline</a:t>
          </a:r>
        </a:p>
      </dsp:txBody>
      <dsp:txXfrm>
        <a:off x="5116458" y="1576478"/>
        <a:ext cx="1303603" cy="21807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EB2AC-05BE-46D4-B1AD-11A3058D78D9}">
      <dsp:nvSpPr>
        <dsp:cNvPr id="0" name=""/>
        <dsp:cNvSpPr/>
      </dsp:nvSpPr>
      <dsp:spPr>
        <a:xfrm>
          <a:off x="301426" y="0"/>
          <a:ext cx="3941763" cy="3941763"/>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7E585E-2408-4BFC-B43B-A8AADF36BB61}">
      <dsp:nvSpPr>
        <dsp:cNvPr id="0" name=""/>
        <dsp:cNvSpPr/>
      </dsp:nvSpPr>
      <dsp:spPr>
        <a:xfrm>
          <a:off x="2272307" y="396293"/>
          <a:ext cx="2562145" cy="466544"/>
        </a:xfrm>
        <a:prstGeom prst="roundRect">
          <a:avLst/>
        </a:prstGeom>
        <a:solidFill>
          <a:schemeClr val="accent2">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b="1" kern="1200" dirty="0"/>
            <a:t>Examples</a:t>
          </a:r>
        </a:p>
      </dsp:txBody>
      <dsp:txXfrm>
        <a:off x="2295082" y="419068"/>
        <a:ext cx="2516595" cy="420994"/>
      </dsp:txXfrm>
    </dsp:sp>
    <dsp:sp modelId="{DAE83108-0855-4177-8342-DB3D781478FD}">
      <dsp:nvSpPr>
        <dsp:cNvPr id="0" name=""/>
        <dsp:cNvSpPr/>
      </dsp:nvSpPr>
      <dsp:spPr>
        <a:xfrm>
          <a:off x="2272307" y="921156"/>
          <a:ext cx="2562145" cy="46654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kern="1200" dirty="0"/>
            <a:t>Flagged arguments</a:t>
          </a:r>
        </a:p>
      </dsp:txBody>
      <dsp:txXfrm>
        <a:off x="2295082" y="943931"/>
        <a:ext cx="2516595" cy="420994"/>
      </dsp:txXfrm>
    </dsp:sp>
    <dsp:sp modelId="{F8E8C580-D8EC-401A-8D98-DDDDC39564BA}">
      <dsp:nvSpPr>
        <dsp:cNvPr id="0" name=""/>
        <dsp:cNvSpPr/>
      </dsp:nvSpPr>
      <dsp:spPr>
        <a:xfrm>
          <a:off x="2272307" y="1446018"/>
          <a:ext cx="2562145" cy="46654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kern="1200" dirty="0"/>
            <a:t>Relevance</a:t>
          </a:r>
        </a:p>
      </dsp:txBody>
      <dsp:txXfrm>
        <a:off x="2295082" y="1468793"/>
        <a:ext cx="2516595" cy="420994"/>
      </dsp:txXfrm>
    </dsp:sp>
    <dsp:sp modelId="{4B4B46C9-4259-4F42-B8D7-C322C73D4C08}">
      <dsp:nvSpPr>
        <dsp:cNvPr id="0" name=""/>
        <dsp:cNvSpPr/>
      </dsp:nvSpPr>
      <dsp:spPr>
        <a:xfrm>
          <a:off x="2272307" y="1970881"/>
          <a:ext cx="2562145" cy="46654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kern="1200" dirty="0"/>
            <a:t>Characterisation</a:t>
          </a:r>
        </a:p>
      </dsp:txBody>
      <dsp:txXfrm>
        <a:off x="2295082" y="1993656"/>
        <a:ext cx="2516595" cy="420994"/>
      </dsp:txXfrm>
    </dsp:sp>
    <dsp:sp modelId="{0D058488-6B38-458F-AA63-5C9D585B5E46}">
      <dsp:nvSpPr>
        <dsp:cNvPr id="0" name=""/>
        <dsp:cNvSpPr/>
      </dsp:nvSpPr>
      <dsp:spPr>
        <a:xfrm>
          <a:off x="2272307" y="2495744"/>
          <a:ext cx="2562145" cy="46654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kern="1200" dirty="0"/>
            <a:t>Problem</a:t>
          </a:r>
        </a:p>
      </dsp:txBody>
      <dsp:txXfrm>
        <a:off x="2295082" y="2518519"/>
        <a:ext cx="2516595" cy="420994"/>
      </dsp:txXfrm>
    </dsp:sp>
    <dsp:sp modelId="{9F63426B-462B-40D9-9277-49CE459A87E3}">
      <dsp:nvSpPr>
        <dsp:cNvPr id="0" name=""/>
        <dsp:cNvSpPr/>
      </dsp:nvSpPr>
      <dsp:spPr>
        <a:xfrm>
          <a:off x="2272307" y="3020606"/>
          <a:ext cx="2562145" cy="46654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kern="1200" dirty="0"/>
            <a:t>Teamline</a:t>
          </a:r>
        </a:p>
      </dsp:txBody>
      <dsp:txXfrm>
        <a:off x="2295082" y="3043381"/>
        <a:ext cx="2516595" cy="42099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18DD4-B9FA-4B09-B4EF-F1F9F7C602C7}">
      <dsp:nvSpPr>
        <dsp:cNvPr id="0" name=""/>
        <dsp:cNvSpPr/>
      </dsp:nvSpPr>
      <dsp:spPr>
        <a:xfrm>
          <a:off x="0" y="397506"/>
          <a:ext cx="632968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570082-FDB7-40D1-9715-4C210E49A0F2}">
      <dsp:nvSpPr>
        <dsp:cNvPr id="0" name=""/>
        <dsp:cNvSpPr/>
      </dsp:nvSpPr>
      <dsp:spPr>
        <a:xfrm>
          <a:off x="316484" y="28506"/>
          <a:ext cx="4430776"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473" tIns="0" rIns="167473" bIns="0" numCol="1" spcCol="1270" anchor="ctr" anchorCtr="0">
          <a:noAutofit/>
        </a:bodyPr>
        <a:lstStyle/>
        <a:p>
          <a:pPr marL="0" lvl="0" indent="0" algn="l" defTabSz="1111250">
            <a:lnSpc>
              <a:spcPct val="90000"/>
            </a:lnSpc>
            <a:spcBef>
              <a:spcPct val="0"/>
            </a:spcBef>
            <a:spcAft>
              <a:spcPct val="35000"/>
            </a:spcAft>
            <a:buNone/>
          </a:pPr>
          <a:r>
            <a:rPr lang="hu-HU" sz="2500" kern="1200" dirty="0"/>
            <a:t>Demonstrate that you are right</a:t>
          </a:r>
        </a:p>
      </dsp:txBody>
      <dsp:txXfrm>
        <a:off x="352510" y="64532"/>
        <a:ext cx="4358724" cy="665948"/>
      </dsp:txXfrm>
    </dsp:sp>
    <dsp:sp modelId="{C7EB8121-8DC5-4FEA-A712-8A88D1121FB8}">
      <dsp:nvSpPr>
        <dsp:cNvPr id="0" name=""/>
        <dsp:cNvSpPr/>
      </dsp:nvSpPr>
      <dsp:spPr>
        <a:xfrm>
          <a:off x="0" y="1531506"/>
          <a:ext cx="632968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6A8EFC-7B89-48D7-805C-CC4183947CA6}">
      <dsp:nvSpPr>
        <dsp:cNvPr id="0" name=""/>
        <dsp:cNvSpPr/>
      </dsp:nvSpPr>
      <dsp:spPr>
        <a:xfrm>
          <a:off x="316484" y="1162506"/>
          <a:ext cx="4430776"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473" tIns="0" rIns="167473" bIns="0" numCol="1" spcCol="1270" anchor="ctr" anchorCtr="0">
          <a:noAutofit/>
        </a:bodyPr>
        <a:lstStyle/>
        <a:p>
          <a:pPr marL="0" lvl="0" indent="0" algn="l" defTabSz="1111250">
            <a:lnSpc>
              <a:spcPct val="90000"/>
            </a:lnSpc>
            <a:spcBef>
              <a:spcPct val="0"/>
            </a:spcBef>
            <a:spcAft>
              <a:spcPct val="35000"/>
            </a:spcAft>
            <a:buNone/>
          </a:pPr>
          <a:r>
            <a:rPr lang="hu-HU" sz="2500" kern="1200" dirty="0"/>
            <a:t>Help people understand you</a:t>
          </a:r>
        </a:p>
      </dsp:txBody>
      <dsp:txXfrm>
        <a:off x="352510" y="1198532"/>
        <a:ext cx="4358724" cy="665948"/>
      </dsp:txXfrm>
    </dsp:sp>
    <dsp:sp modelId="{65D4B523-9B23-46E9-A1E6-8BBAEFB0FBB0}">
      <dsp:nvSpPr>
        <dsp:cNvPr id="0" name=""/>
        <dsp:cNvSpPr/>
      </dsp:nvSpPr>
      <dsp:spPr>
        <a:xfrm>
          <a:off x="0" y="2665506"/>
          <a:ext cx="632968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2E5910-E565-44E5-8EB1-8FD822A72ED6}">
      <dsp:nvSpPr>
        <dsp:cNvPr id="0" name=""/>
        <dsp:cNvSpPr/>
      </dsp:nvSpPr>
      <dsp:spPr>
        <a:xfrm>
          <a:off x="316484" y="2296506"/>
          <a:ext cx="4430776"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473" tIns="0" rIns="167473" bIns="0" numCol="1" spcCol="1270" anchor="ctr" anchorCtr="0">
          <a:noAutofit/>
        </a:bodyPr>
        <a:lstStyle/>
        <a:p>
          <a:pPr marL="0" lvl="0" indent="0" algn="l" defTabSz="1111250">
            <a:lnSpc>
              <a:spcPct val="90000"/>
            </a:lnSpc>
            <a:spcBef>
              <a:spcPct val="0"/>
            </a:spcBef>
            <a:spcAft>
              <a:spcPct val="35000"/>
            </a:spcAft>
            <a:buNone/>
          </a:pPr>
          <a:r>
            <a:rPr lang="hu-HU" sz="2500" kern="1200" dirty="0"/>
            <a:t>Don’t get lost in them! </a:t>
          </a:r>
        </a:p>
      </dsp:txBody>
      <dsp:txXfrm>
        <a:off x="352510" y="2332532"/>
        <a:ext cx="4358724" cy="66594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EB2AC-05BE-46D4-B1AD-11A3058D78D9}">
      <dsp:nvSpPr>
        <dsp:cNvPr id="0" name=""/>
        <dsp:cNvSpPr/>
      </dsp:nvSpPr>
      <dsp:spPr>
        <a:xfrm>
          <a:off x="809113" y="0"/>
          <a:ext cx="2683349" cy="2683349"/>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7E585E-2408-4BFC-B43B-A8AADF36BB61}">
      <dsp:nvSpPr>
        <dsp:cNvPr id="0" name=""/>
        <dsp:cNvSpPr/>
      </dsp:nvSpPr>
      <dsp:spPr>
        <a:xfrm>
          <a:off x="2150788" y="269776"/>
          <a:ext cx="1744177" cy="3175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hu-HU" sz="1300" kern="1200" dirty="0"/>
            <a:t>Examples</a:t>
          </a:r>
        </a:p>
      </dsp:txBody>
      <dsp:txXfrm>
        <a:off x="2166292" y="285280"/>
        <a:ext cx="1713169" cy="286591"/>
      </dsp:txXfrm>
    </dsp:sp>
    <dsp:sp modelId="{DAE83108-0855-4177-8342-DB3D781478FD}">
      <dsp:nvSpPr>
        <dsp:cNvPr id="0" name=""/>
        <dsp:cNvSpPr/>
      </dsp:nvSpPr>
      <dsp:spPr>
        <a:xfrm>
          <a:off x="2150788" y="627075"/>
          <a:ext cx="1744177" cy="3175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hu-HU" sz="1300" kern="1200" dirty="0"/>
            <a:t>Flagged arguments</a:t>
          </a:r>
        </a:p>
      </dsp:txBody>
      <dsp:txXfrm>
        <a:off x="2166292" y="642579"/>
        <a:ext cx="1713169" cy="286591"/>
      </dsp:txXfrm>
    </dsp:sp>
    <dsp:sp modelId="{4B4B46C9-4259-4F42-B8D7-C322C73D4C08}">
      <dsp:nvSpPr>
        <dsp:cNvPr id="0" name=""/>
        <dsp:cNvSpPr/>
      </dsp:nvSpPr>
      <dsp:spPr>
        <a:xfrm>
          <a:off x="2150788" y="984375"/>
          <a:ext cx="1744177" cy="3175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hu-HU" sz="1300" kern="1200" dirty="0"/>
            <a:t>Characterisation</a:t>
          </a:r>
        </a:p>
      </dsp:txBody>
      <dsp:txXfrm>
        <a:off x="2166292" y="999879"/>
        <a:ext cx="1713169" cy="286591"/>
      </dsp:txXfrm>
    </dsp:sp>
    <dsp:sp modelId="{0D058488-6B38-458F-AA63-5C9D585B5E46}">
      <dsp:nvSpPr>
        <dsp:cNvPr id="0" name=""/>
        <dsp:cNvSpPr/>
      </dsp:nvSpPr>
      <dsp:spPr>
        <a:xfrm>
          <a:off x="2150788" y="1341674"/>
          <a:ext cx="1744177" cy="3175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hu-HU" sz="1300" kern="1200" dirty="0"/>
            <a:t>Problem</a:t>
          </a:r>
        </a:p>
      </dsp:txBody>
      <dsp:txXfrm>
        <a:off x="2166292" y="1357178"/>
        <a:ext cx="1713169" cy="286591"/>
      </dsp:txXfrm>
    </dsp:sp>
    <dsp:sp modelId="{AB3C55A2-1507-4D8E-8D2D-B4B0661DAA54}">
      <dsp:nvSpPr>
        <dsp:cNvPr id="0" name=""/>
        <dsp:cNvSpPr/>
      </dsp:nvSpPr>
      <dsp:spPr>
        <a:xfrm>
          <a:off x="2150788" y="1698974"/>
          <a:ext cx="1744177" cy="3175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hu-HU" sz="1300" kern="1200"/>
            <a:t>Relevance</a:t>
          </a:r>
          <a:endParaRPr lang="hu-HU" sz="1300" kern="1200" dirty="0"/>
        </a:p>
      </dsp:txBody>
      <dsp:txXfrm>
        <a:off x="2166292" y="1714478"/>
        <a:ext cx="1713169" cy="286591"/>
      </dsp:txXfrm>
    </dsp:sp>
    <dsp:sp modelId="{9F63426B-462B-40D9-9277-49CE459A87E3}">
      <dsp:nvSpPr>
        <dsp:cNvPr id="0" name=""/>
        <dsp:cNvSpPr/>
      </dsp:nvSpPr>
      <dsp:spPr>
        <a:xfrm>
          <a:off x="2150788" y="2056274"/>
          <a:ext cx="1744177" cy="3175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hu-HU" sz="1300" kern="1200" dirty="0"/>
            <a:t>Teamline</a:t>
          </a:r>
        </a:p>
      </dsp:txBody>
      <dsp:txXfrm>
        <a:off x="2166292" y="2071778"/>
        <a:ext cx="1713169" cy="28659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25B6F-6015-4D15-AB2C-F78EAD0AFE51}">
      <dsp:nvSpPr>
        <dsp:cNvPr id="0" name=""/>
        <dsp:cNvSpPr/>
      </dsp:nvSpPr>
      <dsp:spPr>
        <a:xfrm>
          <a:off x="0" y="48981"/>
          <a:ext cx="105156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hu-HU" sz="2400" kern="1200" dirty="0"/>
            <a:t>Understand the difference between debate structure and rhetorics</a:t>
          </a:r>
        </a:p>
      </dsp:txBody>
      <dsp:txXfrm>
        <a:off x="28100" y="77081"/>
        <a:ext cx="10459400" cy="519439"/>
      </dsp:txXfrm>
    </dsp:sp>
    <dsp:sp modelId="{3F502738-F892-4372-BD1F-3CF4402AFA66}">
      <dsp:nvSpPr>
        <dsp:cNvPr id="0" name=""/>
        <dsp:cNvSpPr/>
      </dsp:nvSpPr>
      <dsp:spPr>
        <a:xfrm>
          <a:off x="0" y="624621"/>
          <a:ext cx="105156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endParaRPr lang="hu-HU" sz="1900" kern="1200" dirty="0"/>
        </a:p>
      </dsp:txBody>
      <dsp:txXfrm>
        <a:off x="0" y="624621"/>
        <a:ext cx="10515600" cy="397440"/>
      </dsp:txXfrm>
    </dsp:sp>
    <dsp:sp modelId="{4AF80B5D-2D3D-409C-BC63-EE9481D43C32}">
      <dsp:nvSpPr>
        <dsp:cNvPr id="0" name=""/>
        <dsp:cNvSpPr/>
      </dsp:nvSpPr>
      <dsp:spPr>
        <a:xfrm>
          <a:off x="0" y="1022061"/>
          <a:ext cx="105156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hu-HU" sz="2400" kern="1200" dirty="0"/>
            <a:t>Be able to identify basic structure elements</a:t>
          </a:r>
        </a:p>
      </dsp:txBody>
      <dsp:txXfrm>
        <a:off x="28100" y="1050161"/>
        <a:ext cx="10459400" cy="519439"/>
      </dsp:txXfrm>
    </dsp:sp>
    <dsp:sp modelId="{9AA04CF3-287F-4119-90DF-AF8F6609E90B}">
      <dsp:nvSpPr>
        <dsp:cNvPr id="0" name=""/>
        <dsp:cNvSpPr/>
      </dsp:nvSpPr>
      <dsp:spPr>
        <a:xfrm>
          <a:off x="0" y="1597701"/>
          <a:ext cx="105156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endParaRPr lang="hu-HU" sz="1900" kern="1200" dirty="0"/>
        </a:p>
      </dsp:txBody>
      <dsp:txXfrm>
        <a:off x="0" y="1597701"/>
        <a:ext cx="10515600" cy="397440"/>
      </dsp:txXfrm>
    </dsp:sp>
    <dsp:sp modelId="{D8766CE6-50EA-44D8-893F-C34497E9CE0A}">
      <dsp:nvSpPr>
        <dsp:cNvPr id="0" name=""/>
        <dsp:cNvSpPr/>
      </dsp:nvSpPr>
      <dsp:spPr>
        <a:xfrm>
          <a:off x="0" y="1995141"/>
          <a:ext cx="105156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hu-HU" sz="2400" kern="1200" dirty="0"/>
            <a:t>Be able to use basic structure elements</a:t>
          </a:r>
        </a:p>
      </dsp:txBody>
      <dsp:txXfrm>
        <a:off x="28100" y="2023241"/>
        <a:ext cx="10459400" cy="519439"/>
      </dsp:txXfrm>
    </dsp:sp>
    <dsp:sp modelId="{6660862F-9932-41BF-8F5D-5295DE4B06FF}">
      <dsp:nvSpPr>
        <dsp:cNvPr id="0" name=""/>
        <dsp:cNvSpPr/>
      </dsp:nvSpPr>
      <dsp:spPr>
        <a:xfrm>
          <a:off x="0" y="2570781"/>
          <a:ext cx="105156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endParaRPr lang="hu-HU" sz="1900" kern="1200" dirty="0"/>
        </a:p>
      </dsp:txBody>
      <dsp:txXfrm>
        <a:off x="0" y="2570781"/>
        <a:ext cx="10515600" cy="397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EB2AC-05BE-46D4-B1AD-11A3058D78D9}">
      <dsp:nvSpPr>
        <dsp:cNvPr id="0" name=""/>
        <dsp:cNvSpPr/>
      </dsp:nvSpPr>
      <dsp:spPr>
        <a:xfrm>
          <a:off x="2755780" y="0"/>
          <a:ext cx="4351338" cy="435133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7E585E-2408-4BFC-B43B-A8AADF36BB61}">
      <dsp:nvSpPr>
        <dsp:cNvPr id="0" name=""/>
        <dsp:cNvSpPr/>
      </dsp:nvSpPr>
      <dsp:spPr>
        <a:xfrm>
          <a:off x="4931449" y="437470"/>
          <a:ext cx="2828369" cy="515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u-HU" sz="2100" kern="1200" dirty="0"/>
            <a:t>Examples</a:t>
          </a:r>
        </a:p>
      </dsp:txBody>
      <dsp:txXfrm>
        <a:off x="4956590" y="462611"/>
        <a:ext cx="2778087" cy="464739"/>
      </dsp:txXfrm>
    </dsp:sp>
    <dsp:sp modelId="{DAE83108-0855-4177-8342-DB3D781478FD}">
      <dsp:nvSpPr>
        <dsp:cNvPr id="0" name=""/>
        <dsp:cNvSpPr/>
      </dsp:nvSpPr>
      <dsp:spPr>
        <a:xfrm>
          <a:off x="4931449" y="1016870"/>
          <a:ext cx="2828369" cy="515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u-HU" sz="2100" kern="1200" dirty="0"/>
            <a:t>Flagged arguments</a:t>
          </a:r>
        </a:p>
      </dsp:txBody>
      <dsp:txXfrm>
        <a:off x="4956590" y="1042011"/>
        <a:ext cx="2778087" cy="464739"/>
      </dsp:txXfrm>
    </dsp:sp>
    <dsp:sp modelId="{4B4B46C9-4259-4F42-B8D7-C322C73D4C08}">
      <dsp:nvSpPr>
        <dsp:cNvPr id="0" name=""/>
        <dsp:cNvSpPr/>
      </dsp:nvSpPr>
      <dsp:spPr>
        <a:xfrm>
          <a:off x="4931449" y="1596269"/>
          <a:ext cx="2828369" cy="515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u-HU" sz="2100" kern="1200" dirty="0"/>
            <a:t>Characterisation</a:t>
          </a:r>
        </a:p>
      </dsp:txBody>
      <dsp:txXfrm>
        <a:off x="4956590" y="1621410"/>
        <a:ext cx="2778087" cy="464739"/>
      </dsp:txXfrm>
    </dsp:sp>
    <dsp:sp modelId="{0D058488-6B38-458F-AA63-5C9D585B5E46}">
      <dsp:nvSpPr>
        <dsp:cNvPr id="0" name=""/>
        <dsp:cNvSpPr/>
      </dsp:nvSpPr>
      <dsp:spPr>
        <a:xfrm>
          <a:off x="4931449" y="2175669"/>
          <a:ext cx="2828369" cy="515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u-HU" sz="2100" kern="1200" dirty="0"/>
            <a:t>Problem</a:t>
          </a:r>
        </a:p>
      </dsp:txBody>
      <dsp:txXfrm>
        <a:off x="4956590" y="2200810"/>
        <a:ext cx="2778087" cy="464739"/>
      </dsp:txXfrm>
    </dsp:sp>
    <dsp:sp modelId="{AB3C55A2-1507-4D8E-8D2D-B4B0661DAA54}">
      <dsp:nvSpPr>
        <dsp:cNvPr id="0" name=""/>
        <dsp:cNvSpPr/>
      </dsp:nvSpPr>
      <dsp:spPr>
        <a:xfrm>
          <a:off x="4931449" y="2755068"/>
          <a:ext cx="2828369" cy="515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u-HU" sz="2100" kern="1200"/>
            <a:t>Relevance</a:t>
          </a:r>
          <a:endParaRPr lang="hu-HU" sz="2100" kern="1200" dirty="0"/>
        </a:p>
      </dsp:txBody>
      <dsp:txXfrm>
        <a:off x="4956590" y="2780209"/>
        <a:ext cx="2778087" cy="464739"/>
      </dsp:txXfrm>
    </dsp:sp>
    <dsp:sp modelId="{9F63426B-462B-40D9-9277-49CE459A87E3}">
      <dsp:nvSpPr>
        <dsp:cNvPr id="0" name=""/>
        <dsp:cNvSpPr/>
      </dsp:nvSpPr>
      <dsp:spPr>
        <a:xfrm>
          <a:off x="4931449" y="3334467"/>
          <a:ext cx="2828369" cy="515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hu-HU" sz="2100" kern="1200" dirty="0"/>
            <a:t>Teamline</a:t>
          </a:r>
        </a:p>
      </dsp:txBody>
      <dsp:txXfrm>
        <a:off x="4956590" y="3359608"/>
        <a:ext cx="2778087" cy="4647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EB2AC-05BE-46D4-B1AD-11A3058D78D9}">
      <dsp:nvSpPr>
        <dsp:cNvPr id="0" name=""/>
        <dsp:cNvSpPr/>
      </dsp:nvSpPr>
      <dsp:spPr>
        <a:xfrm>
          <a:off x="1038304" y="0"/>
          <a:ext cx="2898775" cy="2898775"/>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7E585E-2408-4BFC-B43B-A8AADF36BB61}">
      <dsp:nvSpPr>
        <dsp:cNvPr id="0" name=""/>
        <dsp:cNvSpPr/>
      </dsp:nvSpPr>
      <dsp:spPr>
        <a:xfrm>
          <a:off x="2487691" y="291434"/>
          <a:ext cx="1884203" cy="34309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kern="1200" dirty="0"/>
            <a:t>Examples</a:t>
          </a:r>
        </a:p>
      </dsp:txBody>
      <dsp:txXfrm>
        <a:off x="2504440" y="308183"/>
        <a:ext cx="1850705" cy="309599"/>
      </dsp:txXfrm>
    </dsp:sp>
    <dsp:sp modelId="{DAE83108-0855-4177-8342-DB3D781478FD}">
      <dsp:nvSpPr>
        <dsp:cNvPr id="0" name=""/>
        <dsp:cNvSpPr/>
      </dsp:nvSpPr>
      <dsp:spPr>
        <a:xfrm>
          <a:off x="2487691" y="677418"/>
          <a:ext cx="1884203" cy="34309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kern="1200" dirty="0"/>
            <a:t>Flagged arguments</a:t>
          </a:r>
        </a:p>
      </dsp:txBody>
      <dsp:txXfrm>
        <a:off x="2504440" y="694167"/>
        <a:ext cx="1850705" cy="309599"/>
      </dsp:txXfrm>
    </dsp:sp>
    <dsp:sp modelId="{4B4B46C9-4259-4F42-B8D7-C322C73D4C08}">
      <dsp:nvSpPr>
        <dsp:cNvPr id="0" name=""/>
        <dsp:cNvSpPr/>
      </dsp:nvSpPr>
      <dsp:spPr>
        <a:xfrm>
          <a:off x="2487691" y="1063403"/>
          <a:ext cx="1884203" cy="34309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kern="1200" dirty="0"/>
            <a:t>Characterisation</a:t>
          </a:r>
        </a:p>
      </dsp:txBody>
      <dsp:txXfrm>
        <a:off x="2504440" y="1080152"/>
        <a:ext cx="1850705" cy="309599"/>
      </dsp:txXfrm>
    </dsp:sp>
    <dsp:sp modelId="{0D058488-6B38-458F-AA63-5C9D585B5E46}">
      <dsp:nvSpPr>
        <dsp:cNvPr id="0" name=""/>
        <dsp:cNvSpPr/>
      </dsp:nvSpPr>
      <dsp:spPr>
        <a:xfrm>
          <a:off x="2487691" y="1449387"/>
          <a:ext cx="1884203" cy="343097"/>
        </a:xfrm>
        <a:prstGeom prst="roundRect">
          <a:avLst/>
        </a:prstGeom>
        <a:solidFill>
          <a:schemeClr val="accent2">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b="1" kern="1200" dirty="0"/>
            <a:t>Problem</a:t>
          </a:r>
        </a:p>
      </dsp:txBody>
      <dsp:txXfrm>
        <a:off x="2504440" y="1466136"/>
        <a:ext cx="1850705" cy="309599"/>
      </dsp:txXfrm>
    </dsp:sp>
    <dsp:sp modelId="{AB3C55A2-1507-4D8E-8D2D-B4B0661DAA54}">
      <dsp:nvSpPr>
        <dsp:cNvPr id="0" name=""/>
        <dsp:cNvSpPr/>
      </dsp:nvSpPr>
      <dsp:spPr>
        <a:xfrm>
          <a:off x="2487691" y="1835371"/>
          <a:ext cx="1884203" cy="34309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kern="1200"/>
            <a:t>Relevance</a:t>
          </a:r>
          <a:endParaRPr lang="hu-HU" sz="1400" kern="1200" dirty="0"/>
        </a:p>
      </dsp:txBody>
      <dsp:txXfrm>
        <a:off x="2504440" y="1852120"/>
        <a:ext cx="1850705" cy="309599"/>
      </dsp:txXfrm>
    </dsp:sp>
    <dsp:sp modelId="{9F63426B-462B-40D9-9277-49CE459A87E3}">
      <dsp:nvSpPr>
        <dsp:cNvPr id="0" name=""/>
        <dsp:cNvSpPr/>
      </dsp:nvSpPr>
      <dsp:spPr>
        <a:xfrm>
          <a:off x="2487691" y="2221356"/>
          <a:ext cx="1884203" cy="34309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kern="1200" dirty="0"/>
            <a:t>Teamline</a:t>
          </a:r>
        </a:p>
      </dsp:txBody>
      <dsp:txXfrm>
        <a:off x="2504440" y="2238105"/>
        <a:ext cx="1850705" cy="309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17299-1F1D-4900-B84D-C306D39E20F5}">
      <dsp:nvSpPr>
        <dsp:cNvPr id="0" name=""/>
        <dsp:cNvSpPr/>
      </dsp:nvSpPr>
      <dsp:spPr>
        <a:xfrm>
          <a:off x="0" y="399896"/>
          <a:ext cx="8128000"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416560" rIns="630823"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a:t>What is the underlying issue? </a:t>
          </a:r>
        </a:p>
      </dsp:txBody>
      <dsp:txXfrm>
        <a:off x="0" y="399896"/>
        <a:ext cx="8128000" cy="850500"/>
      </dsp:txXfrm>
    </dsp:sp>
    <dsp:sp modelId="{B56BAFE0-7B5C-4661-B868-6EBBB098705B}">
      <dsp:nvSpPr>
        <dsp:cNvPr id="0" name=""/>
        <dsp:cNvSpPr/>
      </dsp:nvSpPr>
      <dsp:spPr>
        <a:xfrm>
          <a:off x="406400" y="104696"/>
          <a:ext cx="568960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hu-HU" sz="2000" kern="1200" dirty="0"/>
            <a:t>Why are we having this debate?</a:t>
          </a:r>
        </a:p>
      </dsp:txBody>
      <dsp:txXfrm>
        <a:off x="435221" y="133517"/>
        <a:ext cx="5631958" cy="532758"/>
      </dsp:txXfrm>
    </dsp:sp>
    <dsp:sp modelId="{2A9107C2-AEF4-45E7-832E-B5B1468931BA}">
      <dsp:nvSpPr>
        <dsp:cNvPr id="0" name=""/>
        <dsp:cNvSpPr/>
      </dsp:nvSpPr>
      <dsp:spPr>
        <a:xfrm>
          <a:off x="0" y="1653596"/>
          <a:ext cx="8128000"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416560" rIns="630823"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a:t>Definition, if something is not clear in the motion</a:t>
          </a:r>
        </a:p>
      </dsp:txBody>
      <dsp:txXfrm>
        <a:off x="0" y="1653596"/>
        <a:ext cx="8128000" cy="850500"/>
      </dsp:txXfrm>
    </dsp:sp>
    <dsp:sp modelId="{ACE56702-09FB-4E06-A486-34BEC93ADCED}">
      <dsp:nvSpPr>
        <dsp:cNvPr id="0" name=""/>
        <dsp:cNvSpPr/>
      </dsp:nvSpPr>
      <dsp:spPr>
        <a:xfrm>
          <a:off x="406400" y="1358396"/>
          <a:ext cx="568960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hu-HU" sz="2000" kern="1200" dirty="0"/>
            <a:t>What is the status quo? </a:t>
          </a:r>
        </a:p>
      </dsp:txBody>
      <dsp:txXfrm>
        <a:off x="435221" y="1387217"/>
        <a:ext cx="5631958" cy="532758"/>
      </dsp:txXfrm>
    </dsp:sp>
    <dsp:sp modelId="{AEBE5BF2-ED5E-4AFA-870C-0881D8E46C02}">
      <dsp:nvSpPr>
        <dsp:cNvPr id="0" name=""/>
        <dsp:cNvSpPr/>
      </dsp:nvSpPr>
      <dsp:spPr>
        <a:xfrm>
          <a:off x="0" y="2907296"/>
          <a:ext cx="8128000"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416560" rIns="630823"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a:t>Establishing a basic criteria, where you want to win the debate</a:t>
          </a:r>
        </a:p>
      </dsp:txBody>
      <dsp:txXfrm>
        <a:off x="0" y="2907296"/>
        <a:ext cx="8128000" cy="850500"/>
      </dsp:txXfrm>
    </dsp:sp>
    <dsp:sp modelId="{B8058E49-01B0-4914-AD2F-B61F2533894A}">
      <dsp:nvSpPr>
        <dsp:cNvPr id="0" name=""/>
        <dsp:cNvSpPr/>
      </dsp:nvSpPr>
      <dsp:spPr>
        <a:xfrm>
          <a:off x="406400" y="2612096"/>
          <a:ext cx="568960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hu-HU" sz="2000" kern="1200" dirty="0"/>
            <a:t>How do we change the status quo? </a:t>
          </a:r>
        </a:p>
      </dsp:txBody>
      <dsp:txXfrm>
        <a:off x="435221" y="2640917"/>
        <a:ext cx="5631958" cy="532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EB2AC-05BE-46D4-B1AD-11A3058D78D9}">
      <dsp:nvSpPr>
        <dsp:cNvPr id="0" name=""/>
        <dsp:cNvSpPr/>
      </dsp:nvSpPr>
      <dsp:spPr>
        <a:xfrm>
          <a:off x="1038304" y="0"/>
          <a:ext cx="2898775" cy="2898775"/>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7E585E-2408-4BFC-B43B-A8AADF36BB61}">
      <dsp:nvSpPr>
        <dsp:cNvPr id="0" name=""/>
        <dsp:cNvSpPr/>
      </dsp:nvSpPr>
      <dsp:spPr>
        <a:xfrm>
          <a:off x="2487691" y="291434"/>
          <a:ext cx="1884203" cy="34309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kern="1200" dirty="0"/>
            <a:t>Examples</a:t>
          </a:r>
        </a:p>
      </dsp:txBody>
      <dsp:txXfrm>
        <a:off x="2504440" y="308183"/>
        <a:ext cx="1850705" cy="309599"/>
      </dsp:txXfrm>
    </dsp:sp>
    <dsp:sp modelId="{DAE83108-0855-4177-8342-DB3D781478FD}">
      <dsp:nvSpPr>
        <dsp:cNvPr id="0" name=""/>
        <dsp:cNvSpPr/>
      </dsp:nvSpPr>
      <dsp:spPr>
        <a:xfrm>
          <a:off x="2487691" y="677418"/>
          <a:ext cx="1884203" cy="34309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kern="1200" dirty="0"/>
            <a:t>Flagged arguments</a:t>
          </a:r>
        </a:p>
      </dsp:txBody>
      <dsp:txXfrm>
        <a:off x="2504440" y="694167"/>
        <a:ext cx="1850705" cy="309599"/>
      </dsp:txXfrm>
    </dsp:sp>
    <dsp:sp modelId="{4B4B46C9-4259-4F42-B8D7-C322C73D4C08}">
      <dsp:nvSpPr>
        <dsp:cNvPr id="0" name=""/>
        <dsp:cNvSpPr/>
      </dsp:nvSpPr>
      <dsp:spPr>
        <a:xfrm>
          <a:off x="2487691" y="1063403"/>
          <a:ext cx="1884203" cy="34309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kern="1200" dirty="0"/>
            <a:t>Characterisation</a:t>
          </a:r>
        </a:p>
      </dsp:txBody>
      <dsp:txXfrm>
        <a:off x="2504440" y="1080152"/>
        <a:ext cx="1850705" cy="309599"/>
      </dsp:txXfrm>
    </dsp:sp>
    <dsp:sp modelId="{0D058488-6B38-458F-AA63-5C9D585B5E46}">
      <dsp:nvSpPr>
        <dsp:cNvPr id="0" name=""/>
        <dsp:cNvSpPr/>
      </dsp:nvSpPr>
      <dsp:spPr>
        <a:xfrm>
          <a:off x="2487691" y="1449387"/>
          <a:ext cx="1884203" cy="343097"/>
        </a:xfrm>
        <a:prstGeom prst="roundRect">
          <a:avLst/>
        </a:prstGeom>
        <a:solidFill>
          <a:schemeClr val="accent2">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b="1" kern="1200" dirty="0"/>
            <a:t>Problem</a:t>
          </a:r>
        </a:p>
      </dsp:txBody>
      <dsp:txXfrm>
        <a:off x="2504440" y="1466136"/>
        <a:ext cx="1850705" cy="309599"/>
      </dsp:txXfrm>
    </dsp:sp>
    <dsp:sp modelId="{AB3C55A2-1507-4D8E-8D2D-B4B0661DAA54}">
      <dsp:nvSpPr>
        <dsp:cNvPr id="0" name=""/>
        <dsp:cNvSpPr/>
      </dsp:nvSpPr>
      <dsp:spPr>
        <a:xfrm>
          <a:off x="2487691" y="1835371"/>
          <a:ext cx="1884203" cy="34309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kern="1200"/>
            <a:t>Relevance</a:t>
          </a:r>
          <a:endParaRPr lang="hu-HU" sz="1400" kern="1200" dirty="0"/>
        </a:p>
      </dsp:txBody>
      <dsp:txXfrm>
        <a:off x="2504440" y="1852120"/>
        <a:ext cx="1850705" cy="309599"/>
      </dsp:txXfrm>
    </dsp:sp>
    <dsp:sp modelId="{9F63426B-462B-40D9-9277-49CE459A87E3}">
      <dsp:nvSpPr>
        <dsp:cNvPr id="0" name=""/>
        <dsp:cNvSpPr/>
      </dsp:nvSpPr>
      <dsp:spPr>
        <a:xfrm>
          <a:off x="2487691" y="2221356"/>
          <a:ext cx="1884203" cy="34309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kern="1200" dirty="0"/>
            <a:t>Teamline</a:t>
          </a:r>
        </a:p>
      </dsp:txBody>
      <dsp:txXfrm>
        <a:off x="2504440" y="2238105"/>
        <a:ext cx="1850705" cy="3095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17299-1F1D-4900-B84D-C306D39E20F5}">
      <dsp:nvSpPr>
        <dsp:cNvPr id="0" name=""/>
        <dsp:cNvSpPr/>
      </dsp:nvSpPr>
      <dsp:spPr>
        <a:xfrm>
          <a:off x="0" y="399896"/>
          <a:ext cx="8128000"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416560" rIns="630823"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a:t>What is the underlying issue? </a:t>
          </a:r>
        </a:p>
      </dsp:txBody>
      <dsp:txXfrm>
        <a:off x="0" y="399896"/>
        <a:ext cx="8128000" cy="850500"/>
      </dsp:txXfrm>
    </dsp:sp>
    <dsp:sp modelId="{B56BAFE0-7B5C-4661-B868-6EBBB098705B}">
      <dsp:nvSpPr>
        <dsp:cNvPr id="0" name=""/>
        <dsp:cNvSpPr/>
      </dsp:nvSpPr>
      <dsp:spPr>
        <a:xfrm>
          <a:off x="406400" y="104696"/>
          <a:ext cx="568960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hu-HU" sz="2000" kern="1200" dirty="0"/>
            <a:t>Why are we having this debate?</a:t>
          </a:r>
        </a:p>
      </dsp:txBody>
      <dsp:txXfrm>
        <a:off x="435221" y="133517"/>
        <a:ext cx="5631958" cy="532758"/>
      </dsp:txXfrm>
    </dsp:sp>
    <dsp:sp modelId="{2A9107C2-AEF4-45E7-832E-B5B1468931BA}">
      <dsp:nvSpPr>
        <dsp:cNvPr id="0" name=""/>
        <dsp:cNvSpPr/>
      </dsp:nvSpPr>
      <dsp:spPr>
        <a:xfrm>
          <a:off x="0" y="1653596"/>
          <a:ext cx="8128000"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416560" rIns="630823"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a:t>Definition, if something is not clear in the motion</a:t>
          </a:r>
        </a:p>
      </dsp:txBody>
      <dsp:txXfrm>
        <a:off x="0" y="1653596"/>
        <a:ext cx="8128000" cy="850500"/>
      </dsp:txXfrm>
    </dsp:sp>
    <dsp:sp modelId="{ACE56702-09FB-4E06-A486-34BEC93ADCED}">
      <dsp:nvSpPr>
        <dsp:cNvPr id="0" name=""/>
        <dsp:cNvSpPr/>
      </dsp:nvSpPr>
      <dsp:spPr>
        <a:xfrm>
          <a:off x="406400" y="1358396"/>
          <a:ext cx="568960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hu-HU" sz="2000" kern="1200" dirty="0"/>
            <a:t>What is the status quo? </a:t>
          </a:r>
        </a:p>
      </dsp:txBody>
      <dsp:txXfrm>
        <a:off x="435221" y="1387217"/>
        <a:ext cx="5631958" cy="532758"/>
      </dsp:txXfrm>
    </dsp:sp>
    <dsp:sp modelId="{AEBE5BF2-ED5E-4AFA-870C-0881D8E46C02}">
      <dsp:nvSpPr>
        <dsp:cNvPr id="0" name=""/>
        <dsp:cNvSpPr/>
      </dsp:nvSpPr>
      <dsp:spPr>
        <a:xfrm>
          <a:off x="0" y="2907296"/>
          <a:ext cx="8128000"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416560" rIns="630823"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a:t>Establishing a basic criteria, where you want to win the debate</a:t>
          </a:r>
        </a:p>
      </dsp:txBody>
      <dsp:txXfrm>
        <a:off x="0" y="2907296"/>
        <a:ext cx="8128000" cy="850500"/>
      </dsp:txXfrm>
    </dsp:sp>
    <dsp:sp modelId="{B8058E49-01B0-4914-AD2F-B61F2533894A}">
      <dsp:nvSpPr>
        <dsp:cNvPr id="0" name=""/>
        <dsp:cNvSpPr/>
      </dsp:nvSpPr>
      <dsp:spPr>
        <a:xfrm>
          <a:off x="406400" y="2612096"/>
          <a:ext cx="568960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hu-HU" sz="2000" kern="1200" dirty="0"/>
            <a:t>How do we change the status quo? </a:t>
          </a:r>
        </a:p>
      </dsp:txBody>
      <dsp:txXfrm>
        <a:off x="435221" y="2640917"/>
        <a:ext cx="5631958" cy="5327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EB2AC-05BE-46D4-B1AD-11A3058D78D9}">
      <dsp:nvSpPr>
        <dsp:cNvPr id="0" name=""/>
        <dsp:cNvSpPr/>
      </dsp:nvSpPr>
      <dsp:spPr>
        <a:xfrm>
          <a:off x="1038304" y="0"/>
          <a:ext cx="2898775" cy="2898775"/>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7E585E-2408-4BFC-B43B-A8AADF36BB61}">
      <dsp:nvSpPr>
        <dsp:cNvPr id="0" name=""/>
        <dsp:cNvSpPr/>
      </dsp:nvSpPr>
      <dsp:spPr>
        <a:xfrm>
          <a:off x="2487691" y="291434"/>
          <a:ext cx="1884203" cy="34309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kern="1200" dirty="0"/>
            <a:t>Examples</a:t>
          </a:r>
        </a:p>
      </dsp:txBody>
      <dsp:txXfrm>
        <a:off x="2504440" y="308183"/>
        <a:ext cx="1850705" cy="309599"/>
      </dsp:txXfrm>
    </dsp:sp>
    <dsp:sp modelId="{DAE83108-0855-4177-8342-DB3D781478FD}">
      <dsp:nvSpPr>
        <dsp:cNvPr id="0" name=""/>
        <dsp:cNvSpPr/>
      </dsp:nvSpPr>
      <dsp:spPr>
        <a:xfrm>
          <a:off x="2487691" y="677418"/>
          <a:ext cx="1884203" cy="34309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kern="1200" dirty="0"/>
            <a:t>Flagged arguments</a:t>
          </a:r>
        </a:p>
      </dsp:txBody>
      <dsp:txXfrm>
        <a:off x="2504440" y="694167"/>
        <a:ext cx="1850705" cy="309599"/>
      </dsp:txXfrm>
    </dsp:sp>
    <dsp:sp modelId="{4B4B46C9-4259-4F42-B8D7-C322C73D4C08}">
      <dsp:nvSpPr>
        <dsp:cNvPr id="0" name=""/>
        <dsp:cNvSpPr/>
      </dsp:nvSpPr>
      <dsp:spPr>
        <a:xfrm>
          <a:off x="2487691" y="1063403"/>
          <a:ext cx="1884203" cy="34309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kern="1200" dirty="0"/>
            <a:t>Characterisation</a:t>
          </a:r>
        </a:p>
      </dsp:txBody>
      <dsp:txXfrm>
        <a:off x="2504440" y="1080152"/>
        <a:ext cx="1850705" cy="309599"/>
      </dsp:txXfrm>
    </dsp:sp>
    <dsp:sp modelId="{0D058488-6B38-458F-AA63-5C9D585B5E46}">
      <dsp:nvSpPr>
        <dsp:cNvPr id="0" name=""/>
        <dsp:cNvSpPr/>
      </dsp:nvSpPr>
      <dsp:spPr>
        <a:xfrm>
          <a:off x="2487691" y="1449387"/>
          <a:ext cx="1884203" cy="343097"/>
        </a:xfrm>
        <a:prstGeom prst="roundRect">
          <a:avLst/>
        </a:prstGeom>
        <a:solidFill>
          <a:schemeClr val="accent2">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b="1" kern="1200" dirty="0"/>
            <a:t>Problem</a:t>
          </a:r>
        </a:p>
      </dsp:txBody>
      <dsp:txXfrm>
        <a:off x="2504440" y="1466136"/>
        <a:ext cx="1850705" cy="309599"/>
      </dsp:txXfrm>
    </dsp:sp>
    <dsp:sp modelId="{AB3C55A2-1507-4D8E-8D2D-B4B0661DAA54}">
      <dsp:nvSpPr>
        <dsp:cNvPr id="0" name=""/>
        <dsp:cNvSpPr/>
      </dsp:nvSpPr>
      <dsp:spPr>
        <a:xfrm>
          <a:off x="2487691" y="1835371"/>
          <a:ext cx="1884203" cy="34309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kern="1200"/>
            <a:t>Relevance</a:t>
          </a:r>
          <a:endParaRPr lang="hu-HU" sz="1400" kern="1200" dirty="0"/>
        </a:p>
      </dsp:txBody>
      <dsp:txXfrm>
        <a:off x="2504440" y="1852120"/>
        <a:ext cx="1850705" cy="309599"/>
      </dsp:txXfrm>
    </dsp:sp>
    <dsp:sp modelId="{9F63426B-462B-40D9-9277-49CE459A87E3}">
      <dsp:nvSpPr>
        <dsp:cNvPr id="0" name=""/>
        <dsp:cNvSpPr/>
      </dsp:nvSpPr>
      <dsp:spPr>
        <a:xfrm>
          <a:off x="2487691" y="2221356"/>
          <a:ext cx="1884203" cy="34309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u-HU" sz="1400" kern="1200" dirty="0"/>
            <a:t>Teamline</a:t>
          </a:r>
        </a:p>
      </dsp:txBody>
      <dsp:txXfrm>
        <a:off x="2504440" y="2238105"/>
        <a:ext cx="1850705" cy="309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17299-1F1D-4900-B84D-C306D39E20F5}">
      <dsp:nvSpPr>
        <dsp:cNvPr id="0" name=""/>
        <dsp:cNvSpPr/>
      </dsp:nvSpPr>
      <dsp:spPr>
        <a:xfrm>
          <a:off x="0" y="399896"/>
          <a:ext cx="8128000"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416560" rIns="630823"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a:t>What is the underlying issue? </a:t>
          </a:r>
        </a:p>
      </dsp:txBody>
      <dsp:txXfrm>
        <a:off x="0" y="399896"/>
        <a:ext cx="8128000" cy="850500"/>
      </dsp:txXfrm>
    </dsp:sp>
    <dsp:sp modelId="{B56BAFE0-7B5C-4661-B868-6EBBB098705B}">
      <dsp:nvSpPr>
        <dsp:cNvPr id="0" name=""/>
        <dsp:cNvSpPr/>
      </dsp:nvSpPr>
      <dsp:spPr>
        <a:xfrm>
          <a:off x="406400" y="104696"/>
          <a:ext cx="568960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hu-HU" sz="2000" kern="1200" dirty="0"/>
            <a:t>Why are we having this debate?</a:t>
          </a:r>
        </a:p>
      </dsp:txBody>
      <dsp:txXfrm>
        <a:off x="435221" y="133517"/>
        <a:ext cx="5631958" cy="532758"/>
      </dsp:txXfrm>
    </dsp:sp>
    <dsp:sp modelId="{2A9107C2-AEF4-45E7-832E-B5B1468931BA}">
      <dsp:nvSpPr>
        <dsp:cNvPr id="0" name=""/>
        <dsp:cNvSpPr/>
      </dsp:nvSpPr>
      <dsp:spPr>
        <a:xfrm>
          <a:off x="0" y="1653596"/>
          <a:ext cx="8128000"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416560" rIns="630823"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a:t>Definition, if something is not clear in the motion</a:t>
          </a:r>
        </a:p>
      </dsp:txBody>
      <dsp:txXfrm>
        <a:off x="0" y="1653596"/>
        <a:ext cx="8128000" cy="850500"/>
      </dsp:txXfrm>
    </dsp:sp>
    <dsp:sp modelId="{ACE56702-09FB-4E06-A486-34BEC93ADCED}">
      <dsp:nvSpPr>
        <dsp:cNvPr id="0" name=""/>
        <dsp:cNvSpPr/>
      </dsp:nvSpPr>
      <dsp:spPr>
        <a:xfrm>
          <a:off x="406400" y="1358396"/>
          <a:ext cx="568960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hu-HU" sz="2000" kern="1200" dirty="0"/>
            <a:t>What is the status quo? </a:t>
          </a:r>
        </a:p>
      </dsp:txBody>
      <dsp:txXfrm>
        <a:off x="435221" y="1387217"/>
        <a:ext cx="5631958" cy="532758"/>
      </dsp:txXfrm>
    </dsp:sp>
    <dsp:sp modelId="{AEBE5BF2-ED5E-4AFA-870C-0881D8E46C02}">
      <dsp:nvSpPr>
        <dsp:cNvPr id="0" name=""/>
        <dsp:cNvSpPr/>
      </dsp:nvSpPr>
      <dsp:spPr>
        <a:xfrm>
          <a:off x="0" y="2907296"/>
          <a:ext cx="8128000"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416560" rIns="630823"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a:t>Establishing a basic criteria, where you want to win the debate</a:t>
          </a:r>
        </a:p>
      </dsp:txBody>
      <dsp:txXfrm>
        <a:off x="0" y="2907296"/>
        <a:ext cx="8128000" cy="850500"/>
      </dsp:txXfrm>
    </dsp:sp>
    <dsp:sp modelId="{B8058E49-01B0-4914-AD2F-B61F2533894A}">
      <dsp:nvSpPr>
        <dsp:cNvPr id="0" name=""/>
        <dsp:cNvSpPr/>
      </dsp:nvSpPr>
      <dsp:spPr>
        <a:xfrm>
          <a:off x="406400" y="2612096"/>
          <a:ext cx="568960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hu-HU" sz="2000" kern="1200" dirty="0"/>
            <a:t>How do we change the status quo? </a:t>
          </a:r>
        </a:p>
      </dsp:txBody>
      <dsp:txXfrm>
        <a:off x="435221" y="2640917"/>
        <a:ext cx="5631958" cy="5327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6E288-2D8F-4139-B1EB-250E1A8D0746}">
      <dsp:nvSpPr>
        <dsp:cNvPr id="0" name=""/>
        <dsp:cNvSpPr/>
      </dsp:nvSpPr>
      <dsp:spPr>
        <a:xfrm>
          <a:off x="3894" y="501198"/>
          <a:ext cx="2108785" cy="12652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kern="1200" dirty="0"/>
            <a:t>„in whose symbolic shadow we stand today”</a:t>
          </a:r>
        </a:p>
      </dsp:txBody>
      <dsp:txXfrm>
        <a:off x="3894" y="501198"/>
        <a:ext cx="2108785" cy="1265271"/>
      </dsp:txXfrm>
    </dsp:sp>
    <dsp:sp modelId="{5F466D19-C7C7-4A12-9B24-A29E9C14F6BB}">
      <dsp:nvSpPr>
        <dsp:cNvPr id="0" name=""/>
        <dsp:cNvSpPr/>
      </dsp:nvSpPr>
      <dsp:spPr>
        <a:xfrm>
          <a:off x="2323558" y="501198"/>
          <a:ext cx="2108785" cy="12652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kern="1200" dirty="0"/>
            <a:t>„momentous decree”</a:t>
          </a:r>
        </a:p>
      </dsp:txBody>
      <dsp:txXfrm>
        <a:off x="2323558" y="501198"/>
        <a:ext cx="2108785" cy="1265271"/>
      </dsp:txXfrm>
    </dsp:sp>
    <dsp:sp modelId="{18FB988A-AF48-4A27-BEA2-2358F7838317}">
      <dsp:nvSpPr>
        <dsp:cNvPr id="0" name=""/>
        <dsp:cNvSpPr/>
      </dsp:nvSpPr>
      <dsp:spPr>
        <a:xfrm>
          <a:off x="4643222" y="501198"/>
          <a:ext cx="2108785" cy="12652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kern="1200" dirty="0"/>
            <a:t>„great beacon light of hope”</a:t>
          </a:r>
        </a:p>
      </dsp:txBody>
      <dsp:txXfrm>
        <a:off x="4643222" y="501198"/>
        <a:ext cx="2108785" cy="1265271"/>
      </dsp:txXfrm>
    </dsp:sp>
    <dsp:sp modelId="{445C63BE-5C54-4508-9435-2C65B4A0F80A}">
      <dsp:nvSpPr>
        <dsp:cNvPr id="0" name=""/>
        <dsp:cNvSpPr/>
      </dsp:nvSpPr>
      <dsp:spPr>
        <a:xfrm>
          <a:off x="6962886" y="501198"/>
          <a:ext cx="2108785" cy="12652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kern="1200" dirty="0"/>
            <a:t>„seared in the flames of withering injustice”</a:t>
          </a:r>
        </a:p>
      </dsp:txBody>
      <dsp:txXfrm>
        <a:off x="6962886" y="501198"/>
        <a:ext cx="2108785" cy="1265271"/>
      </dsp:txXfrm>
    </dsp:sp>
    <dsp:sp modelId="{C2CEC8B0-75EF-45CF-BDDF-A48A1D4DC8EC}">
      <dsp:nvSpPr>
        <dsp:cNvPr id="0" name=""/>
        <dsp:cNvSpPr/>
      </dsp:nvSpPr>
      <dsp:spPr>
        <a:xfrm>
          <a:off x="9282549" y="501198"/>
          <a:ext cx="2108785" cy="12652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kern="1200" dirty="0"/>
            <a:t>5 score years ago </a:t>
          </a:r>
          <a:r>
            <a:rPr lang="hu-HU" sz="1900" kern="1200" dirty="0">
              <a:sym typeface="Wingdings" panose="05000000000000000000" pitchFamily="2" charset="2"/>
            </a:rPr>
            <a:t> 100 years later</a:t>
          </a:r>
          <a:endParaRPr lang="hu-HU" sz="1900" kern="1200" dirty="0"/>
        </a:p>
      </dsp:txBody>
      <dsp:txXfrm>
        <a:off x="9282549" y="501198"/>
        <a:ext cx="2108785" cy="126527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2CC2-F81D-486E-B3E8-B70E61DE6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u-HU"/>
          </a:p>
        </p:txBody>
      </p:sp>
      <p:sp>
        <p:nvSpPr>
          <p:cNvPr id="3" name="Subtitle 2">
            <a:extLst>
              <a:ext uri="{FF2B5EF4-FFF2-40B4-BE49-F238E27FC236}">
                <a16:creationId xmlns:a16="http://schemas.microsoft.com/office/drawing/2014/main" id="{8CE15E64-BDE1-45EB-9DE0-F933198F16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u-HU"/>
          </a:p>
        </p:txBody>
      </p:sp>
      <p:sp>
        <p:nvSpPr>
          <p:cNvPr id="4" name="Date Placeholder 3">
            <a:extLst>
              <a:ext uri="{FF2B5EF4-FFF2-40B4-BE49-F238E27FC236}">
                <a16:creationId xmlns:a16="http://schemas.microsoft.com/office/drawing/2014/main" id="{2F1B5EBE-6803-4FE6-80D8-629894233508}"/>
              </a:ext>
            </a:extLst>
          </p:cNvPr>
          <p:cNvSpPr>
            <a:spLocks noGrp="1"/>
          </p:cNvSpPr>
          <p:nvPr>
            <p:ph type="dt" sz="half" idx="10"/>
          </p:nvPr>
        </p:nvSpPr>
        <p:spPr/>
        <p:txBody>
          <a:bodyPr/>
          <a:lstStyle/>
          <a:p>
            <a:fld id="{40D6D575-B814-4C19-8E66-9B50ADA83BF2}" type="datetimeFigureOut">
              <a:rPr lang="hu-HU" smtClean="0"/>
              <a:t>2022. 06. 01.</a:t>
            </a:fld>
            <a:endParaRPr lang="hu-HU"/>
          </a:p>
        </p:txBody>
      </p:sp>
      <p:sp>
        <p:nvSpPr>
          <p:cNvPr id="5" name="Footer Placeholder 4">
            <a:extLst>
              <a:ext uri="{FF2B5EF4-FFF2-40B4-BE49-F238E27FC236}">
                <a16:creationId xmlns:a16="http://schemas.microsoft.com/office/drawing/2014/main" id="{05B14954-5577-4C1B-82C6-ED975F43CB08}"/>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68A8A36E-334A-41B7-8331-01265FE6F55F}"/>
              </a:ext>
            </a:extLst>
          </p:cNvPr>
          <p:cNvSpPr>
            <a:spLocks noGrp="1"/>
          </p:cNvSpPr>
          <p:nvPr>
            <p:ph type="sldNum" sz="quarter" idx="12"/>
          </p:nvPr>
        </p:nvSpPr>
        <p:spPr/>
        <p:txBody>
          <a:bodyPr/>
          <a:lstStyle/>
          <a:p>
            <a:fld id="{0876D1AA-3CD6-48DF-8C7B-09D0053861A8}" type="slidenum">
              <a:rPr lang="hu-HU" smtClean="0"/>
              <a:t>‹#›</a:t>
            </a:fld>
            <a:endParaRPr lang="hu-HU"/>
          </a:p>
        </p:txBody>
      </p:sp>
    </p:spTree>
    <p:extLst>
      <p:ext uri="{BB962C8B-B14F-4D97-AF65-F5344CB8AC3E}">
        <p14:creationId xmlns:p14="http://schemas.microsoft.com/office/powerpoint/2010/main" val="198444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F5C2-C98D-416B-939C-96EBACCE76DF}"/>
              </a:ext>
            </a:extLst>
          </p:cNvPr>
          <p:cNvSpPr>
            <a:spLocks noGrp="1"/>
          </p:cNvSpPr>
          <p:nvPr>
            <p:ph type="title"/>
          </p:nvPr>
        </p:nvSpPr>
        <p:spPr/>
        <p:txBody>
          <a:bodyPr/>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076DE882-2D85-4414-A9DD-EFAB55D17D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DE01B663-C435-40DD-A582-536321F65546}"/>
              </a:ext>
            </a:extLst>
          </p:cNvPr>
          <p:cNvSpPr>
            <a:spLocks noGrp="1"/>
          </p:cNvSpPr>
          <p:nvPr>
            <p:ph type="dt" sz="half" idx="10"/>
          </p:nvPr>
        </p:nvSpPr>
        <p:spPr/>
        <p:txBody>
          <a:bodyPr/>
          <a:lstStyle/>
          <a:p>
            <a:fld id="{40D6D575-B814-4C19-8E66-9B50ADA83BF2}" type="datetimeFigureOut">
              <a:rPr lang="hu-HU" smtClean="0"/>
              <a:t>2022. 06. 01.</a:t>
            </a:fld>
            <a:endParaRPr lang="hu-HU"/>
          </a:p>
        </p:txBody>
      </p:sp>
      <p:sp>
        <p:nvSpPr>
          <p:cNvPr id="5" name="Footer Placeholder 4">
            <a:extLst>
              <a:ext uri="{FF2B5EF4-FFF2-40B4-BE49-F238E27FC236}">
                <a16:creationId xmlns:a16="http://schemas.microsoft.com/office/drawing/2014/main" id="{D1EA1975-FB54-45B8-9BB7-E876AC47E293}"/>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746600F0-3647-4391-B8E9-B880B8D5CC50}"/>
              </a:ext>
            </a:extLst>
          </p:cNvPr>
          <p:cNvSpPr>
            <a:spLocks noGrp="1"/>
          </p:cNvSpPr>
          <p:nvPr>
            <p:ph type="sldNum" sz="quarter" idx="12"/>
          </p:nvPr>
        </p:nvSpPr>
        <p:spPr/>
        <p:txBody>
          <a:bodyPr/>
          <a:lstStyle/>
          <a:p>
            <a:fld id="{0876D1AA-3CD6-48DF-8C7B-09D0053861A8}" type="slidenum">
              <a:rPr lang="hu-HU" smtClean="0"/>
              <a:t>‹#›</a:t>
            </a:fld>
            <a:endParaRPr lang="hu-HU"/>
          </a:p>
        </p:txBody>
      </p:sp>
    </p:spTree>
    <p:extLst>
      <p:ext uri="{BB962C8B-B14F-4D97-AF65-F5344CB8AC3E}">
        <p14:creationId xmlns:p14="http://schemas.microsoft.com/office/powerpoint/2010/main" val="1591658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C78EC-1015-43F0-A7AF-F05EAB3D66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83FBFCEF-89FD-41CD-B711-537768AC9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ABBC05F9-2302-4585-A07B-366755DCD9E2}"/>
              </a:ext>
            </a:extLst>
          </p:cNvPr>
          <p:cNvSpPr>
            <a:spLocks noGrp="1"/>
          </p:cNvSpPr>
          <p:nvPr>
            <p:ph type="dt" sz="half" idx="10"/>
          </p:nvPr>
        </p:nvSpPr>
        <p:spPr/>
        <p:txBody>
          <a:bodyPr/>
          <a:lstStyle/>
          <a:p>
            <a:fld id="{40D6D575-B814-4C19-8E66-9B50ADA83BF2}" type="datetimeFigureOut">
              <a:rPr lang="hu-HU" smtClean="0"/>
              <a:t>2022. 06. 01.</a:t>
            </a:fld>
            <a:endParaRPr lang="hu-HU"/>
          </a:p>
        </p:txBody>
      </p:sp>
      <p:sp>
        <p:nvSpPr>
          <p:cNvPr id="5" name="Footer Placeholder 4">
            <a:extLst>
              <a:ext uri="{FF2B5EF4-FFF2-40B4-BE49-F238E27FC236}">
                <a16:creationId xmlns:a16="http://schemas.microsoft.com/office/drawing/2014/main" id="{439505D0-A59F-4E36-B9C1-F780324C508E}"/>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65ADAA1C-FDC1-472E-B3F6-F4B00DA0A5AA}"/>
              </a:ext>
            </a:extLst>
          </p:cNvPr>
          <p:cNvSpPr>
            <a:spLocks noGrp="1"/>
          </p:cNvSpPr>
          <p:nvPr>
            <p:ph type="sldNum" sz="quarter" idx="12"/>
          </p:nvPr>
        </p:nvSpPr>
        <p:spPr/>
        <p:txBody>
          <a:bodyPr/>
          <a:lstStyle/>
          <a:p>
            <a:fld id="{0876D1AA-3CD6-48DF-8C7B-09D0053861A8}" type="slidenum">
              <a:rPr lang="hu-HU" smtClean="0"/>
              <a:t>‹#›</a:t>
            </a:fld>
            <a:endParaRPr lang="hu-HU"/>
          </a:p>
        </p:txBody>
      </p:sp>
    </p:spTree>
    <p:extLst>
      <p:ext uri="{BB962C8B-B14F-4D97-AF65-F5344CB8AC3E}">
        <p14:creationId xmlns:p14="http://schemas.microsoft.com/office/powerpoint/2010/main" val="242418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AAD8-C848-4BEE-AB30-9F5B41197F88}"/>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2E5DA547-5099-4925-A6E1-3B38D755CE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7ACCE502-4DD6-4B9E-AB4A-93CC7A91AACD}"/>
              </a:ext>
            </a:extLst>
          </p:cNvPr>
          <p:cNvSpPr>
            <a:spLocks noGrp="1"/>
          </p:cNvSpPr>
          <p:nvPr>
            <p:ph type="dt" sz="half" idx="10"/>
          </p:nvPr>
        </p:nvSpPr>
        <p:spPr/>
        <p:txBody>
          <a:bodyPr/>
          <a:lstStyle/>
          <a:p>
            <a:fld id="{40D6D575-B814-4C19-8E66-9B50ADA83BF2}" type="datetimeFigureOut">
              <a:rPr lang="hu-HU" smtClean="0"/>
              <a:t>2022. 06. 01.</a:t>
            </a:fld>
            <a:endParaRPr lang="hu-HU"/>
          </a:p>
        </p:txBody>
      </p:sp>
      <p:sp>
        <p:nvSpPr>
          <p:cNvPr id="5" name="Footer Placeholder 4">
            <a:extLst>
              <a:ext uri="{FF2B5EF4-FFF2-40B4-BE49-F238E27FC236}">
                <a16:creationId xmlns:a16="http://schemas.microsoft.com/office/drawing/2014/main" id="{84C494B8-932E-479C-9628-68E82ABD4775}"/>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FC04B984-7EF9-4CB6-A0E3-758E67008CC9}"/>
              </a:ext>
            </a:extLst>
          </p:cNvPr>
          <p:cNvSpPr>
            <a:spLocks noGrp="1"/>
          </p:cNvSpPr>
          <p:nvPr>
            <p:ph type="sldNum" sz="quarter" idx="12"/>
          </p:nvPr>
        </p:nvSpPr>
        <p:spPr/>
        <p:txBody>
          <a:bodyPr/>
          <a:lstStyle/>
          <a:p>
            <a:fld id="{0876D1AA-3CD6-48DF-8C7B-09D0053861A8}" type="slidenum">
              <a:rPr lang="hu-HU" smtClean="0"/>
              <a:t>‹#›</a:t>
            </a:fld>
            <a:endParaRPr lang="hu-HU"/>
          </a:p>
        </p:txBody>
      </p:sp>
    </p:spTree>
    <p:extLst>
      <p:ext uri="{BB962C8B-B14F-4D97-AF65-F5344CB8AC3E}">
        <p14:creationId xmlns:p14="http://schemas.microsoft.com/office/powerpoint/2010/main" val="1762799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7209-B7AB-45AC-9BB4-7737687A91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u-HU"/>
          </a:p>
        </p:txBody>
      </p:sp>
      <p:sp>
        <p:nvSpPr>
          <p:cNvPr id="3" name="Text Placeholder 2">
            <a:extLst>
              <a:ext uri="{FF2B5EF4-FFF2-40B4-BE49-F238E27FC236}">
                <a16:creationId xmlns:a16="http://schemas.microsoft.com/office/drawing/2014/main" id="{950B3374-9A74-409D-887A-51C27CED6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6B29E5-985C-4478-B3A9-081FC5C2CD17}"/>
              </a:ext>
            </a:extLst>
          </p:cNvPr>
          <p:cNvSpPr>
            <a:spLocks noGrp="1"/>
          </p:cNvSpPr>
          <p:nvPr>
            <p:ph type="dt" sz="half" idx="10"/>
          </p:nvPr>
        </p:nvSpPr>
        <p:spPr/>
        <p:txBody>
          <a:bodyPr/>
          <a:lstStyle/>
          <a:p>
            <a:fld id="{40D6D575-B814-4C19-8E66-9B50ADA83BF2}" type="datetimeFigureOut">
              <a:rPr lang="hu-HU" smtClean="0"/>
              <a:t>2022. 06. 01.</a:t>
            </a:fld>
            <a:endParaRPr lang="hu-HU"/>
          </a:p>
        </p:txBody>
      </p:sp>
      <p:sp>
        <p:nvSpPr>
          <p:cNvPr id="5" name="Footer Placeholder 4">
            <a:extLst>
              <a:ext uri="{FF2B5EF4-FFF2-40B4-BE49-F238E27FC236}">
                <a16:creationId xmlns:a16="http://schemas.microsoft.com/office/drawing/2014/main" id="{D82888C0-7273-40D9-9D75-B1116660141C}"/>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ECE5A8B4-3A8E-4D85-A90F-F77071AA25BA}"/>
              </a:ext>
            </a:extLst>
          </p:cNvPr>
          <p:cNvSpPr>
            <a:spLocks noGrp="1"/>
          </p:cNvSpPr>
          <p:nvPr>
            <p:ph type="sldNum" sz="quarter" idx="12"/>
          </p:nvPr>
        </p:nvSpPr>
        <p:spPr/>
        <p:txBody>
          <a:bodyPr/>
          <a:lstStyle/>
          <a:p>
            <a:fld id="{0876D1AA-3CD6-48DF-8C7B-09D0053861A8}" type="slidenum">
              <a:rPr lang="hu-HU" smtClean="0"/>
              <a:t>‹#›</a:t>
            </a:fld>
            <a:endParaRPr lang="hu-HU"/>
          </a:p>
        </p:txBody>
      </p:sp>
    </p:spTree>
    <p:extLst>
      <p:ext uri="{BB962C8B-B14F-4D97-AF65-F5344CB8AC3E}">
        <p14:creationId xmlns:p14="http://schemas.microsoft.com/office/powerpoint/2010/main" val="1393761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7FBDE-9A6A-491C-95C3-1F0A20B4E0D3}"/>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650ED7DE-1A2F-4B76-BFE9-AE33CB0FA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a:extLst>
              <a:ext uri="{FF2B5EF4-FFF2-40B4-BE49-F238E27FC236}">
                <a16:creationId xmlns:a16="http://schemas.microsoft.com/office/drawing/2014/main" id="{8CAAD7DC-C2C6-4161-8F87-BBFC3B6D3B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a:extLst>
              <a:ext uri="{FF2B5EF4-FFF2-40B4-BE49-F238E27FC236}">
                <a16:creationId xmlns:a16="http://schemas.microsoft.com/office/drawing/2014/main" id="{846D74B1-61EF-4A4E-9F1A-32A28BED8320}"/>
              </a:ext>
            </a:extLst>
          </p:cNvPr>
          <p:cNvSpPr>
            <a:spLocks noGrp="1"/>
          </p:cNvSpPr>
          <p:nvPr>
            <p:ph type="dt" sz="half" idx="10"/>
          </p:nvPr>
        </p:nvSpPr>
        <p:spPr/>
        <p:txBody>
          <a:bodyPr/>
          <a:lstStyle/>
          <a:p>
            <a:fld id="{40D6D575-B814-4C19-8E66-9B50ADA83BF2}" type="datetimeFigureOut">
              <a:rPr lang="hu-HU" smtClean="0"/>
              <a:t>2022. 06. 01.</a:t>
            </a:fld>
            <a:endParaRPr lang="hu-HU"/>
          </a:p>
        </p:txBody>
      </p:sp>
      <p:sp>
        <p:nvSpPr>
          <p:cNvPr id="6" name="Footer Placeholder 5">
            <a:extLst>
              <a:ext uri="{FF2B5EF4-FFF2-40B4-BE49-F238E27FC236}">
                <a16:creationId xmlns:a16="http://schemas.microsoft.com/office/drawing/2014/main" id="{DA65EAC2-77FC-4526-AB07-4746521BCA8A}"/>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BFCF9F89-E09D-4CB1-9788-CA50836B8524}"/>
              </a:ext>
            </a:extLst>
          </p:cNvPr>
          <p:cNvSpPr>
            <a:spLocks noGrp="1"/>
          </p:cNvSpPr>
          <p:nvPr>
            <p:ph type="sldNum" sz="quarter" idx="12"/>
          </p:nvPr>
        </p:nvSpPr>
        <p:spPr/>
        <p:txBody>
          <a:bodyPr/>
          <a:lstStyle/>
          <a:p>
            <a:fld id="{0876D1AA-3CD6-48DF-8C7B-09D0053861A8}" type="slidenum">
              <a:rPr lang="hu-HU" smtClean="0"/>
              <a:t>‹#›</a:t>
            </a:fld>
            <a:endParaRPr lang="hu-HU"/>
          </a:p>
        </p:txBody>
      </p:sp>
    </p:spTree>
    <p:extLst>
      <p:ext uri="{BB962C8B-B14F-4D97-AF65-F5344CB8AC3E}">
        <p14:creationId xmlns:p14="http://schemas.microsoft.com/office/powerpoint/2010/main" val="741044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F50B-4F6F-414F-B76E-A21D5494F3FB}"/>
              </a:ext>
            </a:extLst>
          </p:cNvPr>
          <p:cNvSpPr>
            <a:spLocks noGrp="1"/>
          </p:cNvSpPr>
          <p:nvPr>
            <p:ph type="title"/>
          </p:nvPr>
        </p:nvSpPr>
        <p:spPr>
          <a:xfrm>
            <a:off x="839788" y="365125"/>
            <a:ext cx="10515600" cy="1325563"/>
          </a:xfrm>
        </p:spPr>
        <p:txBody>
          <a:bodyPr/>
          <a:lstStyle/>
          <a:p>
            <a:r>
              <a:rPr lang="en-US"/>
              <a:t>Click to edit Master title style</a:t>
            </a:r>
            <a:endParaRPr lang="hu-HU"/>
          </a:p>
        </p:txBody>
      </p:sp>
      <p:sp>
        <p:nvSpPr>
          <p:cNvPr id="3" name="Text Placeholder 2">
            <a:extLst>
              <a:ext uri="{FF2B5EF4-FFF2-40B4-BE49-F238E27FC236}">
                <a16:creationId xmlns:a16="http://schemas.microsoft.com/office/drawing/2014/main" id="{6F5BBE13-C362-4261-AAC3-5FD8776BDF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F7B24C-F331-4CA6-AE0D-EBEE2144F4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a:extLst>
              <a:ext uri="{FF2B5EF4-FFF2-40B4-BE49-F238E27FC236}">
                <a16:creationId xmlns:a16="http://schemas.microsoft.com/office/drawing/2014/main" id="{BAEA6525-ACD8-4608-B012-626B4FAEE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964AC9-0DCC-4A74-B89F-2E4B1B8847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a:extLst>
              <a:ext uri="{FF2B5EF4-FFF2-40B4-BE49-F238E27FC236}">
                <a16:creationId xmlns:a16="http://schemas.microsoft.com/office/drawing/2014/main" id="{92BDCCE6-6502-4156-BE41-00D23CD686D2}"/>
              </a:ext>
            </a:extLst>
          </p:cNvPr>
          <p:cNvSpPr>
            <a:spLocks noGrp="1"/>
          </p:cNvSpPr>
          <p:nvPr>
            <p:ph type="dt" sz="half" idx="10"/>
          </p:nvPr>
        </p:nvSpPr>
        <p:spPr/>
        <p:txBody>
          <a:bodyPr/>
          <a:lstStyle/>
          <a:p>
            <a:fld id="{40D6D575-B814-4C19-8E66-9B50ADA83BF2}" type="datetimeFigureOut">
              <a:rPr lang="hu-HU" smtClean="0"/>
              <a:t>2022. 06. 01.</a:t>
            </a:fld>
            <a:endParaRPr lang="hu-HU"/>
          </a:p>
        </p:txBody>
      </p:sp>
      <p:sp>
        <p:nvSpPr>
          <p:cNvPr id="8" name="Footer Placeholder 7">
            <a:extLst>
              <a:ext uri="{FF2B5EF4-FFF2-40B4-BE49-F238E27FC236}">
                <a16:creationId xmlns:a16="http://schemas.microsoft.com/office/drawing/2014/main" id="{B2E8D74A-2A47-4579-ACBC-65BE7F80FCA2}"/>
              </a:ext>
            </a:extLst>
          </p:cNvPr>
          <p:cNvSpPr>
            <a:spLocks noGrp="1"/>
          </p:cNvSpPr>
          <p:nvPr>
            <p:ph type="ftr" sz="quarter" idx="11"/>
          </p:nvPr>
        </p:nvSpPr>
        <p:spPr/>
        <p:txBody>
          <a:bodyPr/>
          <a:lstStyle/>
          <a:p>
            <a:endParaRPr lang="hu-HU"/>
          </a:p>
        </p:txBody>
      </p:sp>
      <p:sp>
        <p:nvSpPr>
          <p:cNvPr id="9" name="Slide Number Placeholder 8">
            <a:extLst>
              <a:ext uri="{FF2B5EF4-FFF2-40B4-BE49-F238E27FC236}">
                <a16:creationId xmlns:a16="http://schemas.microsoft.com/office/drawing/2014/main" id="{D6288B14-812D-46CD-8798-7E78647A47D7}"/>
              </a:ext>
            </a:extLst>
          </p:cNvPr>
          <p:cNvSpPr>
            <a:spLocks noGrp="1"/>
          </p:cNvSpPr>
          <p:nvPr>
            <p:ph type="sldNum" sz="quarter" idx="12"/>
          </p:nvPr>
        </p:nvSpPr>
        <p:spPr/>
        <p:txBody>
          <a:bodyPr/>
          <a:lstStyle/>
          <a:p>
            <a:fld id="{0876D1AA-3CD6-48DF-8C7B-09D0053861A8}" type="slidenum">
              <a:rPr lang="hu-HU" smtClean="0"/>
              <a:t>‹#›</a:t>
            </a:fld>
            <a:endParaRPr lang="hu-HU"/>
          </a:p>
        </p:txBody>
      </p:sp>
    </p:spTree>
    <p:extLst>
      <p:ext uri="{BB962C8B-B14F-4D97-AF65-F5344CB8AC3E}">
        <p14:creationId xmlns:p14="http://schemas.microsoft.com/office/powerpoint/2010/main" val="71766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1627-C2AA-4724-A45B-E8671BE5B9C8}"/>
              </a:ext>
            </a:extLst>
          </p:cNvPr>
          <p:cNvSpPr>
            <a:spLocks noGrp="1"/>
          </p:cNvSpPr>
          <p:nvPr>
            <p:ph type="title"/>
          </p:nvPr>
        </p:nvSpPr>
        <p:spPr/>
        <p:txBody>
          <a:bodyPr/>
          <a:lstStyle/>
          <a:p>
            <a:r>
              <a:rPr lang="en-US"/>
              <a:t>Click to edit Master title style</a:t>
            </a:r>
            <a:endParaRPr lang="hu-HU"/>
          </a:p>
        </p:txBody>
      </p:sp>
      <p:sp>
        <p:nvSpPr>
          <p:cNvPr id="3" name="Date Placeholder 2">
            <a:extLst>
              <a:ext uri="{FF2B5EF4-FFF2-40B4-BE49-F238E27FC236}">
                <a16:creationId xmlns:a16="http://schemas.microsoft.com/office/drawing/2014/main" id="{99736B55-3CC1-495E-B9EC-DB682DC02AD8}"/>
              </a:ext>
            </a:extLst>
          </p:cNvPr>
          <p:cNvSpPr>
            <a:spLocks noGrp="1"/>
          </p:cNvSpPr>
          <p:nvPr>
            <p:ph type="dt" sz="half" idx="10"/>
          </p:nvPr>
        </p:nvSpPr>
        <p:spPr/>
        <p:txBody>
          <a:bodyPr/>
          <a:lstStyle/>
          <a:p>
            <a:fld id="{40D6D575-B814-4C19-8E66-9B50ADA83BF2}" type="datetimeFigureOut">
              <a:rPr lang="hu-HU" smtClean="0"/>
              <a:t>2022. 06. 01.</a:t>
            </a:fld>
            <a:endParaRPr lang="hu-HU"/>
          </a:p>
        </p:txBody>
      </p:sp>
      <p:sp>
        <p:nvSpPr>
          <p:cNvPr id="4" name="Footer Placeholder 3">
            <a:extLst>
              <a:ext uri="{FF2B5EF4-FFF2-40B4-BE49-F238E27FC236}">
                <a16:creationId xmlns:a16="http://schemas.microsoft.com/office/drawing/2014/main" id="{0D3A6EE8-0001-4760-9683-A5B9A293ED1C}"/>
              </a:ext>
            </a:extLst>
          </p:cNvPr>
          <p:cNvSpPr>
            <a:spLocks noGrp="1"/>
          </p:cNvSpPr>
          <p:nvPr>
            <p:ph type="ftr" sz="quarter" idx="11"/>
          </p:nvPr>
        </p:nvSpPr>
        <p:spPr/>
        <p:txBody>
          <a:bodyPr/>
          <a:lstStyle/>
          <a:p>
            <a:endParaRPr lang="hu-HU"/>
          </a:p>
        </p:txBody>
      </p:sp>
      <p:sp>
        <p:nvSpPr>
          <p:cNvPr id="5" name="Slide Number Placeholder 4">
            <a:extLst>
              <a:ext uri="{FF2B5EF4-FFF2-40B4-BE49-F238E27FC236}">
                <a16:creationId xmlns:a16="http://schemas.microsoft.com/office/drawing/2014/main" id="{B6A2F4AC-3193-411E-8B58-F14CA47A6226}"/>
              </a:ext>
            </a:extLst>
          </p:cNvPr>
          <p:cNvSpPr>
            <a:spLocks noGrp="1"/>
          </p:cNvSpPr>
          <p:nvPr>
            <p:ph type="sldNum" sz="quarter" idx="12"/>
          </p:nvPr>
        </p:nvSpPr>
        <p:spPr/>
        <p:txBody>
          <a:bodyPr/>
          <a:lstStyle/>
          <a:p>
            <a:fld id="{0876D1AA-3CD6-48DF-8C7B-09D0053861A8}" type="slidenum">
              <a:rPr lang="hu-HU" smtClean="0"/>
              <a:t>‹#›</a:t>
            </a:fld>
            <a:endParaRPr lang="hu-HU"/>
          </a:p>
        </p:txBody>
      </p:sp>
    </p:spTree>
    <p:extLst>
      <p:ext uri="{BB962C8B-B14F-4D97-AF65-F5344CB8AC3E}">
        <p14:creationId xmlns:p14="http://schemas.microsoft.com/office/powerpoint/2010/main" val="29025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D5EC87-A0D4-4FE7-8AA4-5842B86A2A64}"/>
              </a:ext>
            </a:extLst>
          </p:cNvPr>
          <p:cNvSpPr>
            <a:spLocks noGrp="1"/>
          </p:cNvSpPr>
          <p:nvPr>
            <p:ph type="dt" sz="half" idx="10"/>
          </p:nvPr>
        </p:nvSpPr>
        <p:spPr/>
        <p:txBody>
          <a:bodyPr/>
          <a:lstStyle/>
          <a:p>
            <a:fld id="{40D6D575-B814-4C19-8E66-9B50ADA83BF2}" type="datetimeFigureOut">
              <a:rPr lang="hu-HU" smtClean="0"/>
              <a:t>2022. 06. 01.</a:t>
            </a:fld>
            <a:endParaRPr lang="hu-HU"/>
          </a:p>
        </p:txBody>
      </p:sp>
      <p:sp>
        <p:nvSpPr>
          <p:cNvPr id="3" name="Footer Placeholder 2">
            <a:extLst>
              <a:ext uri="{FF2B5EF4-FFF2-40B4-BE49-F238E27FC236}">
                <a16:creationId xmlns:a16="http://schemas.microsoft.com/office/drawing/2014/main" id="{8682FBF6-D0DA-4671-B1A7-4E9873B38D7D}"/>
              </a:ext>
            </a:extLst>
          </p:cNvPr>
          <p:cNvSpPr>
            <a:spLocks noGrp="1"/>
          </p:cNvSpPr>
          <p:nvPr>
            <p:ph type="ftr" sz="quarter" idx="11"/>
          </p:nvPr>
        </p:nvSpPr>
        <p:spPr/>
        <p:txBody>
          <a:bodyPr/>
          <a:lstStyle/>
          <a:p>
            <a:endParaRPr lang="hu-HU"/>
          </a:p>
        </p:txBody>
      </p:sp>
      <p:sp>
        <p:nvSpPr>
          <p:cNvPr id="4" name="Slide Number Placeholder 3">
            <a:extLst>
              <a:ext uri="{FF2B5EF4-FFF2-40B4-BE49-F238E27FC236}">
                <a16:creationId xmlns:a16="http://schemas.microsoft.com/office/drawing/2014/main" id="{A26DCB8F-E4AD-4232-B1CB-A1A1CB9D3DE5}"/>
              </a:ext>
            </a:extLst>
          </p:cNvPr>
          <p:cNvSpPr>
            <a:spLocks noGrp="1"/>
          </p:cNvSpPr>
          <p:nvPr>
            <p:ph type="sldNum" sz="quarter" idx="12"/>
          </p:nvPr>
        </p:nvSpPr>
        <p:spPr/>
        <p:txBody>
          <a:bodyPr/>
          <a:lstStyle/>
          <a:p>
            <a:fld id="{0876D1AA-3CD6-48DF-8C7B-09D0053861A8}" type="slidenum">
              <a:rPr lang="hu-HU" smtClean="0"/>
              <a:t>‹#›</a:t>
            </a:fld>
            <a:endParaRPr lang="hu-HU"/>
          </a:p>
        </p:txBody>
      </p:sp>
    </p:spTree>
    <p:extLst>
      <p:ext uri="{BB962C8B-B14F-4D97-AF65-F5344CB8AC3E}">
        <p14:creationId xmlns:p14="http://schemas.microsoft.com/office/powerpoint/2010/main" val="2420658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49D25-9E9E-4EB0-98FC-E268176C9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Content Placeholder 2">
            <a:extLst>
              <a:ext uri="{FF2B5EF4-FFF2-40B4-BE49-F238E27FC236}">
                <a16:creationId xmlns:a16="http://schemas.microsoft.com/office/drawing/2014/main" id="{10CEFD08-E611-4EC7-ADC1-787695D9F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a:extLst>
              <a:ext uri="{FF2B5EF4-FFF2-40B4-BE49-F238E27FC236}">
                <a16:creationId xmlns:a16="http://schemas.microsoft.com/office/drawing/2014/main" id="{A670BF51-A665-4562-9C93-16A8BCEB5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59F5F9-E1C3-4347-ADCA-C8E71632A070}"/>
              </a:ext>
            </a:extLst>
          </p:cNvPr>
          <p:cNvSpPr>
            <a:spLocks noGrp="1"/>
          </p:cNvSpPr>
          <p:nvPr>
            <p:ph type="dt" sz="half" idx="10"/>
          </p:nvPr>
        </p:nvSpPr>
        <p:spPr/>
        <p:txBody>
          <a:bodyPr/>
          <a:lstStyle/>
          <a:p>
            <a:fld id="{40D6D575-B814-4C19-8E66-9B50ADA83BF2}" type="datetimeFigureOut">
              <a:rPr lang="hu-HU" smtClean="0"/>
              <a:t>2022. 06. 01.</a:t>
            </a:fld>
            <a:endParaRPr lang="hu-HU"/>
          </a:p>
        </p:txBody>
      </p:sp>
      <p:sp>
        <p:nvSpPr>
          <p:cNvPr id="6" name="Footer Placeholder 5">
            <a:extLst>
              <a:ext uri="{FF2B5EF4-FFF2-40B4-BE49-F238E27FC236}">
                <a16:creationId xmlns:a16="http://schemas.microsoft.com/office/drawing/2014/main" id="{767E891A-EA56-4BDA-B1C7-A7652C3E028D}"/>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43E993F2-018B-4EE0-B084-C2156FC53E60}"/>
              </a:ext>
            </a:extLst>
          </p:cNvPr>
          <p:cNvSpPr>
            <a:spLocks noGrp="1"/>
          </p:cNvSpPr>
          <p:nvPr>
            <p:ph type="sldNum" sz="quarter" idx="12"/>
          </p:nvPr>
        </p:nvSpPr>
        <p:spPr/>
        <p:txBody>
          <a:bodyPr/>
          <a:lstStyle/>
          <a:p>
            <a:fld id="{0876D1AA-3CD6-48DF-8C7B-09D0053861A8}" type="slidenum">
              <a:rPr lang="hu-HU" smtClean="0"/>
              <a:t>‹#›</a:t>
            </a:fld>
            <a:endParaRPr lang="hu-HU"/>
          </a:p>
        </p:txBody>
      </p:sp>
    </p:spTree>
    <p:extLst>
      <p:ext uri="{BB962C8B-B14F-4D97-AF65-F5344CB8AC3E}">
        <p14:creationId xmlns:p14="http://schemas.microsoft.com/office/powerpoint/2010/main" val="286977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352F-582E-4440-BBBF-D4F410855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Picture Placeholder 2">
            <a:extLst>
              <a:ext uri="{FF2B5EF4-FFF2-40B4-BE49-F238E27FC236}">
                <a16:creationId xmlns:a16="http://schemas.microsoft.com/office/drawing/2014/main" id="{ABEA0BFF-C4E4-4EB7-A8EE-DED1BDA8E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a:extLst>
              <a:ext uri="{FF2B5EF4-FFF2-40B4-BE49-F238E27FC236}">
                <a16:creationId xmlns:a16="http://schemas.microsoft.com/office/drawing/2014/main" id="{6FDFE2DB-1E7F-437E-AE86-C4E7BCE78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04B54-F93F-4282-BE5D-6D4FB7328180}"/>
              </a:ext>
            </a:extLst>
          </p:cNvPr>
          <p:cNvSpPr>
            <a:spLocks noGrp="1"/>
          </p:cNvSpPr>
          <p:nvPr>
            <p:ph type="dt" sz="half" idx="10"/>
          </p:nvPr>
        </p:nvSpPr>
        <p:spPr/>
        <p:txBody>
          <a:bodyPr/>
          <a:lstStyle/>
          <a:p>
            <a:fld id="{40D6D575-B814-4C19-8E66-9B50ADA83BF2}" type="datetimeFigureOut">
              <a:rPr lang="hu-HU" smtClean="0"/>
              <a:t>2022. 06. 01.</a:t>
            </a:fld>
            <a:endParaRPr lang="hu-HU"/>
          </a:p>
        </p:txBody>
      </p:sp>
      <p:sp>
        <p:nvSpPr>
          <p:cNvPr id="6" name="Footer Placeholder 5">
            <a:extLst>
              <a:ext uri="{FF2B5EF4-FFF2-40B4-BE49-F238E27FC236}">
                <a16:creationId xmlns:a16="http://schemas.microsoft.com/office/drawing/2014/main" id="{06638892-9BC5-494F-AD43-55A221136296}"/>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FA0A6299-7F14-4B5B-8BC7-97102E23B546}"/>
              </a:ext>
            </a:extLst>
          </p:cNvPr>
          <p:cNvSpPr>
            <a:spLocks noGrp="1"/>
          </p:cNvSpPr>
          <p:nvPr>
            <p:ph type="sldNum" sz="quarter" idx="12"/>
          </p:nvPr>
        </p:nvSpPr>
        <p:spPr/>
        <p:txBody>
          <a:bodyPr/>
          <a:lstStyle/>
          <a:p>
            <a:fld id="{0876D1AA-3CD6-48DF-8C7B-09D0053861A8}" type="slidenum">
              <a:rPr lang="hu-HU" smtClean="0"/>
              <a:t>‹#›</a:t>
            </a:fld>
            <a:endParaRPr lang="hu-HU"/>
          </a:p>
        </p:txBody>
      </p:sp>
    </p:spTree>
    <p:extLst>
      <p:ext uri="{BB962C8B-B14F-4D97-AF65-F5344CB8AC3E}">
        <p14:creationId xmlns:p14="http://schemas.microsoft.com/office/powerpoint/2010/main" val="28105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BDF3D0-7A88-421F-913A-7D7235F37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u-HU"/>
          </a:p>
        </p:txBody>
      </p:sp>
      <p:sp>
        <p:nvSpPr>
          <p:cNvPr id="3" name="Text Placeholder 2">
            <a:extLst>
              <a:ext uri="{FF2B5EF4-FFF2-40B4-BE49-F238E27FC236}">
                <a16:creationId xmlns:a16="http://schemas.microsoft.com/office/drawing/2014/main" id="{2121893D-E657-430F-B2EC-74BB02D03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0CCDB342-8D15-45E5-ACEC-EB5B67DAFF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6D575-B814-4C19-8E66-9B50ADA83BF2}" type="datetimeFigureOut">
              <a:rPr lang="hu-HU" smtClean="0"/>
              <a:t>2022. 06. 01.</a:t>
            </a:fld>
            <a:endParaRPr lang="hu-HU"/>
          </a:p>
        </p:txBody>
      </p:sp>
      <p:sp>
        <p:nvSpPr>
          <p:cNvPr id="5" name="Footer Placeholder 4">
            <a:extLst>
              <a:ext uri="{FF2B5EF4-FFF2-40B4-BE49-F238E27FC236}">
                <a16:creationId xmlns:a16="http://schemas.microsoft.com/office/drawing/2014/main" id="{FC460731-B3C6-4169-9171-3C271DE910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a:extLst>
              <a:ext uri="{FF2B5EF4-FFF2-40B4-BE49-F238E27FC236}">
                <a16:creationId xmlns:a16="http://schemas.microsoft.com/office/drawing/2014/main" id="{D836E676-E648-4BD1-973C-42E1F7E5D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6D1AA-3CD6-48DF-8C7B-09D0053861A8}" type="slidenum">
              <a:rPr lang="hu-HU" smtClean="0"/>
              <a:t>‹#›</a:t>
            </a:fld>
            <a:endParaRPr lang="hu-HU"/>
          </a:p>
        </p:txBody>
      </p:sp>
    </p:spTree>
    <p:extLst>
      <p:ext uri="{BB962C8B-B14F-4D97-AF65-F5344CB8AC3E}">
        <p14:creationId xmlns:p14="http://schemas.microsoft.com/office/powerpoint/2010/main" val="2230325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create.kahoot.it/v2/details/5a7e4b8f-cca8-4323-a97d-432631a40610"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6A02A-190E-4BEC-800F-1FE79D51D996}"/>
              </a:ext>
            </a:extLst>
          </p:cNvPr>
          <p:cNvSpPr>
            <a:spLocks noGrp="1"/>
          </p:cNvSpPr>
          <p:nvPr>
            <p:ph type="ctrTitle"/>
          </p:nvPr>
        </p:nvSpPr>
        <p:spPr>
          <a:xfrm>
            <a:off x="1524000" y="1122363"/>
            <a:ext cx="9144000" cy="1001712"/>
          </a:xfrm>
        </p:spPr>
        <p:txBody>
          <a:bodyPr/>
          <a:lstStyle/>
          <a:p>
            <a:r>
              <a:rPr lang="hu-HU" dirty="0"/>
              <a:t>Structure in Debate</a:t>
            </a:r>
          </a:p>
        </p:txBody>
      </p:sp>
      <p:sp>
        <p:nvSpPr>
          <p:cNvPr id="3" name="Subtitle 2">
            <a:extLst>
              <a:ext uri="{FF2B5EF4-FFF2-40B4-BE49-F238E27FC236}">
                <a16:creationId xmlns:a16="http://schemas.microsoft.com/office/drawing/2014/main" id="{1E0B20B7-5339-4D12-A6AF-039297821825}"/>
              </a:ext>
            </a:extLst>
          </p:cNvPr>
          <p:cNvSpPr>
            <a:spLocks noGrp="1"/>
          </p:cNvSpPr>
          <p:nvPr>
            <p:ph type="subTitle" idx="1"/>
          </p:nvPr>
        </p:nvSpPr>
        <p:spPr/>
        <p:txBody>
          <a:bodyPr>
            <a:normAutofit/>
          </a:bodyPr>
          <a:lstStyle/>
          <a:p>
            <a:r>
              <a:rPr lang="hu-HU" dirty="0"/>
              <a:t>András Meleg</a:t>
            </a:r>
          </a:p>
          <a:p>
            <a:r>
              <a:rPr lang="hu-HU" dirty="0"/>
              <a:t>October 5, 2020</a:t>
            </a:r>
          </a:p>
          <a:p>
            <a:r>
              <a:rPr lang="hu-HU" dirty="0"/>
              <a:t>Corvinus &amp; ELTE Debat Meeting #4</a:t>
            </a:r>
          </a:p>
        </p:txBody>
      </p:sp>
    </p:spTree>
    <p:extLst>
      <p:ext uri="{BB962C8B-B14F-4D97-AF65-F5344CB8AC3E}">
        <p14:creationId xmlns:p14="http://schemas.microsoft.com/office/powerpoint/2010/main" val="1667373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D25B-08DD-4437-AF4B-165D056616F5}"/>
              </a:ext>
            </a:extLst>
          </p:cNvPr>
          <p:cNvSpPr>
            <a:spLocks noGrp="1"/>
          </p:cNvSpPr>
          <p:nvPr>
            <p:ph type="title"/>
          </p:nvPr>
        </p:nvSpPr>
        <p:spPr/>
        <p:txBody>
          <a:bodyPr/>
          <a:lstStyle/>
          <a:p>
            <a:r>
              <a:rPr lang="hu-HU" dirty="0"/>
              <a:t>Context / problem</a:t>
            </a:r>
          </a:p>
        </p:txBody>
      </p:sp>
      <p:sp>
        <p:nvSpPr>
          <p:cNvPr id="3" name="Content Placeholder 2">
            <a:extLst>
              <a:ext uri="{FF2B5EF4-FFF2-40B4-BE49-F238E27FC236}">
                <a16:creationId xmlns:a16="http://schemas.microsoft.com/office/drawing/2014/main" id="{D695B061-F750-4DAD-8DD3-D5ACC2837F7B}"/>
              </a:ext>
            </a:extLst>
          </p:cNvPr>
          <p:cNvSpPr>
            <a:spLocks noGrp="1"/>
          </p:cNvSpPr>
          <p:nvPr>
            <p:ph idx="1"/>
          </p:nvPr>
        </p:nvSpPr>
        <p:spPr/>
        <p:txBody>
          <a:bodyPr/>
          <a:lstStyle/>
          <a:p>
            <a:pPr algn="just"/>
            <a:r>
              <a:rPr lang="hu-HU" dirty="0"/>
              <a:t>„Five score years ago, </a:t>
            </a:r>
            <a:r>
              <a:rPr lang="hu-HU" b="1" dirty="0"/>
              <a:t>a great American</a:t>
            </a:r>
            <a:r>
              <a:rPr lang="hu-HU" dirty="0"/>
              <a:t>, in whose symbolic shadow we stand today, </a:t>
            </a:r>
            <a:r>
              <a:rPr lang="hu-HU" b="1" dirty="0"/>
              <a:t>signed the Emancipation Proclamation</a:t>
            </a:r>
            <a:r>
              <a:rPr lang="hu-HU" dirty="0"/>
              <a:t>. </a:t>
            </a:r>
            <a:r>
              <a:rPr lang="hu-HU" b="1" dirty="0"/>
              <a:t>This </a:t>
            </a:r>
            <a:r>
              <a:rPr lang="hu-HU" dirty="0"/>
              <a:t>momentous decree </a:t>
            </a:r>
            <a:r>
              <a:rPr lang="hu-HU" b="1" dirty="0"/>
              <a:t>came as a </a:t>
            </a:r>
            <a:r>
              <a:rPr lang="hu-HU" dirty="0"/>
              <a:t>great beacon </a:t>
            </a:r>
            <a:r>
              <a:rPr lang="hu-HU" b="1" dirty="0"/>
              <a:t>light of hope to millions of Negro slaves </a:t>
            </a:r>
            <a:r>
              <a:rPr lang="hu-HU" dirty="0"/>
              <a:t>who had been seared in the flames of withering injustice. It came as a joyous daybreak to end the long night of their captivity. </a:t>
            </a:r>
            <a:r>
              <a:rPr lang="hu-HU" b="1" dirty="0"/>
              <a:t>But one hundred years  later, the Negro still is not free.”</a:t>
            </a:r>
          </a:p>
        </p:txBody>
      </p:sp>
    </p:spTree>
    <p:extLst>
      <p:ext uri="{BB962C8B-B14F-4D97-AF65-F5344CB8AC3E}">
        <p14:creationId xmlns:p14="http://schemas.microsoft.com/office/powerpoint/2010/main" val="173650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D25B-08DD-4437-AF4B-165D056616F5}"/>
              </a:ext>
            </a:extLst>
          </p:cNvPr>
          <p:cNvSpPr>
            <a:spLocks noGrp="1"/>
          </p:cNvSpPr>
          <p:nvPr>
            <p:ph type="title"/>
          </p:nvPr>
        </p:nvSpPr>
        <p:spPr/>
        <p:txBody>
          <a:bodyPr/>
          <a:lstStyle/>
          <a:p>
            <a:r>
              <a:rPr lang="hu-HU" dirty="0"/>
              <a:t>Context / problem</a:t>
            </a:r>
          </a:p>
        </p:txBody>
      </p:sp>
      <p:sp>
        <p:nvSpPr>
          <p:cNvPr id="3" name="Content Placeholder 2">
            <a:extLst>
              <a:ext uri="{FF2B5EF4-FFF2-40B4-BE49-F238E27FC236}">
                <a16:creationId xmlns:a16="http://schemas.microsoft.com/office/drawing/2014/main" id="{D695B061-F750-4DAD-8DD3-D5ACC2837F7B}"/>
              </a:ext>
            </a:extLst>
          </p:cNvPr>
          <p:cNvSpPr>
            <a:spLocks noGrp="1"/>
          </p:cNvSpPr>
          <p:nvPr>
            <p:ph idx="1"/>
          </p:nvPr>
        </p:nvSpPr>
        <p:spPr>
          <a:xfrm>
            <a:off x="838200" y="1825625"/>
            <a:ext cx="10515600" cy="2542189"/>
          </a:xfrm>
        </p:spPr>
        <p:txBody>
          <a:bodyPr/>
          <a:lstStyle/>
          <a:p>
            <a:pPr algn="just"/>
            <a:r>
              <a:rPr lang="hu-HU" b="1" dirty="0"/>
              <a:t>A great American signed the Emancipation Proclamation</a:t>
            </a:r>
            <a:r>
              <a:rPr lang="hu-HU" dirty="0"/>
              <a:t>. </a:t>
            </a:r>
            <a:r>
              <a:rPr lang="hu-HU" b="1" dirty="0"/>
              <a:t>This came as a light of hope to millions of Negro slaves. But one hundred years  later, the Negro still is not free.”</a:t>
            </a:r>
          </a:p>
          <a:p>
            <a:pPr algn="just"/>
            <a:r>
              <a:rPr lang="hu-HU" b="1" dirty="0"/>
              <a:t>„One hundred years later the Negro lives on a lonely island of poverty.” </a:t>
            </a:r>
          </a:p>
        </p:txBody>
      </p:sp>
    </p:spTree>
    <p:extLst>
      <p:ext uri="{BB962C8B-B14F-4D97-AF65-F5344CB8AC3E}">
        <p14:creationId xmlns:p14="http://schemas.microsoft.com/office/powerpoint/2010/main" val="3264140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0F97-DDD0-46A4-890E-D58713587E89}"/>
              </a:ext>
            </a:extLst>
          </p:cNvPr>
          <p:cNvSpPr>
            <a:spLocks noGrp="1"/>
          </p:cNvSpPr>
          <p:nvPr>
            <p:ph type="title"/>
          </p:nvPr>
        </p:nvSpPr>
        <p:spPr/>
        <p:txBody>
          <a:bodyPr/>
          <a:lstStyle/>
          <a:p>
            <a:r>
              <a:rPr lang="hu-HU" dirty="0"/>
              <a:t>Teamline / first principles</a:t>
            </a:r>
          </a:p>
        </p:txBody>
      </p:sp>
      <p:sp>
        <p:nvSpPr>
          <p:cNvPr id="3" name="Content Placeholder 2">
            <a:extLst>
              <a:ext uri="{FF2B5EF4-FFF2-40B4-BE49-F238E27FC236}">
                <a16:creationId xmlns:a16="http://schemas.microsoft.com/office/drawing/2014/main" id="{4DBB30A3-DD80-44AC-AA78-579C96089C6E}"/>
              </a:ext>
            </a:extLst>
          </p:cNvPr>
          <p:cNvSpPr>
            <a:spLocks noGrp="1"/>
          </p:cNvSpPr>
          <p:nvPr>
            <p:ph idx="1"/>
          </p:nvPr>
        </p:nvSpPr>
        <p:spPr/>
        <p:txBody>
          <a:bodyPr/>
          <a:lstStyle/>
          <a:p>
            <a:pPr algn="just"/>
            <a:r>
              <a:rPr lang="hu-HU" dirty="0"/>
              <a:t>„I have a dream that one day this nation will rise up and live out the true meaning of its creed: </a:t>
            </a:r>
            <a:r>
              <a:rPr lang="hu-HU" b="1" dirty="0"/>
              <a:t>„We hold these truths to be self-evident, that all men are created equal.” </a:t>
            </a:r>
          </a:p>
          <a:p>
            <a:endParaRPr lang="hu-HU" b="1" dirty="0"/>
          </a:p>
          <a:p>
            <a:r>
              <a:rPr lang="hu-HU" dirty="0">
                <a:solidFill>
                  <a:schemeClr val="bg1"/>
                </a:solidFill>
              </a:rPr>
              <a:t>Teamline:</a:t>
            </a:r>
            <a:r>
              <a:rPr lang="hu-HU" b="1" dirty="0">
                <a:solidFill>
                  <a:schemeClr val="bg1"/>
                </a:solidFill>
              </a:rPr>
              <a:t> All men are created equal! </a:t>
            </a:r>
          </a:p>
          <a:p>
            <a:endParaRPr lang="hu-HU" b="1" dirty="0">
              <a:solidFill>
                <a:schemeClr val="bg1"/>
              </a:solidFill>
            </a:endParaRPr>
          </a:p>
          <a:p>
            <a:r>
              <a:rPr lang="hu-HU" dirty="0">
                <a:solidFill>
                  <a:schemeClr val="bg1"/>
                </a:solidFill>
              </a:rPr>
              <a:t>First principle: </a:t>
            </a:r>
            <a:r>
              <a:rPr lang="hu-HU" b="1" dirty="0">
                <a:solidFill>
                  <a:schemeClr val="bg1"/>
                </a:solidFill>
              </a:rPr>
              <a:t>equal start </a:t>
            </a:r>
            <a:r>
              <a:rPr lang="hu-HU" dirty="0">
                <a:solidFill>
                  <a:schemeClr val="bg1"/>
                </a:solidFill>
                <a:sym typeface="Wingdings" panose="05000000000000000000" pitchFamily="2" charset="2"/>
              </a:rPr>
              <a:t> specific workshop on first principles: </a:t>
            </a:r>
            <a:endParaRPr lang="hu-HU" dirty="0">
              <a:solidFill>
                <a:schemeClr val="bg1"/>
              </a:solidFill>
            </a:endParaRPr>
          </a:p>
        </p:txBody>
      </p:sp>
      <p:graphicFrame>
        <p:nvGraphicFramePr>
          <p:cNvPr id="4" name="Content Placeholder 5">
            <a:extLst>
              <a:ext uri="{FF2B5EF4-FFF2-40B4-BE49-F238E27FC236}">
                <a16:creationId xmlns:a16="http://schemas.microsoft.com/office/drawing/2014/main" id="{6D10A475-8B09-4496-88FC-F271DCBC41D2}"/>
              </a:ext>
            </a:extLst>
          </p:cNvPr>
          <p:cNvGraphicFramePr>
            <a:graphicFrameLocks/>
          </p:cNvGraphicFramePr>
          <p:nvPr>
            <p:extLst>
              <p:ext uri="{D42A27DB-BD31-4B8C-83A1-F6EECF244321}">
                <p14:modId xmlns:p14="http://schemas.microsoft.com/office/powerpoint/2010/main" val="1914142053"/>
              </p:ext>
            </p:extLst>
          </p:nvPr>
        </p:nvGraphicFramePr>
        <p:xfrm>
          <a:off x="4658360" y="3257232"/>
          <a:ext cx="7533640" cy="3240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3877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0F97-DDD0-46A4-890E-D58713587E89}"/>
              </a:ext>
            </a:extLst>
          </p:cNvPr>
          <p:cNvSpPr>
            <a:spLocks noGrp="1"/>
          </p:cNvSpPr>
          <p:nvPr>
            <p:ph type="title"/>
          </p:nvPr>
        </p:nvSpPr>
        <p:spPr/>
        <p:txBody>
          <a:bodyPr/>
          <a:lstStyle/>
          <a:p>
            <a:r>
              <a:rPr lang="hu-HU" dirty="0"/>
              <a:t>Teamline / first principles</a:t>
            </a:r>
          </a:p>
        </p:txBody>
      </p:sp>
      <p:sp>
        <p:nvSpPr>
          <p:cNvPr id="3" name="Content Placeholder 2">
            <a:extLst>
              <a:ext uri="{FF2B5EF4-FFF2-40B4-BE49-F238E27FC236}">
                <a16:creationId xmlns:a16="http://schemas.microsoft.com/office/drawing/2014/main" id="{4DBB30A3-DD80-44AC-AA78-579C96089C6E}"/>
              </a:ext>
            </a:extLst>
          </p:cNvPr>
          <p:cNvSpPr>
            <a:spLocks noGrp="1"/>
          </p:cNvSpPr>
          <p:nvPr>
            <p:ph idx="1"/>
          </p:nvPr>
        </p:nvSpPr>
        <p:spPr/>
        <p:txBody>
          <a:bodyPr/>
          <a:lstStyle/>
          <a:p>
            <a:pPr algn="just"/>
            <a:r>
              <a:rPr lang="hu-HU" dirty="0"/>
              <a:t>„I have a dream that one day this nation will rise up and live out the true meaning of its creed: </a:t>
            </a:r>
            <a:r>
              <a:rPr lang="hu-HU" b="1" dirty="0"/>
              <a:t>„We hold these truths to be self-evident, that all men are created equal.” </a:t>
            </a:r>
          </a:p>
          <a:p>
            <a:endParaRPr lang="hu-HU" b="1" dirty="0"/>
          </a:p>
          <a:p>
            <a:r>
              <a:rPr lang="hu-HU" dirty="0"/>
              <a:t>Teamline:</a:t>
            </a:r>
            <a:r>
              <a:rPr lang="hu-HU" b="1" dirty="0"/>
              <a:t> All men are created equal! </a:t>
            </a:r>
          </a:p>
          <a:p>
            <a:endParaRPr lang="hu-HU" b="1" dirty="0"/>
          </a:p>
          <a:p>
            <a:r>
              <a:rPr lang="hu-HU" dirty="0"/>
              <a:t>First principle: </a:t>
            </a:r>
            <a:r>
              <a:rPr lang="hu-HU" b="1" dirty="0"/>
              <a:t>equal start </a:t>
            </a:r>
            <a:r>
              <a:rPr lang="hu-HU" dirty="0">
                <a:sym typeface="Wingdings" panose="05000000000000000000" pitchFamily="2" charset="2"/>
              </a:rPr>
              <a:t> specific workshop on first principles: </a:t>
            </a:r>
            <a:endParaRPr lang="hu-HU" dirty="0"/>
          </a:p>
        </p:txBody>
      </p:sp>
    </p:spTree>
    <p:extLst>
      <p:ext uri="{BB962C8B-B14F-4D97-AF65-F5344CB8AC3E}">
        <p14:creationId xmlns:p14="http://schemas.microsoft.com/office/powerpoint/2010/main" val="2774562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2C10-EB69-4CE9-8BA6-755BA34EA0E0}"/>
              </a:ext>
            </a:extLst>
          </p:cNvPr>
          <p:cNvSpPr>
            <a:spLocks noGrp="1"/>
          </p:cNvSpPr>
          <p:nvPr>
            <p:ph type="title"/>
          </p:nvPr>
        </p:nvSpPr>
        <p:spPr/>
        <p:txBody>
          <a:bodyPr/>
          <a:lstStyle/>
          <a:p>
            <a:r>
              <a:rPr lang="hu-HU" dirty="0"/>
              <a:t>Relevance</a:t>
            </a:r>
          </a:p>
        </p:txBody>
      </p:sp>
      <p:sp>
        <p:nvSpPr>
          <p:cNvPr id="3" name="Content Placeholder 2">
            <a:extLst>
              <a:ext uri="{FF2B5EF4-FFF2-40B4-BE49-F238E27FC236}">
                <a16:creationId xmlns:a16="http://schemas.microsoft.com/office/drawing/2014/main" id="{7AA99BC2-F941-4390-8B99-59AAAA605853}"/>
              </a:ext>
            </a:extLst>
          </p:cNvPr>
          <p:cNvSpPr>
            <a:spLocks noGrp="1"/>
          </p:cNvSpPr>
          <p:nvPr>
            <p:ph idx="1"/>
          </p:nvPr>
        </p:nvSpPr>
        <p:spPr/>
        <p:txBody>
          <a:bodyPr/>
          <a:lstStyle/>
          <a:p>
            <a:pPr algn="just"/>
            <a:r>
              <a:rPr lang="hu-HU" b="1" dirty="0"/>
              <a:t>„I have a dream that my four little children will one day live in a nation where they will not be judged by the color of their skin, but by the content of their character.” </a:t>
            </a:r>
          </a:p>
        </p:txBody>
      </p:sp>
      <p:graphicFrame>
        <p:nvGraphicFramePr>
          <p:cNvPr id="4" name="Content Placeholder 5">
            <a:extLst>
              <a:ext uri="{FF2B5EF4-FFF2-40B4-BE49-F238E27FC236}">
                <a16:creationId xmlns:a16="http://schemas.microsoft.com/office/drawing/2014/main" id="{2E72FEB9-424A-4BD0-A51A-13B452082215}"/>
              </a:ext>
            </a:extLst>
          </p:cNvPr>
          <p:cNvGraphicFramePr>
            <a:graphicFrameLocks/>
          </p:cNvGraphicFramePr>
          <p:nvPr>
            <p:extLst>
              <p:ext uri="{D42A27DB-BD31-4B8C-83A1-F6EECF244321}">
                <p14:modId xmlns:p14="http://schemas.microsoft.com/office/powerpoint/2010/main" val="3010956011"/>
              </p:ext>
            </p:extLst>
          </p:nvPr>
        </p:nvGraphicFramePr>
        <p:xfrm>
          <a:off x="6736080" y="3246439"/>
          <a:ext cx="6309360" cy="3253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4C3DF77-26C6-47E1-B8B2-B761BC1D0914}"/>
              </a:ext>
            </a:extLst>
          </p:cNvPr>
          <p:cNvGraphicFramePr/>
          <p:nvPr>
            <p:extLst>
              <p:ext uri="{D42A27DB-BD31-4B8C-83A1-F6EECF244321}">
                <p14:modId xmlns:p14="http://schemas.microsoft.com/office/powerpoint/2010/main" val="664359678"/>
              </p:ext>
            </p:extLst>
          </p:nvPr>
        </p:nvGraphicFramePr>
        <p:xfrm>
          <a:off x="838200" y="3285070"/>
          <a:ext cx="6466840" cy="32151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93395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7B0E-E970-48C8-9573-964E3943E643}"/>
              </a:ext>
            </a:extLst>
          </p:cNvPr>
          <p:cNvSpPr>
            <a:spLocks noGrp="1"/>
          </p:cNvSpPr>
          <p:nvPr>
            <p:ph type="title"/>
          </p:nvPr>
        </p:nvSpPr>
        <p:spPr>
          <a:xfrm>
            <a:off x="838200" y="1"/>
            <a:ext cx="10515600" cy="1020932"/>
          </a:xfrm>
        </p:spPr>
        <p:txBody>
          <a:bodyPr/>
          <a:lstStyle/>
          <a:p>
            <a:r>
              <a:rPr lang="hu-HU" dirty="0"/>
              <a:t>Characterisation</a:t>
            </a:r>
          </a:p>
        </p:txBody>
      </p:sp>
      <p:sp>
        <p:nvSpPr>
          <p:cNvPr id="10" name="Content Placeholder 9">
            <a:extLst>
              <a:ext uri="{FF2B5EF4-FFF2-40B4-BE49-F238E27FC236}">
                <a16:creationId xmlns:a16="http://schemas.microsoft.com/office/drawing/2014/main" id="{051354B6-77E9-448E-9507-F17358DC512A}"/>
              </a:ext>
            </a:extLst>
          </p:cNvPr>
          <p:cNvSpPr>
            <a:spLocks noGrp="1"/>
          </p:cNvSpPr>
          <p:nvPr>
            <p:ph idx="1"/>
          </p:nvPr>
        </p:nvSpPr>
        <p:spPr>
          <a:xfrm>
            <a:off x="747450" y="1153775"/>
            <a:ext cx="10515600" cy="461962"/>
          </a:xfrm>
          <a:solidFill>
            <a:schemeClr val="accent2"/>
          </a:solidFill>
        </p:spPr>
        <p:txBody>
          <a:bodyPr>
            <a:normAutofit lnSpcReduction="10000"/>
          </a:bodyPr>
          <a:lstStyle/>
          <a:p>
            <a:pPr algn="ctr"/>
            <a:r>
              <a:rPr lang="hu-HU" b="1" dirty="0"/>
              <a:t>Describe the status quo</a:t>
            </a:r>
          </a:p>
        </p:txBody>
      </p:sp>
      <p:graphicFrame>
        <p:nvGraphicFramePr>
          <p:cNvPr id="11" name="Content Placeholder 5">
            <a:extLst>
              <a:ext uri="{FF2B5EF4-FFF2-40B4-BE49-F238E27FC236}">
                <a16:creationId xmlns:a16="http://schemas.microsoft.com/office/drawing/2014/main" id="{5D4BB6B0-6069-4C56-BBF8-C4C6B82BF19D}"/>
              </a:ext>
            </a:extLst>
          </p:cNvPr>
          <p:cNvGraphicFramePr>
            <a:graphicFrameLocks/>
          </p:cNvGraphicFramePr>
          <p:nvPr>
            <p:extLst>
              <p:ext uri="{D42A27DB-BD31-4B8C-83A1-F6EECF244321}">
                <p14:modId xmlns:p14="http://schemas.microsoft.com/office/powerpoint/2010/main" val="24318978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677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7B0E-E970-48C8-9573-964E3943E643}"/>
              </a:ext>
            </a:extLst>
          </p:cNvPr>
          <p:cNvSpPr>
            <a:spLocks noGrp="1"/>
          </p:cNvSpPr>
          <p:nvPr>
            <p:ph type="title"/>
          </p:nvPr>
        </p:nvSpPr>
        <p:spPr>
          <a:xfrm>
            <a:off x="838200" y="1"/>
            <a:ext cx="10515600" cy="1020932"/>
          </a:xfrm>
        </p:spPr>
        <p:txBody>
          <a:bodyPr/>
          <a:lstStyle/>
          <a:p>
            <a:r>
              <a:rPr lang="hu-HU" dirty="0"/>
              <a:t>Characterisation</a:t>
            </a:r>
          </a:p>
        </p:txBody>
      </p:sp>
      <p:graphicFrame>
        <p:nvGraphicFramePr>
          <p:cNvPr id="8" name="Diagram 7">
            <a:extLst>
              <a:ext uri="{FF2B5EF4-FFF2-40B4-BE49-F238E27FC236}">
                <a16:creationId xmlns:a16="http://schemas.microsoft.com/office/drawing/2014/main" id="{2F85E1D3-1B62-4471-A462-4FDDF2EEEC47}"/>
              </a:ext>
            </a:extLst>
          </p:cNvPr>
          <p:cNvGraphicFramePr/>
          <p:nvPr/>
        </p:nvGraphicFramePr>
        <p:xfrm>
          <a:off x="576062" y="1970844"/>
          <a:ext cx="10982664" cy="4167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9">
            <a:extLst>
              <a:ext uri="{FF2B5EF4-FFF2-40B4-BE49-F238E27FC236}">
                <a16:creationId xmlns:a16="http://schemas.microsoft.com/office/drawing/2014/main" id="{051354B6-77E9-448E-9507-F17358DC512A}"/>
              </a:ext>
            </a:extLst>
          </p:cNvPr>
          <p:cNvSpPr>
            <a:spLocks noGrp="1"/>
          </p:cNvSpPr>
          <p:nvPr>
            <p:ph idx="1"/>
          </p:nvPr>
        </p:nvSpPr>
        <p:spPr>
          <a:xfrm>
            <a:off x="747450" y="1153775"/>
            <a:ext cx="10515600" cy="461962"/>
          </a:xfrm>
          <a:solidFill>
            <a:schemeClr val="accent2"/>
          </a:solidFill>
        </p:spPr>
        <p:txBody>
          <a:bodyPr>
            <a:normAutofit lnSpcReduction="10000"/>
          </a:bodyPr>
          <a:lstStyle/>
          <a:p>
            <a:pPr algn="ctr"/>
            <a:r>
              <a:rPr lang="hu-HU" b="1" dirty="0"/>
              <a:t>Describe the status quo</a:t>
            </a:r>
          </a:p>
        </p:txBody>
      </p:sp>
    </p:spTree>
    <p:extLst>
      <p:ext uri="{BB962C8B-B14F-4D97-AF65-F5344CB8AC3E}">
        <p14:creationId xmlns:p14="http://schemas.microsoft.com/office/powerpoint/2010/main" val="267123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7B0E-E970-48C8-9573-964E3943E643}"/>
              </a:ext>
            </a:extLst>
          </p:cNvPr>
          <p:cNvSpPr>
            <a:spLocks noGrp="1"/>
          </p:cNvSpPr>
          <p:nvPr>
            <p:ph type="title"/>
          </p:nvPr>
        </p:nvSpPr>
        <p:spPr>
          <a:xfrm>
            <a:off x="838200" y="1"/>
            <a:ext cx="10515600" cy="1020932"/>
          </a:xfrm>
        </p:spPr>
        <p:txBody>
          <a:bodyPr/>
          <a:lstStyle/>
          <a:p>
            <a:r>
              <a:rPr lang="hu-HU" dirty="0"/>
              <a:t>Characterisation</a:t>
            </a:r>
          </a:p>
        </p:txBody>
      </p:sp>
      <p:sp>
        <p:nvSpPr>
          <p:cNvPr id="3" name="Content Placeholder 2">
            <a:extLst>
              <a:ext uri="{FF2B5EF4-FFF2-40B4-BE49-F238E27FC236}">
                <a16:creationId xmlns:a16="http://schemas.microsoft.com/office/drawing/2014/main" id="{3519C4E1-0E8D-443F-95C0-4779AEFC498E}"/>
              </a:ext>
            </a:extLst>
          </p:cNvPr>
          <p:cNvSpPr>
            <a:spLocks noGrp="1"/>
          </p:cNvSpPr>
          <p:nvPr>
            <p:ph idx="1"/>
          </p:nvPr>
        </p:nvSpPr>
        <p:spPr>
          <a:xfrm>
            <a:off x="355107" y="949911"/>
            <a:ext cx="11558726" cy="5908089"/>
          </a:xfrm>
        </p:spPr>
        <p:txBody>
          <a:bodyPr>
            <a:normAutofit lnSpcReduction="10000"/>
          </a:bodyPr>
          <a:lstStyle/>
          <a:p>
            <a:pPr marL="0" indent="0" algn="just">
              <a:buNone/>
            </a:pPr>
            <a:endParaRPr lang="hu-HU" dirty="0"/>
          </a:p>
          <a:p>
            <a:pPr algn="just"/>
            <a:r>
              <a:rPr lang="hu-HU" sz="3000" dirty="0"/>
              <a:t>„I have a dream that one day on the red hills of Georgia, the </a:t>
            </a:r>
            <a:r>
              <a:rPr lang="hu-HU" sz="3000" b="1" dirty="0"/>
              <a:t>sons of former</a:t>
            </a:r>
            <a:r>
              <a:rPr lang="hu-HU" sz="3000" dirty="0"/>
              <a:t> slaves and the </a:t>
            </a:r>
            <a:r>
              <a:rPr lang="hu-HU" sz="3000" b="1" dirty="0"/>
              <a:t>sons of former </a:t>
            </a:r>
            <a:r>
              <a:rPr lang="hu-HU" sz="3000" dirty="0"/>
              <a:t>slave owners will be able to sit down together at the table of brotherhood.”</a:t>
            </a:r>
          </a:p>
          <a:p>
            <a:pPr algn="just"/>
            <a:r>
              <a:rPr lang="hu-HU" dirty="0">
                <a:solidFill>
                  <a:schemeClr val="bg1"/>
                </a:solidFill>
              </a:rPr>
              <a:t>Characterisation of the situation: </a:t>
            </a:r>
          </a:p>
          <a:p>
            <a:pPr lvl="1" algn="just"/>
            <a:r>
              <a:rPr lang="hu-HU" dirty="0">
                <a:solidFill>
                  <a:schemeClr val="bg1"/>
                </a:solidFill>
              </a:rPr>
              <a:t>how does stakeholder usually A spend their day? </a:t>
            </a:r>
          </a:p>
          <a:p>
            <a:pPr lvl="1" algn="just"/>
            <a:r>
              <a:rPr lang="hu-HU" dirty="0">
                <a:solidFill>
                  <a:schemeClr val="bg1"/>
                </a:solidFill>
              </a:rPr>
              <a:t>What did stakeholder B for specific events in the past? </a:t>
            </a:r>
          </a:p>
          <a:p>
            <a:pPr lvl="1" algn="just"/>
            <a:r>
              <a:rPr lang="hu-HU" dirty="0">
                <a:solidFill>
                  <a:schemeClr val="bg1"/>
                </a:solidFill>
              </a:rPr>
              <a:t>What is the main motivation for stakeholder C? </a:t>
            </a:r>
          </a:p>
          <a:p>
            <a:pPr lvl="2" algn="just"/>
            <a:r>
              <a:rPr lang="hu-HU" dirty="0">
                <a:solidFill>
                  <a:schemeClr val="bg1"/>
                </a:solidFill>
              </a:rPr>
              <a:t>A poor low-income worker, who wants more money? How would they spend it? </a:t>
            </a:r>
          </a:p>
          <a:p>
            <a:pPr lvl="2" algn="just"/>
            <a:r>
              <a:rPr lang="hu-HU" dirty="0">
                <a:solidFill>
                  <a:schemeClr val="bg1"/>
                </a:solidFill>
              </a:rPr>
              <a:t>A loving parent, who wants to feed their children’s belly? </a:t>
            </a:r>
          </a:p>
          <a:p>
            <a:pPr lvl="2" algn="just"/>
            <a:r>
              <a:rPr lang="hu-HU" dirty="0">
                <a:solidFill>
                  <a:schemeClr val="bg1"/>
                </a:solidFill>
              </a:rPr>
              <a:t>An agressive terrorist group, who have executed civilisans before? Are they likely to change?</a:t>
            </a:r>
          </a:p>
          <a:p>
            <a:pPr lvl="2" algn="just"/>
            <a:r>
              <a:rPr lang="hu-HU" dirty="0">
                <a:solidFill>
                  <a:schemeClr val="bg1"/>
                </a:solidFill>
              </a:rPr>
              <a:t>An egoist prom queen, looking for popularity to stick to her social position? Why is it important for her? </a:t>
            </a:r>
          </a:p>
          <a:p>
            <a:pPr algn="just"/>
            <a:r>
              <a:rPr lang="hu-HU" dirty="0">
                <a:solidFill>
                  <a:schemeClr val="bg1"/>
                </a:solidFill>
              </a:rPr>
              <a:t>Task: Stakeholder D is freshly out from jail. How would you characterise them? </a:t>
            </a:r>
          </a:p>
          <a:p>
            <a:pPr lvl="2"/>
            <a:endParaRPr lang="hu-HU" dirty="0"/>
          </a:p>
        </p:txBody>
      </p:sp>
    </p:spTree>
    <p:extLst>
      <p:ext uri="{BB962C8B-B14F-4D97-AF65-F5344CB8AC3E}">
        <p14:creationId xmlns:p14="http://schemas.microsoft.com/office/powerpoint/2010/main" val="2568663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7B0E-E970-48C8-9573-964E3943E643}"/>
              </a:ext>
            </a:extLst>
          </p:cNvPr>
          <p:cNvSpPr>
            <a:spLocks noGrp="1"/>
          </p:cNvSpPr>
          <p:nvPr>
            <p:ph type="title"/>
          </p:nvPr>
        </p:nvSpPr>
        <p:spPr>
          <a:xfrm>
            <a:off x="838200" y="1"/>
            <a:ext cx="10515600" cy="1020932"/>
          </a:xfrm>
        </p:spPr>
        <p:txBody>
          <a:bodyPr/>
          <a:lstStyle/>
          <a:p>
            <a:r>
              <a:rPr lang="hu-HU" dirty="0"/>
              <a:t>Characterisation</a:t>
            </a:r>
          </a:p>
        </p:txBody>
      </p:sp>
      <p:sp>
        <p:nvSpPr>
          <p:cNvPr id="3" name="Content Placeholder 2">
            <a:extLst>
              <a:ext uri="{FF2B5EF4-FFF2-40B4-BE49-F238E27FC236}">
                <a16:creationId xmlns:a16="http://schemas.microsoft.com/office/drawing/2014/main" id="{3519C4E1-0E8D-443F-95C0-4779AEFC498E}"/>
              </a:ext>
            </a:extLst>
          </p:cNvPr>
          <p:cNvSpPr>
            <a:spLocks noGrp="1"/>
          </p:cNvSpPr>
          <p:nvPr>
            <p:ph idx="1"/>
          </p:nvPr>
        </p:nvSpPr>
        <p:spPr>
          <a:xfrm>
            <a:off x="355107" y="949911"/>
            <a:ext cx="11558726" cy="5908089"/>
          </a:xfrm>
        </p:spPr>
        <p:txBody>
          <a:bodyPr>
            <a:normAutofit lnSpcReduction="10000"/>
          </a:bodyPr>
          <a:lstStyle/>
          <a:p>
            <a:pPr marL="0" indent="0" algn="just">
              <a:buNone/>
            </a:pPr>
            <a:endParaRPr lang="hu-HU" dirty="0"/>
          </a:p>
          <a:p>
            <a:pPr algn="just"/>
            <a:r>
              <a:rPr lang="hu-HU" sz="3000" dirty="0"/>
              <a:t>„I have a dream that one day on the red hills of Georgia, the </a:t>
            </a:r>
            <a:r>
              <a:rPr lang="hu-HU" sz="3000" b="1" dirty="0"/>
              <a:t>sons of former</a:t>
            </a:r>
            <a:r>
              <a:rPr lang="hu-HU" sz="3000" dirty="0"/>
              <a:t> slaves and the </a:t>
            </a:r>
            <a:r>
              <a:rPr lang="hu-HU" sz="3000" b="1" dirty="0"/>
              <a:t>sons of former </a:t>
            </a:r>
            <a:r>
              <a:rPr lang="hu-HU" sz="3000" dirty="0"/>
              <a:t>slave owners will be able to sit down together at the table of brotherhood.”</a:t>
            </a:r>
            <a:endParaRPr lang="hu-HU" dirty="0"/>
          </a:p>
          <a:p>
            <a:pPr algn="just"/>
            <a:r>
              <a:rPr lang="hu-HU" dirty="0">
                <a:highlight>
                  <a:srgbClr val="00FFFF"/>
                </a:highlight>
              </a:rPr>
              <a:t>Characterisation of the situation: </a:t>
            </a:r>
          </a:p>
          <a:p>
            <a:pPr lvl="1" algn="just"/>
            <a:r>
              <a:rPr lang="hu-HU" dirty="0">
                <a:solidFill>
                  <a:schemeClr val="bg1"/>
                </a:solidFill>
              </a:rPr>
              <a:t>how does stakeholder usually A spend their day? </a:t>
            </a:r>
          </a:p>
          <a:p>
            <a:pPr lvl="1" algn="just"/>
            <a:r>
              <a:rPr lang="hu-HU" dirty="0">
                <a:solidFill>
                  <a:schemeClr val="bg1"/>
                </a:solidFill>
              </a:rPr>
              <a:t>What did stakeholder B for specific events in the past? </a:t>
            </a:r>
          </a:p>
          <a:p>
            <a:pPr lvl="1" algn="just"/>
            <a:r>
              <a:rPr lang="hu-HU" dirty="0">
                <a:solidFill>
                  <a:schemeClr val="bg1"/>
                </a:solidFill>
              </a:rPr>
              <a:t>What is the main motivation for stakeholder C? </a:t>
            </a:r>
          </a:p>
          <a:p>
            <a:pPr lvl="2" algn="just"/>
            <a:r>
              <a:rPr lang="hu-HU" dirty="0">
                <a:solidFill>
                  <a:schemeClr val="bg1"/>
                </a:solidFill>
              </a:rPr>
              <a:t>A poor low-income worker, who wants more money? How would they spend it? </a:t>
            </a:r>
          </a:p>
          <a:p>
            <a:pPr lvl="2" algn="just"/>
            <a:r>
              <a:rPr lang="hu-HU" dirty="0">
                <a:solidFill>
                  <a:schemeClr val="bg1"/>
                </a:solidFill>
              </a:rPr>
              <a:t>A loving parent, who wants to feed their children’s belly? </a:t>
            </a:r>
          </a:p>
          <a:p>
            <a:pPr lvl="2" algn="just"/>
            <a:r>
              <a:rPr lang="hu-HU" dirty="0">
                <a:solidFill>
                  <a:schemeClr val="bg1"/>
                </a:solidFill>
              </a:rPr>
              <a:t>An agressive terrorist group, who have executed civilisans before? Are they likely to change?</a:t>
            </a:r>
          </a:p>
          <a:p>
            <a:pPr lvl="2" algn="just"/>
            <a:r>
              <a:rPr lang="hu-HU" dirty="0">
                <a:solidFill>
                  <a:schemeClr val="bg1"/>
                </a:solidFill>
              </a:rPr>
              <a:t>An egoist prom queen, looking for popularity to stick to her social position? Why is it important for her? </a:t>
            </a:r>
          </a:p>
          <a:p>
            <a:pPr algn="just"/>
            <a:r>
              <a:rPr lang="hu-HU" dirty="0">
                <a:solidFill>
                  <a:schemeClr val="bg1"/>
                </a:solidFill>
              </a:rPr>
              <a:t>Task: Stakeholder D is freshly out from jail. How would you characterise them? </a:t>
            </a:r>
          </a:p>
          <a:p>
            <a:pPr lvl="2"/>
            <a:endParaRPr lang="hu-HU" dirty="0"/>
          </a:p>
        </p:txBody>
      </p:sp>
    </p:spTree>
    <p:extLst>
      <p:ext uri="{BB962C8B-B14F-4D97-AF65-F5344CB8AC3E}">
        <p14:creationId xmlns:p14="http://schemas.microsoft.com/office/powerpoint/2010/main" val="105869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7B0E-E970-48C8-9573-964E3943E643}"/>
              </a:ext>
            </a:extLst>
          </p:cNvPr>
          <p:cNvSpPr>
            <a:spLocks noGrp="1"/>
          </p:cNvSpPr>
          <p:nvPr>
            <p:ph type="title"/>
          </p:nvPr>
        </p:nvSpPr>
        <p:spPr>
          <a:xfrm>
            <a:off x="838200" y="1"/>
            <a:ext cx="10515600" cy="1020932"/>
          </a:xfrm>
        </p:spPr>
        <p:txBody>
          <a:bodyPr/>
          <a:lstStyle/>
          <a:p>
            <a:r>
              <a:rPr lang="hu-HU" dirty="0"/>
              <a:t>Characterisation</a:t>
            </a:r>
          </a:p>
        </p:txBody>
      </p:sp>
      <p:sp>
        <p:nvSpPr>
          <p:cNvPr id="3" name="Content Placeholder 2">
            <a:extLst>
              <a:ext uri="{FF2B5EF4-FFF2-40B4-BE49-F238E27FC236}">
                <a16:creationId xmlns:a16="http://schemas.microsoft.com/office/drawing/2014/main" id="{3519C4E1-0E8D-443F-95C0-4779AEFC498E}"/>
              </a:ext>
            </a:extLst>
          </p:cNvPr>
          <p:cNvSpPr>
            <a:spLocks noGrp="1"/>
          </p:cNvSpPr>
          <p:nvPr>
            <p:ph idx="1"/>
          </p:nvPr>
        </p:nvSpPr>
        <p:spPr>
          <a:xfrm>
            <a:off x="355107" y="949911"/>
            <a:ext cx="11558726" cy="5908089"/>
          </a:xfrm>
        </p:spPr>
        <p:txBody>
          <a:bodyPr>
            <a:normAutofit lnSpcReduction="10000"/>
          </a:bodyPr>
          <a:lstStyle/>
          <a:p>
            <a:pPr marL="0" indent="0" algn="just">
              <a:buNone/>
            </a:pPr>
            <a:endParaRPr lang="hu-HU" dirty="0"/>
          </a:p>
          <a:p>
            <a:pPr algn="just"/>
            <a:r>
              <a:rPr lang="hu-HU" sz="3000" dirty="0"/>
              <a:t>„I have a dream that one day on the red hills of Georgia, the </a:t>
            </a:r>
            <a:r>
              <a:rPr lang="hu-HU" sz="3000" b="1" dirty="0"/>
              <a:t>sons of former</a:t>
            </a:r>
            <a:r>
              <a:rPr lang="hu-HU" sz="3000" dirty="0"/>
              <a:t> slaves and the </a:t>
            </a:r>
            <a:r>
              <a:rPr lang="hu-HU" sz="3000" b="1" dirty="0"/>
              <a:t>sons of former </a:t>
            </a:r>
            <a:r>
              <a:rPr lang="hu-HU" sz="3000" dirty="0"/>
              <a:t>slave owners will be able to sit down together at the table of brotherhood.”</a:t>
            </a:r>
            <a:endParaRPr lang="hu-HU" dirty="0"/>
          </a:p>
          <a:p>
            <a:pPr algn="just"/>
            <a:r>
              <a:rPr lang="hu-HU" dirty="0"/>
              <a:t>Characterisation of the situation: </a:t>
            </a:r>
          </a:p>
          <a:p>
            <a:pPr lvl="1" algn="just"/>
            <a:r>
              <a:rPr lang="hu-HU" dirty="0">
                <a:highlight>
                  <a:srgbClr val="00FFFF"/>
                </a:highlight>
              </a:rPr>
              <a:t>how does stakeholder A usually spend their day? </a:t>
            </a:r>
          </a:p>
          <a:p>
            <a:pPr lvl="1" algn="just"/>
            <a:r>
              <a:rPr lang="hu-HU" dirty="0">
                <a:solidFill>
                  <a:schemeClr val="bg1"/>
                </a:solidFill>
              </a:rPr>
              <a:t>What did stakeholder B for specific events in the past? </a:t>
            </a:r>
          </a:p>
          <a:p>
            <a:pPr lvl="1" algn="just"/>
            <a:r>
              <a:rPr lang="hu-HU" dirty="0">
                <a:solidFill>
                  <a:schemeClr val="bg1"/>
                </a:solidFill>
              </a:rPr>
              <a:t>What is the main motivation for stakeholder C? </a:t>
            </a:r>
          </a:p>
          <a:p>
            <a:pPr lvl="2" algn="just"/>
            <a:r>
              <a:rPr lang="hu-HU" dirty="0">
                <a:solidFill>
                  <a:schemeClr val="bg1"/>
                </a:solidFill>
              </a:rPr>
              <a:t>A poor low-income worker, who wants more money? How would they spend it? </a:t>
            </a:r>
          </a:p>
          <a:p>
            <a:pPr lvl="2" algn="just"/>
            <a:r>
              <a:rPr lang="hu-HU" dirty="0">
                <a:solidFill>
                  <a:schemeClr val="bg1"/>
                </a:solidFill>
              </a:rPr>
              <a:t>A loving parent, who wants to feed their children’s belly? </a:t>
            </a:r>
          </a:p>
          <a:p>
            <a:pPr lvl="2" algn="just"/>
            <a:r>
              <a:rPr lang="hu-HU" dirty="0">
                <a:solidFill>
                  <a:schemeClr val="bg1"/>
                </a:solidFill>
              </a:rPr>
              <a:t>An agressive terrorist group, who have executed civilisans before? Are they likely to change?</a:t>
            </a:r>
          </a:p>
          <a:p>
            <a:pPr lvl="2" algn="just"/>
            <a:r>
              <a:rPr lang="hu-HU" dirty="0">
                <a:solidFill>
                  <a:schemeClr val="bg1"/>
                </a:solidFill>
              </a:rPr>
              <a:t>An egoist prom queen, looking for popularity to stick to her social position? Why is it important for her? </a:t>
            </a:r>
          </a:p>
          <a:p>
            <a:pPr algn="just"/>
            <a:r>
              <a:rPr lang="hu-HU" dirty="0">
                <a:solidFill>
                  <a:schemeClr val="bg1"/>
                </a:solidFill>
              </a:rPr>
              <a:t>Task: Stakeholder D is freshly out from jail. How would you characterise them? </a:t>
            </a:r>
          </a:p>
          <a:p>
            <a:pPr lvl="2"/>
            <a:endParaRPr lang="hu-HU" dirty="0"/>
          </a:p>
        </p:txBody>
      </p:sp>
    </p:spTree>
    <p:extLst>
      <p:ext uri="{BB962C8B-B14F-4D97-AF65-F5344CB8AC3E}">
        <p14:creationId xmlns:p14="http://schemas.microsoft.com/office/powerpoint/2010/main" val="392856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AD36-2EF5-41CE-96CB-3DDE58FF78F5}"/>
              </a:ext>
            </a:extLst>
          </p:cNvPr>
          <p:cNvSpPr>
            <a:spLocks noGrp="1"/>
          </p:cNvSpPr>
          <p:nvPr>
            <p:ph type="title"/>
          </p:nvPr>
        </p:nvSpPr>
        <p:spPr/>
        <p:txBody>
          <a:bodyPr/>
          <a:lstStyle/>
          <a:p>
            <a:r>
              <a:rPr lang="hu-HU" dirty="0"/>
              <a:t>Start: „mindmapping structure”</a:t>
            </a:r>
          </a:p>
        </p:txBody>
      </p:sp>
      <p:sp>
        <p:nvSpPr>
          <p:cNvPr id="5" name="Content Placeholder 4">
            <a:extLst>
              <a:ext uri="{FF2B5EF4-FFF2-40B4-BE49-F238E27FC236}">
                <a16:creationId xmlns:a16="http://schemas.microsoft.com/office/drawing/2014/main" id="{7A890821-6110-1B5D-D0D5-1622756CEF65}"/>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906379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7B0E-E970-48C8-9573-964E3943E643}"/>
              </a:ext>
            </a:extLst>
          </p:cNvPr>
          <p:cNvSpPr>
            <a:spLocks noGrp="1"/>
          </p:cNvSpPr>
          <p:nvPr>
            <p:ph type="title"/>
          </p:nvPr>
        </p:nvSpPr>
        <p:spPr>
          <a:xfrm>
            <a:off x="838200" y="1"/>
            <a:ext cx="10515600" cy="1020932"/>
          </a:xfrm>
        </p:spPr>
        <p:txBody>
          <a:bodyPr/>
          <a:lstStyle/>
          <a:p>
            <a:r>
              <a:rPr lang="hu-HU" dirty="0"/>
              <a:t>Characterisation</a:t>
            </a:r>
          </a:p>
        </p:txBody>
      </p:sp>
      <p:sp>
        <p:nvSpPr>
          <p:cNvPr id="3" name="Content Placeholder 2">
            <a:extLst>
              <a:ext uri="{FF2B5EF4-FFF2-40B4-BE49-F238E27FC236}">
                <a16:creationId xmlns:a16="http://schemas.microsoft.com/office/drawing/2014/main" id="{3519C4E1-0E8D-443F-95C0-4779AEFC498E}"/>
              </a:ext>
            </a:extLst>
          </p:cNvPr>
          <p:cNvSpPr>
            <a:spLocks noGrp="1"/>
          </p:cNvSpPr>
          <p:nvPr>
            <p:ph idx="1"/>
          </p:nvPr>
        </p:nvSpPr>
        <p:spPr>
          <a:xfrm>
            <a:off x="355107" y="949911"/>
            <a:ext cx="11558726" cy="5908089"/>
          </a:xfrm>
        </p:spPr>
        <p:txBody>
          <a:bodyPr>
            <a:normAutofit lnSpcReduction="10000"/>
          </a:bodyPr>
          <a:lstStyle/>
          <a:p>
            <a:pPr marL="0" indent="0" algn="just">
              <a:buNone/>
            </a:pPr>
            <a:endParaRPr lang="hu-HU" dirty="0"/>
          </a:p>
          <a:p>
            <a:pPr algn="just"/>
            <a:r>
              <a:rPr lang="hu-HU" sz="3000" dirty="0"/>
              <a:t>„I have a dream that one day on the red hills of Georgia, the </a:t>
            </a:r>
            <a:r>
              <a:rPr lang="hu-HU" sz="3000" b="1" dirty="0"/>
              <a:t>sons of former</a:t>
            </a:r>
            <a:r>
              <a:rPr lang="hu-HU" sz="3000" dirty="0"/>
              <a:t> slaves and the </a:t>
            </a:r>
            <a:r>
              <a:rPr lang="hu-HU" sz="3000" b="1" dirty="0"/>
              <a:t>sons of former </a:t>
            </a:r>
            <a:r>
              <a:rPr lang="hu-HU" sz="3000" dirty="0"/>
              <a:t>slave owners will be able to sit down together at the table of brotherhood.”</a:t>
            </a:r>
            <a:endParaRPr lang="hu-HU" dirty="0"/>
          </a:p>
          <a:p>
            <a:pPr algn="just"/>
            <a:r>
              <a:rPr lang="hu-HU" dirty="0"/>
              <a:t>Characterisation of the situation: </a:t>
            </a:r>
          </a:p>
          <a:p>
            <a:pPr lvl="1" algn="just"/>
            <a:r>
              <a:rPr lang="hu-HU" dirty="0"/>
              <a:t>how does stakeholder A usually spend their day? </a:t>
            </a:r>
          </a:p>
          <a:p>
            <a:pPr lvl="1" algn="just"/>
            <a:r>
              <a:rPr lang="hu-HU" dirty="0">
                <a:highlight>
                  <a:srgbClr val="00FFFF"/>
                </a:highlight>
              </a:rPr>
              <a:t>What did stakeholder B for specific events in the past? </a:t>
            </a:r>
          </a:p>
          <a:p>
            <a:pPr lvl="1" algn="just"/>
            <a:r>
              <a:rPr lang="hu-HU" dirty="0">
                <a:solidFill>
                  <a:schemeClr val="bg1"/>
                </a:solidFill>
              </a:rPr>
              <a:t>What is the main motivation for stakeholder C? </a:t>
            </a:r>
          </a:p>
          <a:p>
            <a:pPr lvl="2" algn="just"/>
            <a:r>
              <a:rPr lang="hu-HU" dirty="0">
                <a:solidFill>
                  <a:schemeClr val="bg1"/>
                </a:solidFill>
              </a:rPr>
              <a:t>A poor low-income worker, who wants more money? How would they spend it? </a:t>
            </a:r>
          </a:p>
          <a:p>
            <a:pPr lvl="2" algn="just"/>
            <a:r>
              <a:rPr lang="hu-HU" dirty="0">
                <a:solidFill>
                  <a:schemeClr val="bg1"/>
                </a:solidFill>
              </a:rPr>
              <a:t>A loving parent, who wants to feed their children’s belly? </a:t>
            </a:r>
          </a:p>
          <a:p>
            <a:pPr lvl="2" algn="just"/>
            <a:r>
              <a:rPr lang="hu-HU" dirty="0">
                <a:solidFill>
                  <a:schemeClr val="bg1"/>
                </a:solidFill>
              </a:rPr>
              <a:t>An agressive terrorist group, who have executed civilisans before? Are they likely to change?</a:t>
            </a:r>
          </a:p>
          <a:p>
            <a:pPr lvl="2" algn="just"/>
            <a:r>
              <a:rPr lang="hu-HU" dirty="0">
                <a:solidFill>
                  <a:schemeClr val="bg1"/>
                </a:solidFill>
              </a:rPr>
              <a:t>An egoist prom queen, looking for popularity to stick to her social position? Why is it important for her? </a:t>
            </a:r>
          </a:p>
          <a:p>
            <a:pPr algn="just"/>
            <a:r>
              <a:rPr lang="hu-HU" dirty="0">
                <a:solidFill>
                  <a:schemeClr val="bg1"/>
                </a:solidFill>
              </a:rPr>
              <a:t>Task: Stakeholder D is freshly out from jail. How would you characterise them? </a:t>
            </a:r>
          </a:p>
          <a:p>
            <a:pPr lvl="2"/>
            <a:endParaRPr lang="hu-HU" dirty="0"/>
          </a:p>
        </p:txBody>
      </p:sp>
    </p:spTree>
    <p:extLst>
      <p:ext uri="{BB962C8B-B14F-4D97-AF65-F5344CB8AC3E}">
        <p14:creationId xmlns:p14="http://schemas.microsoft.com/office/powerpoint/2010/main" val="402461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7B0E-E970-48C8-9573-964E3943E643}"/>
              </a:ext>
            </a:extLst>
          </p:cNvPr>
          <p:cNvSpPr>
            <a:spLocks noGrp="1"/>
          </p:cNvSpPr>
          <p:nvPr>
            <p:ph type="title"/>
          </p:nvPr>
        </p:nvSpPr>
        <p:spPr>
          <a:xfrm>
            <a:off x="838200" y="1"/>
            <a:ext cx="10515600" cy="1020932"/>
          </a:xfrm>
        </p:spPr>
        <p:txBody>
          <a:bodyPr/>
          <a:lstStyle/>
          <a:p>
            <a:r>
              <a:rPr lang="hu-HU" dirty="0"/>
              <a:t>Characterisation</a:t>
            </a:r>
          </a:p>
        </p:txBody>
      </p:sp>
      <p:sp>
        <p:nvSpPr>
          <p:cNvPr id="3" name="Content Placeholder 2">
            <a:extLst>
              <a:ext uri="{FF2B5EF4-FFF2-40B4-BE49-F238E27FC236}">
                <a16:creationId xmlns:a16="http://schemas.microsoft.com/office/drawing/2014/main" id="{3519C4E1-0E8D-443F-95C0-4779AEFC498E}"/>
              </a:ext>
            </a:extLst>
          </p:cNvPr>
          <p:cNvSpPr>
            <a:spLocks noGrp="1"/>
          </p:cNvSpPr>
          <p:nvPr>
            <p:ph idx="1"/>
          </p:nvPr>
        </p:nvSpPr>
        <p:spPr>
          <a:xfrm>
            <a:off x="355107" y="949911"/>
            <a:ext cx="11558726" cy="5908089"/>
          </a:xfrm>
        </p:spPr>
        <p:txBody>
          <a:bodyPr>
            <a:normAutofit lnSpcReduction="10000"/>
          </a:bodyPr>
          <a:lstStyle/>
          <a:p>
            <a:pPr marL="0" indent="0" algn="just">
              <a:buNone/>
            </a:pPr>
            <a:endParaRPr lang="hu-HU" dirty="0"/>
          </a:p>
          <a:p>
            <a:pPr algn="just"/>
            <a:r>
              <a:rPr lang="hu-HU" sz="3000" dirty="0"/>
              <a:t>„I have a dream that one day on the red hills of Georgia, the </a:t>
            </a:r>
            <a:r>
              <a:rPr lang="hu-HU" sz="3000" b="1" dirty="0"/>
              <a:t>sons of former</a:t>
            </a:r>
            <a:r>
              <a:rPr lang="hu-HU" sz="3000" dirty="0"/>
              <a:t> slaves and the </a:t>
            </a:r>
            <a:r>
              <a:rPr lang="hu-HU" sz="3000" b="1" dirty="0"/>
              <a:t>sons of former </a:t>
            </a:r>
            <a:r>
              <a:rPr lang="hu-HU" sz="3000" dirty="0"/>
              <a:t>slave owners will be able to sit down together at the table of brotherhood.”</a:t>
            </a:r>
            <a:endParaRPr lang="hu-HU" dirty="0"/>
          </a:p>
          <a:p>
            <a:pPr algn="just"/>
            <a:r>
              <a:rPr lang="hu-HU" dirty="0"/>
              <a:t>Characterisation of the situation: </a:t>
            </a:r>
          </a:p>
          <a:p>
            <a:pPr lvl="1" algn="just"/>
            <a:r>
              <a:rPr lang="hu-HU" dirty="0"/>
              <a:t>how does stakeholder A usually spend their day? </a:t>
            </a:r>
          </a:p>
          <a:p>
            <a:pPr lvl="1" algn="just"/>
            <a:r>
              <a:rPr lang="hu-HU" dirty="0"/>
              <a:t>What did stakeholder B for specific events in the past? </a:t>
            </a:r>
          </a:p>
          <a:p>
            <a:pPr lvl="1" algn="just"/>
            <a:r>
              <a:rPr lang="hu-HU" dirty="0">
                <a:highlight>
                  <a:srgbClr val="00FFFF"/>
                </a:highlight>
              </a:rPr>
              <a:t>What is the main motivation for stakeholder C? </a:t>
            </a:r>
          </a:p>
          <a:p>
            <a:pPr lvl="2" algn="just"/>
            <a:r>
              <a:rPr lang="hu-HU" dirty="0">
                <a:solidFill>
                  <a:schemeClr val="bg1"/>
                </a:solidFill>
              </a:rPr>
              <a:t>A poor low-income worker, who wants more money? How would they spend it? </a:t>
            </a:r>
          </a:p>
          <a:p>
            <a:pPr lvl="2" algn="just"/>
            <a:r>
              <a:rPr lang="hu-HU" dirty="0">
                <a:solidFill>
                  <a:schemeClr val="bg1"/>
                </a:solidFill>
              </a:rPr>
              <a:t>A loving parent, who wants to feed their children’s belly? </a:t>
            </a:r>
          </a:p>
          <a:p>
            <a:pPr lvl="2" algn="just"/>
            <a:r>
              <a:rPr lang="hu-HU" dirty="0">
                <a:solidFill>
                  <a:schemeClr val="bg1"/>
                </a:solidFill>
              </a:rPr>
              <a:t>An agressive terrorist group, who have executed civilisans before? Are they likely to change?</a:t>
            </a:r>
          </a:p>
          <a:p>
            <a:pPr lvl="2" algn="just"/>
            <a:r>
              <a:rPr lang="hu-HU" dirty="0">
                <a:solidFill>
                  <a:schemeClr val="bg1"/>
                </a:solidFill>
              </a:rPr>
              <a:t>An egoist prom queen, looking for popularity to stick to her social position? Why is it important for her? </a:t>
            </a:r>
          </a:p>
          <a:p>
            <a:pPr algn="just"/>
            <a:r>
              <a:rPr lang="hu-HU" dirty="0">
                <a:solidFill>
                  <a:schemeClr val="bg1"/>
                </a:solidFill>
              </a:rPr>
              <a:t>Task: Stakeholder D is freshly out from jail. How would you characterise them? </a:t>
            </a:r>
          </a:p>
          <a:p>
            <a:pPr lvl="2"/>
            <a:endParaRPr lang="hu-HU" dirty="0"/>
          </a:p>
        </p:txBody>
      </p:sp>
    </p:spTree>
    <p:extLst>
      <p:ext uri="{BB962C8B-B14F-4D97-AF65-F5344CB8AC3E}">
        <p14:creationId xmlns:p14="http://schemas.microsoft.com/office/powerpoint/2010/main" val="2281220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7B0E-E970-48C8-9573-964E3943E643}"/>
              </a:ext>
            </a:extLst>
          </p:cNvPr>
          <p:cNvSpPr>
            <a:spLocks noGrp="1"/>
          </p:cNvSpPr>
          <p:nvPr>
            <p:ph type="title"/>
          </p:nvPr>
        </p:nvSpPr>
        <p:spPr>
          <a:xfrm>
            <a:off x="838200" y="1"/>
            <a:ext cx="10515600" cy="1020932"/>
          </a:xfrm>
        </p:spPr>
        <p:txBody>
          <a:bodyPr/>
          <a:lstStyle/>
          <a:p>
            <a:r>
              <a:rPr lang="hu-HU" dirty="0"/>
              <a:t>Characterisation</a:t>
            </a:r>
          </a:p>
        </p:txBody>
      </p:sp>
      <p:sp>
        <p:nvSpPr>
          <p:cNvPr id="3" name="Content Placeholder 2">
            <a:extLst>
              <a:ext uri="{FF2B5EF4-FFF2-40B4-BE49-F238E27FC236}">
                <a16:creationId xmlns:a16="http://schemas.microsoft.com/office/drawing/2014/main" id="{3519C4E1-0E8D-443F-95C0-4779AEFC498E}"/>
              </a:ext>
            </a:extLst>
          </p:cNvPr>
          <p:cNvSpPr>
            <a:spLocks noGrp="1"/>
          </p:cNvSpPr>
          <p:nvPr>
            <p:ph idx="1"/>
          </p:nvPr>
        </p:nvSpPr>
        <p:spPr>
          <a:xfrm>
            <a:off x="355107" y="949911"/>
            <a:ext cx="11558726" cy="5908089"/>
          </a:xfrm>
        </p:spPr>
        <p:txBody>
          <a:bodyPr>
            <a:normAutofit lnSpcReduction="10000"/>
          </a:bodyPr>
          <a:lstStyle/>
          <a:p>
            <a:pPr marL="0" indent="0" algn="just">
              <a:buNone/>
            </a:pPr>
            <a:endParaRPr lang="hu-HU" dirty="0"/>
          </a:p>
          <a:p>
            <a:pPr algn="just"/>
            <a:r>
              <a:rPr lang="hu-HU" sz="3000" dirty="0"/>
              <a:t>„I have a dream that one day on the red hills of Georgia, the </a:t>
            </a:r>
            <a:r>
              <a:rPr lang="hu-HU" sz="3000" b="1" dirty="0"/>
              <a:t>sons of former</a:t>
            </a:r>
            <a:r>
              <a:rPr lang="hu-HU" sz="3000" dirty="0"/>
              <a:t> slaves and the </a:t>
            </a:r>
            <a:r>
              <a:rPr lang="hu-HU" sz="3000" b="1" dirty="0"/>
              <a:t>sons of former </a:t>
            </a:r>
            <a:r>
              <a:rPr lang="hu-HU" sz="3000" dirty="0"/>
              <a:t>slave owners will be able to sit down together at the table of brotherhood.”</a:t>
            </a:r>
            <a:endParaRPr lang="hu-HU" dirty="0"/>
          </a:p>
          <a:p>
            <a:pPr algn="just"/>
            <a:r>
              <a:rPr lang="hu-HU" dirty="0"/>
              <a:t>Characterisation of the situation: </a:t>
            </a:r>
          </a:p>
          <a:p>
            <a:pPr lvl="1" algn="just"/>
            <a:r>
              <a:rPr lang="hu-HU" dirty="0"/>
              <a:t>how does stakeholder A usually spend their day? </a:t>
            </a:r>
          </a:p>
          <a:p>
            <a:pPr lvl="1" algn="just"/>
            <a:r>
              <a:rPr lang="hu-HU" dirty="0"/>
              <a:t>What did stakeholder B for specific events in the past? </a:t>
            </a:r>
          </a:p>
          <a:p>
            <a:pPr lvl="1" algn="just"/>
            <a:r>
              <a:rPr lang="hu-HU" dirty="0"/>
              <a:t>What is the main motivation for stakeholder C? </a:t>
            </a:r>
          </a:p>
          <a:p>
            <a:pPr lvl="2" algn="just"/>
            <a:r>
              <a:rPr lang="hu-HU" dirty="0">
                <a:highlight>
                  <a:srgbClr val="00FFFF"/>
                </a:highlight>
              </a:rPr>
              <a:t>A poor low-income worker, who wants more money? How would they spend it? </a:t>
            </a:r>
          </a:p>
          <a:p>
            <a:pPr lvl="2" algn="just"/>
            <a:r>
              <a:rPr lang="hu-HU" dirty="0">
                <a:solidFill>
                  <a:schemeClr val="bg1"/>
                </a:solidFill>
              </a:rPr>
              <a:t>A loving parent, who wants to feed their children’s belly? </a:t>
            </a:r>
          </a:p>
          <a:p>
            <a:pPr lvl="2" algn="just"/>
            <a:r>
              <a:rPr lang="hu-HU" dirty="0">
                <a:solidFill>
                  <a:schemeClr val="bg1"/>
                </a:solidFill>
              </a:rPr>
              <a:t>An agressive terrorist group, who have executed civilisans before? Are they likely to change?</a:t>
            </a:r>
          </a:p>
          <a:p>
            <a:pPr lvl="2" algn="just"/>
            <a:r>
              <a:rPr lang="hu-HU" dirty="0">
                <a:solidFill>
                  <a:schemeClr val="bg1"/>
                </a:solidFill>
              </a:rPr>
              <a:t>An egoist prom queen, looking for popularity to stick to her social position? Why is it important for her? </a:t>
            </a:r>
          </a:p>
          <a:p>
            <a:pPr algn="just"/>
            <a:r>
              <a:rPr lang="hu-HU" dirty="0">
                <a:solidFill>
                  <a:schemeClr val="bg1"/>
                </a:solidFill>
              </a:rPr>
              <a:t>Task: Stakeholder D is freshly out from jail. How would you characterise them? </a:t>
            </a:r>
          </a:p>
          <a:p>
            <a:pPr lvl="2"/>
            <a:endParaRPr lang="hu-HU" dirty="0"/>
          </a:p>
        </p:txBody>
      </p:sp>
    </p:spTree>
    <p:extLst>
      <p:ext uri="{BB962C8B-B14F-4D97-AF65-F5344CB8AC3E}">
        <p14:creationId xmlns:p14="http://schemas.microsoft.com/office/powerpoint/2010/main" val="259931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7B0E-E970-48C8-9573-964E3943E643}"/>
              </a:ext>
            </a:extLst>
          </p:cNvPr>
          <p:cNvSpPr>
            <a:spLocks noGrp="1"/>
          </p:cNvSpPr>
          <p:nvPr>
            <p:ph type="title"/>
          </p:nvPr>
        </p:nvSpPr>
        <p:spPr>
          <a:xfrm>
            <a:off x="838200" y="1"/>
            <a:ext cx="10515600" cy="1020932"/>
          </a:xfrm>
        </p:spPr>
        <p:txBody>
          <a:bodyPr/>
          <a:lstStyle/>
          <a:p>
            <a:r>
              <a:rPr lang="hu-HU" dirty="0"/>
              <a:t>Characterisation</a:t>
            </a:r>
          </a:p>
        </p:txBody>
      </p:sp>
      <p:sp>
        <p:nvSpPr>
          <p:cNvPr id="3" name="Content Placeholder 2">
            <a:extLst>
              <a:ext uri="{FF2B5EF4-FFF2-40B4-BE49-F238E27FC236}">
                <a16:creationId xmlns:a16="http://schemas.microsoft.com/office/drawing/2014/main" id="{3519C4E1-0E8D-443F-95C0-4779AEFC498E}"/>
              </a:ext>
            </a:extLst>
          </p:cNvPr>
          <p:cNvSpPr>
            <a:spLocks noGrp="1"/>
          </p:cNvSpPr>
          <p:nvPr>
            <p:ph idx="1"/>
          </p:nvPr>
        </p:nvSpPr>
        <p:spPr>
          <a:xfrm>
            <a:off x="355107" y="949911"/>
            <a:ext cx="11558726" cy="5908089"/>
          </a:xfrm>
        </p:spPr>
        <p:txBody>
          <a:bodyPr>
            <a:normAutofit lnSpcReduction="10000"/>
          </a:bodyPr>
          <a:lstStyle/>
          <a:p>
            <a:pPr marL="0" indent="0" algn="just">
              <a:buNone/>
            </a:pPr>
            <a:endParaRPr lang="hu-HU" dirty="0"/>
          </a:p>
          <a:p>
            <a:pPr algn="just"/>
            <a:r>
              <a:rPr lang="hu-HU" sz="3000" dirty="0"/>
              <a:t>„I have a dream that one day on the red hills of Georgia, the </a:t>
            </a:r>
            <a:r>
              <a:rPr lang="hu-HU" sz="3000" b="1" dirty="0"/>
              <a:t>sons of former</a:t>
            </a:r>
            <a:r>
              <a:rPr lang="hu-HU" sz="3000" dirty="0"/>
              <a:t> slaves and the </a:t>
            </a:r>
            <a:r>
              <a:rPr lang="hu-HU" sz="3000" b="1" dirty="0"/>
              <a:t>sons of former </a:t>
            </a:r>
            <a:r>
              <a:rPr lang="hu-HU" sz="3000" dirty="0"/>
              <a:t>slave owners will be able to sit down together at the table of brotherhood.”</a:t>
            </a:r>
            <a:endParaRPr lang="hu-HU" dirty="0"/>
          </a:p>
          <a:p>
            <a:pPr algn="just"/>
            <a:r>
              <a:rPr lang="hu-HU" dirty="0"/>
              <a:t>Characterisation of the situation: </a:t>
            </a:r>
          </a:p>
          <a:p>
            <a:pPr lvl="1" algn="just"/>
            <a:r>
              <a:rPr lang="hu-HU" dirty="0"/>
              <a:t>how does stakeholder A usually spend their day? </a:t>
            </a:r>
          </a:p>
          <a:p>
            <a:pPr lvl="1" algn="just"/>
            <a:r>
              <a:rPr lang="hu-HU" dirty="0"/>
              <a:t>What did stakeholder B for specific events in the past? </a:t>
            </a:r>
          </a:p>
          <a:p>
            <a:pPr lvl="1" algn="just"/>
            <a:r>
              <a:rPr lang="hu-HU" dirty="0"/>
              <a:t>What is the main motivation for stakeholder C? </a:t>
            </a:r>
          </a:p>
          <a:p>
            <a:pPr lvl="2" algn="just"/>
            <a:r>
              <a:rPr lang="hu-HU" dirty="0"/>
              <a:t>A poor low-income worker, who wants more money? How would they spend it? </a:t>
            </a:r>
          </a:p>
          <a:p>
            <a:pPr lvl="2" algn="just"/>
            <a:r>
              <a:rPr lang="hu-HU" dirty="0">
                <a:highlight>
                  <a:srgbClr val="00FFFF"/>
                </a:highlight>
              </a:rPr>
              <a:t>A loving parent, who wants to feed their children’s belly? </a:t>
            </a:r>
          </a:p>
          <a:p>
            <a:pPr lvl="2" algn="just"/>
            <a:r>
              <a:rPr lang="hu-HU" dirty="0">
                <a:solidFill>
                  <a:schemeClr val="bg1"/>
                </a:solidFill>
              </a:rPr>
              <a:t>An agressive terrorist group, who have executed civilisans before? Are they likely to change?</a:t>
            </a:r>
          </a:p>
          <a:p>
            <a:pPr lvl="2" algn="just"/>
            <a:r>
              <a:rPr lang="hu-HU" dirty="0">
                <a:solidFill>
                  <a:schemeClr val="bg1"/>
                </a:solidFill>
              </a:rPr>
              <a:t>An egoist prom queen, looking for popularity to stick to her social position? Why is it important for her? </a:t>
            </a:r>
          </a:p>
          <a:p>
            <a:pPr algn="just"/>
            <a:r>
              <a:rPr lang="hu-HU" dirty="0">
                <a:solidFill>
                  <a:schemeClr val="bg1"/>
                </a:solidFill>
              </a:rPr>
              <a:t>Task: Stakeholder D is freshly out from jail. How would you characterise them? </a:t>
            </a:r>
          </a:p>
          <a:p>
            <a:pPr lvl="2"/>
            <a:endParaRPr lang="hu-HU" dirty="0"/>
          </a:p>
        </p:txBody>
      </p:sp>
    </p:spTree>
    <p:extLst>
      <p:ext uri="{BB962C8B-B14F-4D97-AF65-F5344CB8AC3E}">
        <p14:creationId xmlns:p14="http://schemas.microsoft.com/office/powerpoint/2010/main" val="2638720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7B0E-E970-48C8-9573-964E3943E643}"/>
              </a:ext>
            </a:extLst>
          </p:cNvPr>
          <p:cNvSpPr>
            <a:spLocks noGrp="1"/>
          </p:cNvSpPr>
          <p:nvPr>
            <p:ph type="title"/>
          </p:nvPr>
        </p:nvSpPr>
        <p:spPr>
          <a:xfrm>
            <a:off x="838200" y="1"/>
            <a:ext cx="10515600" cy="1020932"/>
          </a:xfrm>
        </p:spPr>
        <p:txBody>
          <a:bodyPr/>
          <a:lstStyle/>
          <a:p>
            <a:r>
              <a:rPr lang="hu-HU" dirty="0"/>
              <a:t>Characterisation</a:t>
            </a:r>
          </a:p>
        </p:txBody>
      </p:sp>
      <p:sp>
        <p:nvSpPr>
          <p:cNvPr id="3" name="Content Placeholder 2">
            <a:extLst>
              <a:ext uri="{FF2B5EF4-FFF2-40B4-BE49-F238E27FC236}">
                <a16:creationId xmlns:a16="http://schemas.microsoft.com/office/drawing/2014/main" id="{3519C4E1-0E8D-443F-95C0-4779AEFC498E}"/>
              </a:ext>
            </a:extLst>
          </p:cNvPr>
          <p:cNvSpPr>
            <a:spLocks noGrp="1"/>
          </p:cNvSpPr>
          <p:nvPr>
            <p:ph idx="1"/>
          </p:nvPr>
        </p:nvSpPr>
        <p:spPr>
          <a:xfrm>
            <a:off x="355107" y="949911"/>
            <a:ext cx="11558726" cy="5908089"/>
          </a:xfrm>
        </p:spPr>
        <p:txBody>
          <a:bodyPr>
            <a:normAutofit lnSpcReduction="10000"/>
          </a:bodyPr>
          <a:lstStyle/>
          <a:p>
            <a:pPr marL="0" indent="0" algn="just">
              <a:buNone/>
            </a:pPr>
            <a:endParaRPr lang="hu-HU" dirty="0"/>
          </a:p>
          <a:p>
            <a:pPr algn="just"/>
            <a:r>
              <a:rPr lang="hu-HU" sz="3000" dirty="0"/>
              <a:t>„I have a dream that one day on the red hills of Georgia, the </a:t>
            </a:r>
            <a:r>
              <a:rPr lang="hu-HU" sz="3000" b="1" dirty="0"/>
              <a:t>sons of former</a:t>
            </a:r>
            <a:r>
              <a:rPr lang="hu-HU" sz="3000" dirty="0"/>
              <a:t> slaves and the </a:t>
            </a:r>
            <a:r>
              <a:rPr lang="hu-HU" sz="3000" b="1" dirty="0"/>
              <a:t>sons of former </a:t>
            </a:r>
            <a:r>
              <a:rPr lang="hu-HU" sz="3000" dirty="0"/>
              <a:t>slave owners will be able to sit down together at the table of brotherhood.”</a:t>
            </a:r>
            <a:endParaRPr lang="hu-HU" dirty="0"/>
          </a:p>
          <a:p>
            <a:pPr algn="just"/>
            <a:r>
              <a:rPr lang="hu-HU" dirty="0"/>
              <a:t>Characterisation of the situation: </a:t>
            </a:r>
          </a:p>
          <a:p>
            <a:pPr lvl="1" algn="just"/>
            <a:r>
              <a:rPr lang="hu-HU" dirty="0"/>
              <a:t>how does stakeholder A usually spend their day? </a:t>
            </a:r>
          </a:p>
          <a:p>
            <a:pPr lvl="1" algn="just"/>
            <a:r>
              <a:rPr lang="hu-HU" dirty="0"/>
              <a:t>What did stakeholder B for specific events in the past? </a:t>
            </a:r>
          </a:p>
          <a:p>
            <a:pPr lvl="1" algn="just"/>
            <a:r>
              <a:rPr lang="hu-HU" dirty="0"/>
              <a:t>What is the main motivation for stakeholder C? </a:t>
            </a:r>
          </a:p>
          <a:p>
            <a:pPr lvl="2" algn="just"/>
            <a:r>
              <a:rPr lang="hu-HU" dirty="0"/>
              <a:t>A poor low-income worker, who wants more money? How would they spend it? </a:t>
            </a:r>
          </a:p>
          <a:p>
            <a:pPr lvl="2" algn="just"/>
            <a:r>
              <a:rPr lang="hu-HU" dirty="0"/>
              <a:t>A loving parent, who wants to feed their children’s belly? </a:t>
            </a:r>
          </a:p>
          <a:p>
            <a:pPr lvl="2" algn="just"/>
            <a:r>
              <a:rPr lang="hu-HU" dirty="0">
                <a:highlight>
                  <a:srgbClr val="00FFFF"/>
                </a:highlight>
              </a:rPr>
              <a:t>An agressive terrorist group, who have executed civilisans before? Are they likely to change?</a:t>
            </a:r>
          </a:p>
          <a:p>
            <a:pPr lvl="2" algn="just"/>
            <a:r>
              <a:rPr lang="hu-HU" dirty="0">
                <a:solidFill>
                  <a:schemeClr val="bg1"/>
                </a:solidFill>
              </a:rPr>
              <a:t>An egoist prom queen, looking for popularity to stick to her social position? Why is it important for her? </a:t>
            </a:r>
          </a:p>
          <a:p>
            <a:pPr algn="just"/>
            <a:r>
              <a:rPr lang="hu-HU" dirty="0">
                <a:solidFill>
                  <a:schemeClr val="bg1"/>
                </a:solidFill>
              </a:rPr>
              <a:t>Task: Stakeholder D is freshly out from jail. How would you characterise them? </a:t>
            </a:r>
          </a:p>
          <a:p>
            <a:pPr lvl="2"/>
            <a:endParaRPr lang="hu-HU" dirty="0"/>
          </a:p>
        </p:txBody>
      </p:sp>
    </p:spTree>
    <p:extLst>
      <p:ext uri="{BB962C8B-B14F-4D97-AF65-F5344CB8AC3E}">
        <p14:creationId xmlns:p14="http://schemas.microsoft.com/office/powerpoint/2010/main" val="1165666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7B0E-E970-48C8-9573-964E3943E643}"/>
              </a:ext>
            </a:extLst>
          </p:cNvPr>
          <p:cNvSpPr>
            <a:spLocks noGrp="1"/>
          </p:cNvSpPr>
          <p:nvPr>
            <p:ph type="title"/>
          </p:nvPr>
        </p:nvSpPr>
        <p:spPr>
          <a:xfrm>
            <a:off x="838200" y="1"/>
            <a:ext cx="10515600" cy="1020932"/>
          </a:xfrm>
        </p:spPr>
        <p:txBody>
          <a:bodyPr/>
          <a:lstStyle/>
          <a:p>
            <a:r>
              <a:rPr lang="hu-HU" dirty="0"/>
              <a:t>Characterisation</a:t>
            </a:r>
          </a:p>
        </p:txBody>
      </p:sp>
      <p:sp>
        <p:nvSpPr>
          <p:cNvPr id="3" name="Content Placeholder 2">
            <a:extLst>
              <a:ext uri="{FF2B5EF4-FFF2-40B4-BE49-F238E27FC236}">
                <a16:creationId xmlns:a16="http://schemas.microsoft.com/office/drawing/2014/main" id="{3519C4E1-0E8D-443F-95C0-4779AEFC498E}"/>
              </a:ext>
            </a:extLst>
          </p:cNvPr>
          <p:cNvSpPr>
            <a:spLocks noGrp="1"/>
          </p:cNvSpPr>
          <p:nvPr>
            <p:ph idx="1"/>
          </p:nvPr>
        </p:nvSpPr>
        <p:spPr>
          <a:xfrm>
            <a:off x="355107" y="949911"/>
            <a:ext cx="11558726" cy="5908089"/>
          </a:xfrm>
        </p:spPr>
        <p:txBody>
          <a:bodyPr>
            <a:normAutofit lnSpcReduction="10000"/>
          </a:bodyPr>
          <a:lstStyle/>
          <a:p>
            <a:pPr marL="0" indent="0" algn="just">
              <a:buNone/>
            </a:pPr>
            <a:endParaRPr lang="hu-HU" dirty="0"/>
          </a:p>
          <a:p>
            <a:pPr algn="just"/>
            <a:r>
              <a:rPr lang="hu-HU" sz="3000" dirty="0"/>
              <a:t>„I have a dream that one day on the red hills of Georgia, the </a:t>
            </a:r>
            <a:r>
              <a:rPr lang="hu-HU" sz="3000" b="1" dirty="0"/>
              <a:t>sons of former</a:t>
            </a:r>
            <a:r>
              <a:rPr lang="hu-HU" sz="3000" dirty="0"/>
              <a:t> slaves and the </a:t>
            </a:r>
            <a:r>
              <a:rPr lang="hu-HU" sz="3000" b="1" dirty="0"/>
              <a:t>sons of former </a:t>
            </a:r>
            <a:r>
              <a:rPr lang="hu-HU" sz="3000" dirty="0"/>
              <a:t>slave owners will be able to sit down together at the table of brotherhood.”</a:t>
            </a:r>
            <a:endParaRPr lang="hu-HU" dirty="0"/>
          </a:p>
          <a:p>
            <a:pPr algn="just"/>
            <a:r>
              <a:rPr lang="hu-HU" dirty="0"/>
              <a:t>Characterisation of the situation: </a:t>
            </a:r>
          </a:p>
          <a:p>
            <a:pPr lvl="1" algn="just"/>
            <a:r>
              <a:rPr lang="hu-HU" dirty="0"/>
              <a:t>how does stakeholder A usually spend their day? </a:t>
            </a:r>
          </a:p>
          <a:p>
            <a:pPr lvl="1" algn="just"/>
            <a:r>
              <a:rPr lang="hu-HU" dirty="0"/>
              <a:t>What did stakeholder B for specific events in the past? </a:t>
            </a:r>
          </a:p>
          <a:p>
            <a:pPr lvl="1" algn="just"/>
            <a:r>
              <a:rPr lang="hu-HU" dirty="0"/>
              <a:t>What is the main motivation for stakeholder C? </a:t>
            </a:r>
          </a:p>
          <a:p>
            <a:pPr lvl="2" algn="just"/>
            <a:r>
              <a:rPr lang="hu-HU" dirty="0"/>
              <a:t>A poor low-income worker, who wants more money? How would they spend it? </a:t>
            </a:r>
          </a:p>
          <a:p>
            <a:pPr lvl="2" algn="just"/>
            <a:r>
              <a:rPr lang="hu-HU" dirty="0"/>
              <a:t>A loving parent, who wants to feed their children’s belly? </a:t>
            </a:r>
          </a:p>
          <a:p>
            <a:pPr lvl="2" algn="just"/>
            <a:r>
              <a:rPr lang="hu-HU" dirty="0"/>
              <a:t>An agressive terrorist group, who have executed civilisans before? Are they likely to change?</a:t>
            </a:r>
          </a:p>
          <a:p>
            <a:pPr lvl="2" algn="just"/>
            <a:r>
              <a:rPr lang="hu-HU" dirty="0">
                <a:highlight>
                  <a:srgbClr val="00FFFF"/>
                </a:highlight>
              </a:rPr>
              <a:t>An egoist prom queen, looking for popularity to stick to her social position? Why is it important for her? </a:t>
            </a:r>
          </a:p>
          <a:p>
            <a:pPr algn="just"/>
            <a:r>
              <a:rPr lang="hu-HU" dirty="0">
                <a:solidFill>
                  <a:schemeClr val="bg1"/>
                </a:solidFill>
              </a:rPr>
              <a:t>Task: Stakeholder D is freshly out from jail. How would you characterise them? </a:t>
            </a:r>
          </a:p>
          <a:p>
            <a:pPr lvl="2"/>
            <a:endParaRPr lang="hu-HU" dirty="0"/>
          </a:p>
        </p:txBody>
      </p:sp>
    </p:spTree>
    <p:extLst>
      <p:ext uri="{BB962C8B-B14F-4D97-AF65-F5344CB8AC3E}">
        <p14:creationId xmlns:p14="http://schemas.microsoft.com/office/powerpoint/2010/main" val="1587123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7B0E-E970-48C8-9573-964E3943E643}"/>
              </a:ext>
            </a:extLst>
          </p:cNvPr>
          <p:cNvSpPr>
            <a:spLocks noGrp="1"/>
          </p:cNvSpPr>
          <p:nvPr>
            <p:ph type="title"/>
          </p:nvPr>
        </p:nvSpPr>
        <p:spPr>
          <a:xfrm>
            <a:off x="838200" y="1"/>
            <a:ext cx="10515600" cy="1020932"/>
          </a:xfrm>
        </p:spPr>
        <p:txBody>
          <a:bodyPr/>
          <a:lstStyle/>
          <a:p>
            <a:r>
              <a:rPr lang="hu-HU" dirty="0"/>
              <a:t>Characterisation</a:t>
            </a:r>
          </a:p>
        </p:txBody>
      </p:sp>
      <p:sp>
        <p:nvSpPr>
          <p:cNvPr id="3" name="Content Placeholder 2">
            <a:extLst>
              <a:ext uri="{FF2B5EF4-FFF2-40B4-BE49-F238E27FC236}">
                <a16:creationId xmlns:a16="http://schemas.microsoft.com/office/drawing/2014/main" id="{3519C4E1-0E8D-443F-95C0-4779AEFC498E}"/>
              </a:ext>
            </a:extLst>
          </p:cNvPr>
          <p:cNvSpPr>
            <a:spLocks noGrp="1"/>
          </p:cNvSpPr>
          <p:nvPr>
            <p:ph idx="1"/>
          </p:nvPr>
        </p:nvSpPr>
        <p:spPr>
          <a:xfrm>
            <a:off x="355107" y="949911"/>
            <a:ext cx="11558726" cy="5908089"/>
          </a:xfrm>
        </p:spPr>
        <p:txBody>
          <a:bodyPr>
            <a:normAutofit lnSpcReduction="10000"/>
          </a:bodyPr>
          <a:lstStyle/>
          <a:p>
            <a:pPr marL="0" indent="0" algn="just">
              <a:buNone/>
            </a:pPr>
            <a:endParaRPr lang="hu-HU" dirty="0"/>
          </a:p>
          <a:p>
            <a:pPr algn="just"/>
            <a:r>
              <a:rPr lang="hu-HU" sz="3000" dirty="0"/>
              <a:t>„I have a dream that one day on the red hills of Georgia, the </a:t>
            </a:r>
            <a:r>
              <a:rPr lang="hu-HU" sz="3000" b="1" dirty="0"/>
              <a:t>sons of former</a:t>
            </a:r>
            <a:r>
              <a:rPr lang="hu-HU" sz="3000" dirty="0"/>
              <a:t> slaves and the </a:t>
            </a:r>
            <a:r>
              <a:rPr lang="hu-HU" sz="3000" b="1" dirty="0"/>
              <a:t>sons of former </a:t>
            </a:r>
            <a:r>
              <a:rPr lang="hu-HU" sz="3000" dirty="0"/>
              <a:t>slave owners will be able to sit down together at the table of brotherhood.”</a:t>
            </a:r>
            <a:endParaRPr lang="hu-HU" dirty="0"/>
          </a:p>
          <a:p>
            <a:pPr algn="just"/>
            <a:r>
              <a:rPr lang="hu-HU" dirty="0"/>
              <a:t>Characterisation of the situation: </a:t>
            </a:r>
          </a:p>
          <a:p>
            <a:pPr lvl="1" algn="just"/>
            <a:r>
              <a:rPr lang="hu-HU" dirty="0"/>
              <a:t>how does stakeholder A usually spend their day? </a:t>
            </a:r>
          </a:p>
          <a:p>
            <a:pPr lvl="1" algn="just"/>
            <a:r>
              <a:rPr lang="hu-HU" dirty="0"/>
              <a:t>What did stakeholder B for specific events in the past? </a:t>
            </a:r>
          </a:p>
          <a:p>
            <a:pPr lvl="1" algn="just"/>
            <a:r>
              <a:rPr lang="hu-HU" dirty="0"/>
              <a:t>What is the main motivation for stakeholder C? </a:t>
            </a:r>
          </a:p>
          <a:p>
            <a:pPr lvl="2" algn="just"/>
            <a:r>
              <a:rPr lang="hu-HU" dirty="0"/>
              <a:t>A poor low-income worker, who wants more money? How would they spend it? </a:t>
            </a:r>
          </a:p>
          <a:p>
            <a:pPr lvl="2" algn="just"/>
            <a:r>
              <a:rPr lang="hu-HU" dirty="0"/>
              <a:t>A loving parent, who wants to feed their children’s belly? </a:t>
            </a:r>
          </a:p>
          <a:p>
            <a:pPr lvl="2" algn="just"/>
            <a:r>
              <a:rPr lang="hu-HU" dirty="0"/>
              <a:t>An agressive terrorist group, who have executed civilisans before? Are they likely to change?</a:t>
            </a:r>
          </a:p>
          <a:p>
            <a:pPr lvl="2" algn="just"/>
            <a:r>
              <a:rPr lang="hu-HU" dirty="0"/>
              <a:t>An egoist prom queen, looking for popularity to stick to her social position? Why is it important for her? </a:t>
            </a:r>
          </a:p>
          <a:p>
            <a:pPr algn="just"/>
            <a:r>
              <a:rPr lang="hu-HU" dirty="0">
                <a:highlight>
                  <a:srgbClr val="00FFFF"/>
                </a:highlight>
              </a:rPr>
              <a:t>Task: Stakeholder D is freshly out from jail. How would you characterise them? </a:t>
            </a:r>
          </a:p>
          <a:p>
            <a:pPr lvl="2"/>
            <a:endParaRPr lang="hu-HU" dirty="0"/>
          </a:p>
        </p:txBody>
      </p:sp>
    </p:spTree>
    <p:extLst>
      <p:ext uri="{BB962C8B-B14F-4D97-AF65-F5344CB8AC3E}">
        <p14:creationId xmlns:p14="http://schemas.microsoft.com/office/powerpoint/2010/main" val="1502736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4113-B8C7-4997-B5BD-AF6BB46DB97A}"/>
              </a:ext>
            </a:extLst>
          </p:cNvPr>
          <p:cNvSpPr>
            <a:spLocks noGrp="1"/>
          </p:cNvSpPr>
          <p:nvPr>
            <p:ph type="title"/>
          </p:nvPr>
        </p:nvSpPr>
        <p:spPr/>
        <p:txBody>
          <a:bodyPr/>
          <a:lstStyle/>
          <a:p>
            <a:r>
              <a:rPr lang="hu-HU" dirty="0"/>
              <a:t>Quick hint for characterisation: </a:t>
            </a:r>
          </a:p>
        </p:txBody>
      </p:sp>
      <p:sp>
        <p:nvSpPr>
          <p:cNvPr id="3" name="Content Placeholder 2">
            <a:extLst>
              <a:ext uri="{FF2B5EF4-FFF2-40B4-BE49-F238E27FC236}">
                <a16:creationId xmlns:a16="http://schemas.microsoft.com/office/drawing/2014/main" id="{75619C23-9BB2-4E16-B2EB-721BC8DBB14B}"/>
              </a:ext>
            </a:extLst>
          </p:cNvPr>
          <p:cNvSpPr>
            <a:spLocks noGrp="1"/>
          </p:cNvSpPr>
          <p:nvPr>
            <p:ph idx="1"/>
          </p:nvPr>
        </p:nvSpPr>
        <p:spPr>
          <a:xfrm>
            <a:off x="838200" y="1825625"/>
            <a:ext cx="10515600" cy="2756535"/>
          </a:xfrm>
          <a:solidFill>
            <a:schemeClr val="accent2"/>
          </a:solidFill>
        </p:spPr>
        <p:txBody>
          <a:bodyPr>
            <a:noAutofit/>
          </a:bodyPr>
          <a:lstStyle/>
          <a:p>
            <a:pPr algn="just"/>
            <a:endParaRPr lang="hu-HU" sz="4400" b="1" dirty="0"/>
          </a:p>
          <a:p>
            <a:pPr algn="just"/>
            <a:r>
              <a:rPr lang="hu-HU" sz="4400" b="1" dirty="0"/>
              <a:t>Characterise in a way, that you don’t lie, but yield the floor towards your case! </a:t>
            </a:r>
          </a:p>
        </p:txBody>
      </p:sp>
    </p:spTree>
    <p:extLst>
      <p:ext uri="{BB962C8B-B14F-4D97-AF65-F5344CB8AC3E}">
        <p14:creationId xmlns:p14="http://schemas.microsoft.com/office/powerpoint/2010/main" val="1139027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picture containing text&#10;&#10;Description automatically generated">
            <a:extLst>
              <a:ext uri="{FF2B5EF4-FFF2-40B4-BE49-F238E27FC236}">
                <a16:creationId xmlns:a16="http://schemas.microsoft.com/office/drawing/2014/main" id="{E39E581D-371A-48F0-923A-1830A2B7E9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1728299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BA49-8542-4042-BFB2-E8D7BB6F2973}"/>
              </a:ext>
            </a:extLst>
          </p:cNvPr>
          <p:cNvSpPr>
            <a:spLocks noGrp="1"/>
          </p:cNvSpPr>
          <p:nvPr>
            <p:ph type="title"/>
          </p:nvPr>
        </p:nvSpPr>
        <p:spPr/>
        <p:txBody>
          <a:bodyPr/>
          <a:lstStyle/>
          <a:p>
            <a:r>
              <a:rPr lang="hu-HU" dirty="0"/>
              <a:t>Flagging</a:t>
            </a:r>
          </a:p>
        </p:txBody>
      </p:sp>
      <p:sp>
        <p:nvSpPr>
          <p:cNvPr id="3" name="Content Placeholder 2">
            <a:extLst>
              <a:ext uri="{FF2B5EF4-FFF2-40B4-BE49-F238E27FC236}">
                <a16:creationId xmlns:a16="http://schemas.microsoft.com/office/drawing/2014/main" id="{042085E6-5F62-40DB-813A-BF8E41096B4A}"/>
              </a:ext>
            </a:extLst>
          </p:cNvPr>
          <p:cNvSpPr>
            <a:spLocks noGrp="1"/>
          </p:cNvSpPr>
          <p:nvPr>
            <p:ph idx="1"/>
          </p:nvPr>
        </p:nvSpPr>
        <p:spPr/>
        <p:txBody>
          <a:bodyPr/>
          <a:lstStyle/>
          <a:p>
            <a:r>
              <a:rPr lang="hu-HU" dirty="0"/>
              <a:t>With this faith, we will be able to hew out of the mountain of despair a stone of hope. With this faith,  we will be able to transform the jangling discords of our nation into a beautiful symphony of brotherhood. With this faith, we will be able to work together, to pray together, to struggle together, to struggle together, to go to jail together, to stand up for freedom together, knowing that we will be free one day. </a:t>
            </a:r>
          </a:p>
        </p:txBody>
      </p:sp>
      <p:graphicFrame>
        <p:nvGraphicFramePr>
          <p:cNvPr id="4" name="Content Placeholder 5">
            <a:extLst>
              <a:ext uri="{FF2B5EF4-FFF2-40B4-BE49-F238E27FC236}">
                <a16:creationId xmlns:a16="http://schemas.microsoft.com/office/drawing/2014/main" id="{B0C5425B-CD2B-471A-A159-98A97B63797A}"/>
              </a:ext>
            </a:extLst>
          </p:cNvPr>
          <p:cNvGraphicFramePr>
            <a:graphicFrameLocks/>
          </p:cNvGraphicFramePr>
          <p:nvPr>
            <p:extLst>
              <p:ext uri="{D42A27DB-BD31-4B8C-83A1-F6EECF244321}">
                <p14:modId xmlns:p14="http://schemas.microsoft.com/office/powerpoint/2010/main" val="65648245"/>
              </p:ext>
            </p:extLst>
          </p:nvPr>
        </p:nvGraphicFramePr>
        <p:xfrm>
          <a:off x="1143000" y="4451032"/>
          <a:ext cx="10515600" cy="2041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269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CB77-6444-4BA3-9511-DB8C1EE9C0FF}"/>
              </a:ext>
            </a:extLst>
          </p:cNvPr>
          <p:cNvSpPr>
            <a:spLocks noGrp="1"/>
          </p:cNvSpPr>
          <p:nvPr>
            <p:ph type="title"/>
          </p:nvPr>
        </p:nvSpPr>
        <p:spPr/>
        <p:txBody>
          <a:bodyPr/>
          <a:lstStyle/>
          <a:p>
            <a:r>
              <a:rPr lang="hu-HU" dirty="0"/>
              <a:t>Goals for today:</a:t>
            </a:r>
          </a:p>
        </p:txBody>
      </p:sp>
      <p:graphicFrame>
        <p:nvGraphicFramePr>
          <p:cNvPr id="5" name="Content Placeholder 4">
            <a:extLst>
              <a:ext uri="{FF2B5EF4-FFF2-40B4-BE49-F238E27FC236}">
                <a16:creationId xmlns:a16="http://schemas.microsoft.com/office/drawing/2014/main" id="{A80DA3BA-38F0-4B58-A728-E117C97E78C7}"/>
              </a:ext>
            </a:extLst>
          </p:cNvPr>
          <p:cNvGraphicFramePr>
            <a:graphicFrameLocks noGrp="1"/>
          </p:cNvGraphicFramePr>
          <p:nvPr>
            <p:ph idx="1"/>
            <p:extLst>
              <p:ext uri="{D42A27DB-BD31-4B8C-83A1-F6EECF244321}">
                <p14:modId xmlns:p14="http://schemas.microsoft.com/office/powerpoint/2010/main" val="23485113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7923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BA49-8542-4042-BFB2-E8D7BB6F2973}"/>
              </a:ext>
            </a:extLst>
          </p:cNvPr>
          <p:cNvSpPr>
            <a:spLocks noGrp="1"/>
          </p:cNvSpPr>
          <p:nvPr>
            <p:ph type="title"/>
          </p:nvPr>
        </p:nvSpPr>
        <p:spPr/>
        <p:txBody>
          <a:bodyPr/>
          <a:lstStyle/>
          <a:p>
            <a:r>
              <a:rPr lang="hu-HU" dirty="0"/>
              <a:t>Flagging</a:t>
            </a:r>
          </a:p>
        </p:txBody>
      </p:sp>
      <p:sp>
        <p:nvSpPr>
          <p:cNvPr id="3" name="Content Placeholder 2">
            <a:extLst>
              <a:ext uri="{FF2B5EF4-FFF2-40B4-BE49-F238E27FC236}">
                <a16:creationId xmlns:a16="http://schemas.microsoft.com/office/drawing/2014/main" id="{042085E6-5F62-40DB-813A-BF8E41096B4A}"/>
              </a:ext>
            </a:extLst>
          </p:cNvPr>
          <p:cNvSpPr>
            <a:spLocks noGrp="1"/>
          </p:cNvSpPr>
          <p:nvPr>
            <p:ph idx="1"/>
          </p:nvPr>
        </p:nvSpPr>
        <p:spPr/>
        <p:txBody>
          <a:bodyPr/>
          <a:lstStyle/>
          <a:p>
            <a:r>
              <a:rPr lang="hu-HU" dirty="0"/>
              <a:t>With this faith, </a:t>
            </a:r>
            <a:r>
              <a:rPr lang="hu-HU" b="1" dirty="0"/>
              <a:t>we will </a:t>
            </a:r>
            <a:r>
              <a:rPr lang="hu-HU" dirty="0"/>
              <a:t>be able to </a:t>
            </a:r>
            <a:r>
              <a:rPr lang="hu-HU" b="1" dirty="0"/>
              <a:t>hew out</a:t>
            </a:r>
            <a:r>
              <a:rPr lang="hu-HU" dirty="0"/>
              <a:t> of the mountain </a:t>
            </a:r>
            <a:r>
              <a:rPr lang="hu-HU" b="1" dirty="0"/>
              <a:t>of despair </a:t>
            </a:r>
            <a:r>
              <a:rPr lang="hu-HU" dirty="0"/>
              <a:t>a stone of </a:t>
            </a:r>
            <a:r>
              <a:rPr lang="hu-HU" b="1" dirty="0"/>
              <a:t>hope</a:t>
            </a:r>
            <a:r>
              <a:rPr lang="hu-HU" dirty="0"/>
              <a:t>. With this faith,  </a:t>
            </a:r>
            <a:r>
              <a:rPr lang="hu-HU" b="1" dirty="0"/>
              <a:t>we will </a:t>
            </a:r>
            <a:r>
              <a:rPr lang="hu-HU" dirty="0"/>
              <a:t>be able to </a:t>
            </a:r>
            <a:r>
              <a:rPr lang="hu-HU" b="1" dirty="0"/>
              <a:t>transform the jangling discords</a:t>
            </a:r>
            <a:r>
              <a:rPr lang="hu-HU" dirty="0"/>
              <a:t> of our nation </a:t>
            </a:r>
            <a:r>
              <a:rPr lang="hu-HU" b="1" dirty="0"/>
              <a:t>into</a:t>
            </a:r>
            <a:r>
              <a:rPr lang="hu-HU" dirty="0"/>
              <a:t> a beautiful </a:t>
            </a:r>
            <a:r>
              <a:rPr lang="hu-HU" b="1" dirty="0"/>
              <a:t>symphony of brotherhood. </a:t>
            </a:r>
            <a:r>
              <a:rPr lang="hu-HU" dirty="0"/>
              <a:t>With this faith, </a:t>
            </a:r>
            <a:r>
              <a:rPr lang="hu-HU" b="1" dirty="0"/>
              <a:t>we will be</a:t>
            </a:r>
            <a:r>
              <a:rPr lang="hu-HU" dirty="0"/>
              <a:t> able to work </a:t>
            </a:r>
            <a:r>
              <a:rPr lang="hu-HU" b="1" dirty="0"/>
              <a:t>together</a:t>
            </a:r>
            <a:r>
              <a:rPr lang="hu-HU" dirty="0"/>
              <a:t>, to pray together, to struggle together, to struggle together, to go to jail together, </a:t>
            </a:r>
            <a:r>
              <a:rPr lang="hu-HU" b="1" dirty="0"/>
              <a:t>to stand </a:t>
            </a:r>
            <a:r>
              <a:rPr lang="hu-HU" dirty="0"/>
              <a:t>up for freedom together, knowing that we will be free one day. </a:t>
            </a:r>
          </a:p>
        </p:txBody>
      </p:sp>
    </p:spTree>
    <p:extLst>
      <p:ext uri="{BB962C8B-B14F-4D97-AF65-F5344CB8AC3E}">
        <p14:creationId xmlns:p14="http://schemas.microsoft.com/office/powerpoint/2010/main" val="4274563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BA49-8542-4042-BFB2-E8D7BB6F2973}"/>
              </a:ext>
            </a:extLst>
          </p:cNvPr>
          <p:cNvSpPr>
            <a:spLocks noGrp="1"/>
          </p:cNvSpPr>
          <p:nvPr>
            <p:ph type="title"/>
          </p:nvPr>
        </p:nvSpPr>
        <p:spPr/>
        <p:txBody>
          <a:bodyPr/>
          <a:lstStyle/>
          <a:p>
            <a:r>
              <a:rPr lang="hu-HU" dirty="0"/>
              <a:t>Flagging</a:t>
            </a:r>
          </a:p>
        </p:txBody>
      </p:sp>
      <p:sp>
        <p:nvSpPr>
          <p:cNvPr id="3" name="Content Placeholder 2">
            <a:extLst>
              <a:ext uri="{FF2B5EF4-FFF2-40B4-BE49-F238E27FC236}">
                <a16:creationId xmlns:a16="http://schemas.microsoft.com/office/drawing/2014/main" id="{042085E6-5F62-40DB-813A-BF8E41096B4A}"/>
              </a:ext>
            </a:extLst>
          </p:cNvPr>
          <p:cNvSpPr>
            <a:spLocks noGrp="1"/>
          </p:cNvSpPr>
          <p:nvPr>
            <p:ph idx="1"/>
          </p:nvPr>
        </p:nvSpPr>
        <p:spPr/>
        <p:txBody>
          <a:bodyPr/>
          <a:lstStyle/>
          <a:p>
            <a:r>
              <a:rPr lang="hu-HU" b="1" dirty="0"/>
              <a:t>A) we will hew out</a:t>
            </a:r>
            <a:r>
              <a:rPr lang="hu-HU" dirty="0"/>
              <a:t> </a:t>
            </a:r>
            <a:r>
              <a:rPr lang="hu-HU" b="1" dirty="0"/>
              <a:t>of despair a hope</a:t>
            </a:r>
            <a:r>
              <a:rPr lang="hu-HU" dirty="0"/>
              <a:t>. </a:t>
            </a:r>
          </a:p>
          <a:p>
            <a:r>
              <a:rPr lang="hu-HU" b="1" dirty="0"/>
              <a:t>B) we will transform the jangling discords</a:t>
            </a:r>
            <a:r>
              <a:rPr lang="hu-HU" dirty="0"/>
              <a:t> </a:t>
            </a:r>
            <a:r>
              <a:rPr lang="hu-HU" b="1" dirty="0"/>
              <a:t>into</a:t>
            </a:r>
            <a:r>
              <a:rPr lang="hu-HU" dirty="0"/>
              <a:t> </a:t>
            </a:r>
            <a:r>
              <a:rPr lang="hu-HU" b="1" dirty="0"/>
              <a:t>symphony of brotherhood.</a:t>
            </a:r>
            <a:r>
              <a:rPr lang="hu-HU" dirty="0"/>
              <a:t> </a:t>
            </a:r>
          </a:p>
          <a:p>
            <a:r>
              <a:rPr lang="hu-HU" b="1" dirty="0"/>
              <a:t>C) we will be</a:t>
            </a:r>
            <a:r>
              <a:rPr lang="hu-HU" dirty="0"/>
              <a:t> </a:t>
            </a:r>
            <a:r>
              <a:rPr lang="hu-HU" b="1" dirty="0"/>
              <a:t>together</a:t>
            </a:r>
            <a:endParaRPr lang="hu-HU" dirty="0"/>
          </a:p>
        </p:txBody>
      </p:sp>
    </p:spTree>
    <p:extLst>
      <p:ext uri="{BB962C8B-B14F-4D97-AF65-F5344CB8AC3E}">
        <p14:creationId xmlns:p14="http://schemas.microsoft.com/office/powerpoint/2010/main" val="676453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4E24-E6A6-4F55-9A90-AE75C5BE929D}"/>
              </a:ext>
            </a:extLst>
          </p:cNvPr>
          <p:cNvSpPr>
            <a:spLocks noGrp="1"/>
          </p:cNvSpPr>
          <p:nvPr>
            <p:ph type="title"/>
          </p:nvPr>
        </p:nvSpPr>
        <p:spPr/>
        <p:txBody>
          <a:bodyPr/>
          <a:lstStyle/>
          <a:p>
            <a:r>
              <a:rPr lang="hu-HU" dirty="0"/>
              <a:t>Arguments: </a:t>
            </a:r>
          </a:p>
        </p:txBody>
      </p:sp>
      <p:sp>
        <p:nvSpPr>
          <p:cNvPr id="3" name="Content Placeholder 2">
            <a:extLst>
              <a:ext uri="{FF2B5EF4-FFF2-40B4-BE49-F238E27FC236}">
                <a16:creationId xmlns:a16="http://schemas.microsoft.com/office/drawing/2014/main" id="{CBD4F94F-AC96-44C7-898D-0C8F66EAC467}"/>
              </a:ext>
            </a:extLst>
          </p:cNvPr>
          <p:cNvSpPr>
            <a:spLocks noGrp="1"/>
          </p:cNvSpPr>
          <p:nvPr>
            <p:ph idx="1"/>
          </p:nvPr>
        </p:nvSpPr>
        <p:spPr/>
        <p:txBody>
          <a:bodyPr>
            <a:normAutofit fontScale="92500" lnSpcReduction="10000"/>
          </a:bodyPr>
          <a:lstStyle/>
          <a:p>
            <a:pPr algn="just"/>
            <a:r>
              <a:rPr lang="hu-HU" dirty="0"/>
              <a:t>„</a:t>
            </a:r>
            <a:r>
              <a:rPr lang="hu-HU" b="1" dirty="0"/>
              <a:t>we will hew out</a:t>
            </a:r>
            <a:r>
              <a:rPr lang="hu-HU" dirty="0"/>
              <a:t> </a:t>
            </a:r>
            <a:r>
              <a:rPr lang="hu-HU" b="1" dirty="0"/>
              <a:t>of despair a hope”</a:t>
            </a:r>
            <a:endParaRPr lang="hu-HU" dirty="0"/>
          </a:p>
          <a:p>
            <a:pPr algn="just"/>
            <a:r>
              <a:rPr lang="hu-HU" dirty="0"/>
              <a:t>SEXI model</a:t>
            </a:r>
          </a:p>
          <a:p>
            <a:pPr algn="just"/>
            <a:r>
              <a:rPr lang="hu-HU" dirty="0">
                <a:highlight>
                  <a:srgbClr val="00FFFF"/>
                </a:highlight>
              </a:rPr>
              <a:t>1) statement: Hope can be created for the negro, and it will be useful for equality! </a:t>
            </a:r>
          </a:p>
          <a:p>
            <a:pPr algn="just"/>
            <a:r>
              <a:rPr lang="hu-HU" dirty="0"/>
              <a:t>2) explanation: </a:t>
            </a:r>
          </a:p>
          <a:p>
            <a:pPr lvl="1" algn="just"/>
            <a:r>
              <a:rPr lang="hu-HU" dirty="0"/>
              <a:t>Mechanism 1: the size of the demonstration has been so monstrous that it is obvious for everyone that this movement has strong support in society</a:t>
            </a:r>
          </a:p>
          <a:p>
            <a:pPr lvl="1" algn="just"/>
            <a:r>
              <a:rPr lang="hu-HU" dirty="0"/>
              <a:t>Mechanism 2: this may encourage others to be more active and support the movement as well, since many people might have waited for social confirmation</a:t>
            </a:r>
          </a:p>
          <a:p>
            <a:pPr algn="just"/>
            <a:r>
              <a:rPr lang="hu-HU" dirty="0"/>
              <a:t>3) impact: as more and more people raise their voice, people will get more optimistic, and a positive perception is crucial for the cause, and can put a huge pressure on legislation</a:t>
            </a:r>
          </a:p>
        </p:txBody>
      </p:sp>
    </p:spTree>
    <p:extLst>
      <p:ext uri="{BB962C8B-B14F-4D97-AF65-F5344CB8AC3E}">
        <p14:creationId xmlns:p14="http://schemas.microsoft.com/office/powerpoint/2010/main" val="350168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4E24-E6A6-4F55-9A90-AE75C5BE929D}"/>
              </a:ext>
            </a:extLst>
          </p:cNvPr>
          <p:cNvSpPr>
            <a:spLocks noGrp="1"/>
          </p:cNvSpPr>
          <p:nvPr>
            <p:ph type="title"/>
          </p:nvPr>
        </p:nvSpPr>
        <p:spPr/>
        <p:txBody>
          <a:bodyPr/>
          <a:lstStyle/>
          <a:p>
            <a:r>
              <a:rPr lang="hu-HU" dirty="0"/>
              <a:t>Arguments: </a:t>
            </a:r>
          </a:p>
        </p:txBody>
      </p:sp>
      <p:sp>
        <p:nvSpPr>
          <p:cNvPr id="3" name="Content Placeholder 2">
            <a:extLst>
              <a:ext uri="{FF2B5EF4-FFF2-40B4-BE49-F238E27FC236}">
                <a16:creationId xmlns:a16="http://schemas.microsoft.com/office/drawing/2014/main" id="{CBD4F94F-AC96-44C7-898D-0C8F66EAC467}"/>
              </a:ext>
            </a:extLst>
          </p:cNvPr>
          <p:cNvSpPr>
            <a:spLocks noGrp="1"/>
          </p:cNvSpPr>
          <p:nvPr>
            <p:ph idx="1"/>
          </p:nvPr>
        </p:nvSpPr>
        <p:spPr/>
        <p:txBody>
          <a:bodyPr>
            <a:normAutofit fontScale="92500" lnSpcReduction="10000"/>
          </a:bodyPr>
          <a:lstStyle/>
          <a:p>
            <a:pPr algn="just"/>
            <a:r>
              <a:rPr lang="hu-HU" dirty="0"/>
              <a:t>„</a:t>
            </a:r>
            <a:r>
              <a:rPr lang="hu-HU" b="1" dirty="0"/>
              <a:t>we will hew out</a:t>
            </a:r>
            <a:r>
              <a:rPr lang="hu-HU" dirty="0"/>
              <a:t> </a:t>
            </a:r>
            <a:r>
              <a:rPr lang="hu-HU" b="1" dirty="0"/>
              <a:t>of despair a hope”</a:t>
            </a:r>
            <a:endParaRPr lang="hu-HU" dirty="0"/>
          </a:p>
          <a:p>
            <a:pPr algn="just"/>
            <a:r>
              <a:rPr lang="hu-HU" dirty="0"/>
              <a:t>SEXI model</a:t>
            </a:r>
          </a:p>
          <a:p>
            <a:pPr algn="just"/>
            <a:r>
              <a:rPr lang="hu-HU" dirty="0"/>
              <a:t>1) statement: Hope can be created for the negro, and it will be useful for equality! </a:t>
            </a:r>
          </a:p>
          <a:p>
            <a:pPr algn="just"/>
            <a:r>
              <a:rPr lang="hu-HU" dirty="0">
                <a:highlight>
                  <a:srgbClr val="00FFFF"/>
                </a:highlight>
              </a:rPr>
              <a:t>2) explanation: </a:t>
            </a:r>
          </a:p>
          <a:p>
            <a:pPr lvl="1" algn="just"/>
            <a:r>
              <a:rPr lang="hu-HU" dirty="0">
                <a:highlight>
                  <a:srgbClr val="00FFFF"/>
                </a:highlight>
              </a:rPr>
              <a:t>Mechanism 1: the size of the demonstration has been so monstrous that it is obvious for everyone that this movement has strong support in society</a:t>
            </a:r>
          </a:p>
          <a:p>
            <a:pPr lvl="1" algn="just"/>
            <a:r>
              <a:rPr lang="hu-HU" dirty="0">
                <a:highlight>
                  <a:srgbClr val="00FFFF"/>
                </a:highlight>
              </a:rPr>
              <a:t>Mechanism 2: this may encourage others to be more active and support the movement as well, since many people might have waited for social confirmation</a:t>
            </a:r>
          </a:p>
          <a:p>
            <a:pPr algn="just"/>
            <a:r>
              <a:rPr lang="hu-HU" dirty="0"/>
              <a:t>3) impact: as more and more people raise their voice, people will get more optimistic, and a positive perception is crucial for the cause, and can put a huge pressure on legislation</a:t>
            </a:r>
          </a:p>
        </p:txBody>
      </p:sp>
    </p:spTree>
    <p:extLst>
      <p:ext uri="{BB962C8B-B14F-4D97-AF65-F5344CB8AC3E}">
        <p14:creationId xmlns:p14="http://schemas.microsoft.com/office/powerpoint/2010/main" val="1557476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4E24-E6A6-4F55-9A90-AE75C5BE929D}"/>
              </a:ext>
            </a:extLst>
          </p:cNvPr>
          <p:cNvSpPr>
            <a:spLocks noGrp="1"/>
          </p:cNvSpPr>
          <p:nvPr>
            <p:ph type="title"/>
          </p:nvPr>
        </p:nvSpPr>
        <p:spPr/>
        <p:txBody>
          <a:bodyPr/>
          <a:lstStyle/>
          <a:p>
            <a:r>
              <a:rPr lang="hu-HU" dirty="0"/>
              <a:t>Arguments: </a:t>
            </a:r>
          </a:p>
        </p:txBody>
      </p:sp>
      <p:sp>
        <p:nvSpPr>
          <p:cNvPr id="3" name="Content Placeholder 2">
            <a:extLst>
              <a:ext uri="{FF2B5EF4-FFF2-40B4-BE49-F238E27FC236}">
                <a16:creationId xmlns:a16="http://schemas.microsoft.com/office/drawing/2014/main" id="{CBD4F94F-AC96-44C7-898D-0C8F66EAC467}"/>
              </a:ext>
            </a:extLst>
          </p:cNvPr>
          <p:cNvSpPr>
            <a:spLocks noGrp="1"/>
          </p:cNvSpPr>
          <p:nvPr>
            <p:ph idx="1"/>
          </p:nvPr>
        </p:nvSpPr>
        <p:spPr/>
        <p:txBody>
          <a:bodyPr>
            <a:normAutofit fontScale="92500" lnSpcReduction="10000"/>
          </a:bodyPr>
          <a:lstStyle/>
          <a:p>
            <a:pPr algn="just"/>
            <a:r>
              <a:rPr lang="hu-HU" dirty="0"/>
              <a:t>„</a:t>
            </a:r>
            <a:r>
              <a:rPr lang="hu-HU" b="1" dirty="0"/>
              <a:t>we will hew out</a:t>
            </a:r>
            <a:r>
              <a:rPr lang="hu-HU" dirty="0"/>
              <a:t> </a:t>
            </a:r>
            <a:r>
              <a:rPr lang="hu-HU" b="1" dirty="0"/>
              <a:t>of despair a hope”</a:t>
            </a:r>
            <a:endParaRPr lang="hu-HU" dirty="0"/>
          </a:p>
          <a:p>
            <a:pPr algn="just"/>
            <a:r>
              <a:rPr lang="hu-HU" dirty="0"/>
              <a:t>SEXI model</a:t>
            </a:r>
          </a:p>
          <a:p>
            <a:pPr algn="just"/>
            <a:r>
              <a:rPr lang="hu-HU" dirty="0"/>
              <a:t>1) statement: Hope can be created for the negro, and it will be useful for equality! </a:t>
            </a:r>
          </a:p>
          <a:p>
            <a:pPr algn="just"/>
            <a:r>
              <a:rPr lang="hu-HU" dirty="0"/>
              <a:t>2) explanation: </a:t>
            </a:r>
          </a:p>
          <a:p>
            <a:pPr lvl="1" algn="just"/>
            <a:r>
              <a:rPr lang="hu-HU" dirty="0"/>
              <a:t>Mechanism 1: the size of the demonstration has been so monstrous that it is obvious for everyone that this movement has strong support in society</a:t>
            </a:r>
          </a:p>
          <a:p>
            <a:pPr lvl="1" algn="just"/>
            <a:r>
              <a:rPr lang="hu-HU" dirty="0"/>
              <a:t>Mechanism 2: this may encourage others to be more active and support the movement as well, since many people might have waited for social confirmation</a:t>
            </a:r>
          </a:p>
          <a:p>
            <a:pPr algn="just"/>
            <a:r>
              <a:rPr lang="hu-HU" dirty="0">
                <a:highlight>
                  <a:srgbClr val="00FFFF"/>
                </a:highlight>
              </a:rPr>
              <a:t>3) impact: as more and more people raise their voice, people will get more optimistic, and a positive perception is crucial for the cause, and can put a huge pressure on legislation</a:t>
            </a:r>
          </a:p>
        </p:txBody>
      </p:sp>
    </p:spTree>
    <p:extLst>
      <p:ext uri="{BB962C8B-B14F-4D97-AF65-F5344CB8AC3E}">
        <p14:creationId xmlns:p14="http://schemas.microsoft.com/office/powerpoint/2010/main" val="760485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4E24-E6A6-4F55-9A90-AE75C5BE929D}"/>
              </a:ext>
            </a:extLst>
          </p:cNvPr>
          <p:cNvSpPr>
            <a:spLocks noGrp="1"/>
          </p:cNvSpPr>
          <p:nvPr>
            <p:ph type="title"/>
          </p:nvPr>
        </p:nvSpPr>
        <p:spPr/>
        <p:txBody>
          <a:bodyPr/>
          <a:lstStyle/>
          <a:p>
            <a:r>
              <a:rPr lang="hu-HU" dirty="0"/>
              <a:t>Homework 1: </a:t>
            </a:r>
          </a:p>
        </p:txBody>
      </p:sp>
      <p:sp>
        <p:nvSpPr>
          <p:cNvPr id="3" name="Content Placeholder 2">
            <a:extLst>
              <a:ext uri="{FF2B5EF4-FFF2-40B4-BE49-F238E27FC236}">
                <a16:creationId xmlns:a16="http://schemas.microsoft.com/office/drawing/2014/main" id="{CBD4F94F-AC96-44C7-898D-0C8F66EAC467}"/>
              </a:ext>
            </a:extLst>
          </p:cNvPr>
          <p:cNvSpPr>
            <a:spLocks noGrp="1"/>
          </p:cNvSpPr>
          <p:nvPr>
            <p:ph idx="1"/>
          </p:nvPr>
        </p:nvSpPr>
        <p:spPr/>
        <p:txBody>
          <a:bodyPr>
            <a:normAutofit/>
          </a:bodyPr>
          <a:lstStyle/>
          <a:p>
            <a:r>
              <a:rPr lang="hu-HU" dirty="0"/>
              <a:t>„</a:t>
            </a:r>
            <a:r>
              <a:rPr lang="hu-HU" b="1" dirty="0"/>
              <a:t> we will transform the jangling discords</a:t>
            </a:r>
            <a:r>
              <a:rPr lang="hu-HU" dirty="0"/>
              <a:t> </a:t>
            </a:r>
            <a:r>
              <a:rPr lang="hu-HU" b="1" dirty="0"/>
              <a:t>into</a:t>
            </a:r>
            <a:r>
              <a:rPr lang="hu-HU" dirty="0"/>
              <a:t> </a:t>
            </a:r>
            <a:r>
              <a:rPr lang="hu-HU" b="1" dirty="0"/>
              <a:t>symphony of brotherhood”</a:t>
            </a:r>
            <a:endParaRPr lang="hu-HU" dirty="0"/>
          </a:p>
          <a:p>
            <a:r>
              <a:rPr lang="hu-HU" dirty="0"/>
              <a:t>1) statement:</a:t>
            </a:r>
          </a:p>
          <a:p>
            <a:r>
              <a:rPr lang="hu-HU" dirty="0"/>
              <a:t>2) explanation: </a:t>
            </a:r>
          </a:p>
          <a:p>
            <a:r>
              <a:rPr lang="hu-HU" dirty="0"/>
              <a:t>3) impact: Why is it important to have a better culture of public discourse? </a:t>
            </a:r>
          </a:p>
        </p:txBody>
      </p:sp>
    </p:spTree>
    <p:extLst>
      <p:ext uri="{BB962C8B-B14F-4D97-AF65-F5344CB8AC3E}">
        <p14:creationId xmlns:p14="http://schemas.microsoft.com/office/powerpoint/2010/main" val="2597614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4E24-E6A6-4F55-9A90-AE75C5BE929D}"/>
              </a:ext>
            </a:extLst>
          </p:cNvPr>
          <p:cNvSpPr>
            <a:spLocks noGrp="1"/>
          </p:cNvSpPr>
          <p:nvPr>
            <p:ph type="title"/>
          </p:nvPr>
        </p:nvSpPr>
        <p:spPr/>
        <p:txBody>
          <a:bodyPr/>
          <a:lstStyle/>
          <a:p>
            <a:r>
              <a:rPr lang="hu-HU" dirty="0"/>
              <a:t>Arguments: </a:t>
            </a:r>
          </a:p>
        </p:txBody>
      </p:sp>
      <p:sp>
        <p:nvSpPr>
          <p:cNvPr id="3" name="Content Placeholder 2">
            <a:extLst>
              <a:ext uri="{FF2B5EF4-FFF2-40B4-BE49-F238E27FC236}">
                <a16:creationId xmlns:a16="http://schemas.microsoft.com/office/drawing/2014/main" id="{CBD4F94F-AC96-44C7-898D-0C8F66EAC467}"/>
              </a:ext>
            </a:extLst>
          </p:cNvPr>
          <p:cNvSpPr>
            <a:spLocks noGrp="1"/>
          </p:cNvSpPr>
          <p:nvPr>
            <p:ph idx="1"/>
          </p:nvPr>
        </p:nvSpPr>
        <p:spPr>
          <a:xfrm>
            <a:off x="838200" y="1825625"/>
            <a:ext cx="10515600" cy="4351338"/>
          </a:xfrm>
        </p:spPr>
        <p:txBody>
          <a:bodyPr>
            <a:normAutofit/>
          </a:bodyPr>
          <a:lstStyle/>
          <a:p>
            <a:r>
              <a:rPr lang="hu-HU" b="1" dirty="0"/>
              <a:t>„we will be</a:t>
            </a:r>
            <a:r>
              <a:rPr lang="hu-HU" dirty="0"/>
              <a:t> </a:t>
            </a:r>
            <a:r>
              <a:rPr lang="hu-HU" b="1" dirty="0"/>
              <a:t>together”</a:t>
            </a:r>
          </a:p>
          <a:p>
            <a:r>
              <a:rPr lang="hu-HU" dirty="0"/>
              <a:t>1) statement: </a:t>
            </a:r>
          </a:p>
          <a:p>
            <a:r>
              <a:rPr lang="hu-HU" dirty="0"/>
              <a:t>2) explanation: </a:t>
            </a:r>
          </a:p>
          <a:p>
            <a:r>
              <a:rPr lang="hu-HU" dirty="0"/>
              <a:t>3) impact: Why is it important to involce more ethnic groups into the movement? </a:t>
            </a:r>
          </a:p>
          <a:p>
            <a:endParaRPr lang="hu-HU" dirty="0"/>
          </a:p>
        </p:txBody>
      </p:sp>
    </p:spTree>
    <p:extLst>
      <p:ext uri="{BB962C8B-B14F-4D97-AF65-F5344CB8AC3E}">
        <p14:creationId xmlns:p14="http://schemas.microsoft.com/office/powerpoint/2010/main" val="3221369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4E24-E6A6-4F55-9A90-AE75C5BE929D}"/>
              </a:ext>
            </a:extLst>
          </p:cNvPr>
          <p:cNvSpPr>
            <a:spLocks noGrp="1"/>
          </p:cNvSpPr>
          <p:nvPr>
            <p:ph type="title"/>
          </p:nvPr>
        </p:nvSpPr>
        <p:spPr/>
        <p:txBody>
          <a:bodyPr/>
          <a:lstStyle/>
          <a:p>
            <a:r>
              <a:rPr lang="hu-HU" dirty="0"/>
              <a:t>Arguments: </a:t>
            </a:r>
          </a:p>
        </p:txBody>
      </p:sp>
      <p:sp>
        <p:nvSpPr>
          <p:cNvPr id="3" name="Content Placeholder 2">
            <a:extLst>
              <a:ext uri="{FF2B5EF4-FFF2-40B4-BE49-F238E27FC236}">
                <a16:creationId xmlns:a16="http://schemas.microsoft.com/office/drawing/2014/main" id="{CBD4F94F-AC96-44C7-898D-0C8F66EAC467}"/>
              </a:ext>
            </a:extLst>
          </p:cNvPr>
          <p:cNvSpPr>
            <a:spLocks noGrp="1"/>
          </p:cNvSpPr>
          <p:nvPr>
            <p:ph idx="1"/>
          </p:nvPr>
        </p:nvSpPr>
        <p:spPr>
          <a:xfrm>
            <a:off x="838200" y="1825625"/>
            <a:ext cx="10515600" cy="4351338"/>
          </a:xfrm>
        </p:spPr>
        <p:txBody>
          <a:bodyPr>
            <a:normAutofit/>
          </a:bodyPr>
          <a:lstStyle/>
          <a:p>
            <a:r>
              <a:rPr lang="hu-HU" b="1" dirty="0"/>
              <a:t>„we will be</a:t>
            </a:r>
            <a:r>
              <a:rPr lang="hu-HU" dirty="0"/>
              <a:t> </a:t>
            </a:r>
            <a:r>
              <a:rPr lang="hu-HU" b="1" dirty="0"/>
              <a:t>together”</a:t>
            </a:r>
          </a:p>
          <a:p>
            <a:r>
              <a:rPr lang="hu-HU" dirty="0"/>
              <a:t>1) statement: </a:t>
            </a:r>
          </a:p>
          <a:p>
            <a:r>
              <a:rPr lang="hu-HU" dirty="0"/>
              <a:t>2) explanation: </a:t>
            </a:r>
          </a:p>
          <a:p>
            <a:r>
              <a:rPr lang="hu-HU" dirty="0"/>
              <a:t>3) impact: Why is it important to involce more ethnic groups into the movement? </a:t>
            </a:r>
          </a:p>
          <a:p>
            <a:endParaRPr lang="hu-HU" dirty="0"/>
          </a:p>
          <a:p>
            <a:r>
              <a:rPr lang="hu-HU" dirty="0">
                <a:highlight>
                  <a:srgbClr val="00FFFF"/>
                </a:highlight>
              </a:rPr>
              <a:t>BONUS: How the last question connects to the black lives matter VS all lives matter movement in your opinion? </a:t>
            </a:r>
          </a:p>
        </p:txBody>
      </p:sp>
    </p:spTree>
    <p:extLst>
      <p:ext uri="{BB962C8B-B14F-4D97-AF65-F5344CB8AC3E}">
        <p14:creationId xmlns:p14="http://schemas.microsoft.com/office/powerpoint/2010/main" val="728926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9E3B-E0AA-42D0-B716-0A36CC7FEA93}"/>
              </a:ext>
            </a:extLst>
          </p:cNvPr>
          <p:cNvSpPr>
            <a:spLocks noGrp="1"/>
          </p:cNvSpPr>
          <p:nvPr>
            <p:ph type="title"/>
          </p:nvPr>
        </p:nvSpPr>
        <p:spPr>
          <a:xfrm>
            <a:off x="838200" y="82656"/>
            <a:ext cx="10515600" cy="1325563"/>
          </a:xfrm>
        </p:spPr>
        <p:txBody>
          <a:bodyPr/>
          <a:lstStyle/>
          <a:p>
            <a:r>
              <a:rPr lang="hu-HU" b="1" dirty="0"/>
              <a:t>Examples</a:t>
            </a:r>
          </a:p>
        </p:txBody>
      </p:sp>
      <p:graphicFrame>
        <p:nvGraphicFramePr>
          <p:cNvPr id="6" name="Content Placeholder 5">
            <a:extLst>
              <a:ext uri="{FF2B5EF4-FFF2-40B4-BE49-F238E27FC236}">
                <a16:creationId xmlns:a16="http://schemas.microsoft.com/office/drawing/2014/main" id="{D20E5E29-923F-4DF6-8702-E26837778404}"/>
              </a:ext>
            </a:extLst>
          </p:cNvPr>
          <p:cNvGraphicFramePr>
            <a:graphicFrameLocks noGrp="1"/>
          </p:cNvGraphicFramePr>
          <p:nvPr>
            <p:ph idx="1"/>
            <p:extLst>
              <p:ext uri="{D42A27DB-BD31-4B8C-83A1-F6EECF244321}">
                <p14:modId xmlns:p14="http://schemas.microsoft.com/office/powerpoint/2010/main" val="3800845016"/>
              </p:ext>
            </p:extLst>
          </p:nvPr>
        </p:nvGraphicFramePr>
        <p:xfrm>
          <a:off x="7188200" y="507999"/>
          <a:ext cx="5135880" cy="3941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7017B104-F378-47C6-83D1-DD150BAC71FF}"/>
              </a:ext>
            </a:extLst>
          </p:cNvPr>
          <p:cNvGraphicFramePr/>
          <p:nvPr>
            <p:extLst>
              <p:ext uri="{D42A27DB-BD31-4B8C-83A1-F6EECF244321}">
                <p14:modId xmlns:p14="http://schemas.microsoft.com/office/powerpoint/2010/main" val="4254128242"/>
              </p:ext>
            </p:extLst>
          </p:nvPr>
        </p:nvGraphicFramePr>
        <p:xfrm>
          <a:off x="589280" y="1125749"/>
          <a:ext cx="6329680" cy="33240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66066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470A4-B47D-4126-A3DE-65F19D04812A}"/>
              </a:ext>
            </a:extLst>
          </p:cNvPr>
          <p:cNvSpPr>
            <a:spLocks noGrp="1"/>
          </p:cNvSpPr>
          <p:nvPr>
            <p:ph type="title"/>
          </p:nvPr>
        </p:nvSpPr>
        <p:spPr/>
        <p:txBody>
          <a:bodyPr/>
          <a:lstStyle/>
          <a:p>
            <a:r>
              <a:rPr lang="hu-HU" dirty="0"/>
              <a:t>Thank you! </a:t>
            </a:r>
          </a:p>
        </p:txBody>
      </p:sp>
      <p:sp>
        <p:nvSpPr>
          <p:cNvPr id="3" name="Content Placeholder 2">
            <a:extLst>
              <a:ext uri="{FF2B5EF4-FFF2-40B4-BE49-F238E27FC236}">
                <a16:creationId xmlns:a16="http://schemas.microsoft.com/office/drawing/2014/main" id="{472D4CC3-DECC-4031-8C52-E9709A5C6582}"/>
              </a:ext>
            </a:extLst>
          </p:cNvPr>
          <p:cNvSpPr>
            <a:spLocks noGrp="1"/>
          </p:cNvSpPr>
          <p:nvPr>
            <p:ph idx="1"/>
          </p:nvPr>
        </p:nvSpPr>
        <p:spPr/>
        <p:txBody>
          <a:bodyPr/>
          <a:lstStyle/>
          <a:p>
            <a:r>
              <a:rPr lang="hu-HU" b="1" dirty="0"/>
              <a:t>Questions? </a:t>
            </a:r>
          </a:p>
        </p:txBody>
      </p:sp>
      <p:graphicFrame>
        <p:nvGraphicFramePr>
          <p:cNvPr id="4" name="Content Placeholder 5">
            <a:extLst>
              <a:ext uri="{FF2B5EF4-FFF2-40B4-BE49-F238E27FC236}">
                <a16:creationId xmlns:a16="http://schemas.microsoft.com/office/drawing/2014/main" id="{18FCEE11-090B-4108-9EA5-86663C576D49}"/>
              </a:ext>
            </a:extLst>
          </p:cNvPr>
          <p:cNvGraphicFramePr>
            <a:graphicFrameLocks/>
          </p:cNvGraphicFramePr>
          <p:nvPr>
            <p:extLst>
              <p:ext uri="{D42A27DB-BD31-4B8C-83A1-F6EECF244321}">
                <p14:modId xmlns:p14="http://schemas.microsoft.com/office/powerpoint/2010/main" val="2110764671"/>
              </p:ext>
            </p:extLst>
          </p:nvPr>
        </p:nvGraphicFramePr>
        <p:xfrm>
          <a:off x="6888480" y="331551"/>
          <a:ext cx="4704080" cy="268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4">
            <a:extLst>
              <a:ext uri="{FF2B5EF4-FFF2-40B4-BE49-F238E27FC236}">
                <a16:creationId xmlns:a16="http://schemas.microsoft.com/office/drawing/2014/main" id="{4DA35121-8BA2-4B78-AF51-A5F2F801E77B}"/>
              </a:ext>
            </a:extLst>
          </p:cNvPr>
          <p:cNvGraphicFramePr>
            <a:graphicFrameLocks/>
          </p:cNvGraphicFramePr>
          <p:nvPr>
            <p:extLst>
              <p:ext uri="{D42A27DB-BD31-4B8C-83A1-F6EECF244321}">
                <p14:modId xmlns:p14="http://schemas.microsoft.com/office/powerpoint/2010/main" val="4146866185"/>
              </p:ext>
            </p:extLst>
          </p:nvPr>
        </p:nvGraphicFramePr>
        <p:xfrm>
          <a:off x="990600" y="3312159"/>
          <a:ext cx="10515600" cy="30172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7146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9E3B-E0AA-42D0-B716-0A36CC7FEA93}"/>
              </a:ext>
            </a:extLst>
          </p:cNvPr>
          <p:cNvSpPr>
            <a:spLocks noGrp="1"/>
          </p:cNvSpPr>
          <p:nvPr>
            <p:ph type="title"/>
          </p:nvPr>
        </p:nvSpPr>
        <p:spPr/>
        <p:txBody>
          <a:bodyPr/>
          <a:lstStyle/>
          <a:p>
            <a:r>
              <a:rPr lang="hu-HU" dirty="0"/>
              <a:t>Structure overview</a:t>
            </a:r>
          </a:p>
        </p:txBody>
      </p:sp>
      <p:graphicFrame>
        <p:nvGraphicFramePr>
          <p:cNvPr id="6" name="Content Placeholder 5">
            <a:extLst>
              <a:ext uri="{FF2B5EF4-FFF2-40B4-BE49-F238E27FC236}">
                <a16:creationId xmlns:a16="http://schemas.microsoft.com/office/drawing/2014/main" id="{D20E5E29-923F-4DF6-8702-E26837778404}"/>
              </a:ext>
            </a:extLst>
          </p:cNvPr>
          <p:cNvGraphicFramePr>
            <a:graphicFrameLocks noGrp="1"/>
          </p:cNvGraphicFramePr>
          <p:nvPr>
            <p:ph idx="1"/>
            <p:extLst>
              <p:ext uri="{D42A27DB-BD31-4B8C-83A1-F6EECF244321}">
                <p14:modId xmlns:p14="http://schemas.microsoft.com/office/powerpoint/2010/main" val="16315394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6435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1B2E3-6EC4-4FEF-B98B-899FD891D4D7}"/>
              </a:ext>
            </a:extLst>
          </p:cNvPr>
          <p:cNvSpPr>
            <a:spLocks noGrp="1"/>
          </p:cNvSpPr>
          <p:nvPr>
            <p:ph idx="1"/>
          </p:nvPr>
        </p:nvSpPr>
        <p:spPr>
          <a:xfrm>
            <a:off x="838200" y="257452"/>
            <a:ext cx="10515600" cy="6409678"/>
          </a:xfrm>
        </p:spPr>
        <p:txBody>
          <a:bodyPr/>
          <a:lstStyle/>
          <a:p>
            <a:pPr algn="just"/>
            <a:r>
              <a:rPr lang="hu-HU" b="1" dirty="0"/>
              <a:t>A great American signed the Emancipation Proclamation</a:t>
            </a:r>
            <a:r>
              <a:rPr lang="hu-HU" dirty="0"/>
              <a:t>. </a:t>
            </a:r>
            <a:r>
              <a:rPr lang="hu-HU" b="1" dirty="0"/>
              <a:t>This came as a light of hope to millions of Negro slaves. But one hundred years  later, the Negro still is not free.” The Negro lives on a lonely island of poverty.” All men are created equal! „I have a dream that my children will not be judged by the color of their skin, but by the content of their character.” We will hew out</a:t>
            </a:r>
            <a:r>
              <a:rPr lang="hu-HU" dirty="0"/>
              <a:t> </a:t>
            </a:r>
            <a:r>
              <a:rPr lang="hu-HU" b="1" dirty="0"/>
              <a:t>of despair a hope</a:t>
            </a:r>
            <a:r>
              <a:rPr lang="hu-HU" dirty="0"/>
              <a:t>. </a:t>
            </a:r>
            <a:r>
              <a:rPr lang="hu-HU" b="1" dirty="0"/>
              <a:t>We will transform the jangling discords</a:t>
            </a:r>
            <a:r>
              <a:rPr lang="hu-HU" dirty="0"/>
              <a:t> </a:t>
            </a:r>
            <a:r>
              <a:rPr lang="hu-HU" b="1" dirty="0"/>
              <a:t>into</a:t>
            </a:r>
            <a:r>
              <a:rPr lang="hu-HU" dirty="0"/>
              <a:t> </a:t>
            </a:r>
            <a:r>
              <a:rPr lang="hu-HU" b="1" dirty="0"/>
              <a:t>symphony of brotherhood.</a:t>
            </a:r>
            <a:r>
              <a:rPr lang="hu-HU" dirty="0"/>
              <a:t> </a:t>
            </a:r>
            <a:r>
              <a:rPr lang="hu-HU" b="1" dirty="0"/>
              <a:t>We will be</a:t>
            </a:r>
            <a:r>
              <a:rPr lang="hu-HU" dirty="0"/>
              <a:t> </a:t>
            </a:r>
            <a:r>
              <a:rPr lang="hu-HU" b="1" dirty="0"/>
              <a:t>together.</a:t>
            </a:r>
            <a:endParaRPr lang="hu-HU" dirty="0"/>
          </a:p>
          <a:p>
            <a:pPr algn="just"/>
            <a:endParaRPr lang="hu-HU" b="1" dirty="0"/>
          </a:p>
          <a:p>
            <a:pPr algn="just"/>
            <a:endParaRPr lang="hu-HU" b="1" dirty="0"/>
          </a:p>
          <a:p>
            <a:pPr algn="just"/>
            <a:endParaRPr lang="hu-HU" b="1" dirty="0"/>
          </a:p>
          <a:p>
            <a:endParaRPr lang="hu-HU" dirty="0"/>
          </a:p>
        </p:txBody>
      </p:sp>
    </p:spTree>
    <p:extLst>
      <p:ext uri="{BB962C8B-B14F-4D97-AF65-F5344CB8AC3E}">
        <p14:creationId xmlns:p14="http://schemas.microsoft.com/office/powerpoint/2010/main" val="4238451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0446-4FBB-4C0E-8A94-EA7CAD54C722}"/>
              </a:ext>
            </a:extLst>
          </p:cNvPr>
          <p:cNvSpPr>
            <a:spLocks noGrp="1"/>
          </p:cNvSpPr>
          <p:nvPr>
            <p:ph type="title"/>
          </p:nvPr>
        </p:nvSpPr>
        <p:spPr/>
        <p:txBody>
          <a:bodyPr/>
          <a:lstStyle/>
          <a:p>
            <a:r>
              <a:rPr lang="hu-HU" dirty="0">
                <a:hlinkClick r:id="rId2"/>
              </a:rPr>
              <a:t>https://create.kahoot.it/v2/details/5a7e4b8f-cca8-4323-a97d-432631a40610</a:t>
            </a:r>
            <a:endParaRPr lang="hu-HU" dirty="0"/>
          </a:p>
        </p:txBody>
      </p:sp>
      <p:sp>
        <p:nvSpPr>
          <p:cNvPr id="3" name="Content Placeholder 2">
            <a:extLst>
              <a:ext uri="{FF2B5EF4-FFF2-40B4-BE49-F238E27FC236}">
                <a16:creationId xmlns:a16="http://schemas.microsoft.com/office/drawing/2014/main" id="{2267043D-4ED3-4D6A-8CDE-0747F2F321A0}"/>
              </a:ext>
            </a:extLst>
          </p:cNvPr>
          <p:cNvSpPr>
            <a:spLocks noGrp="1"/>
          </p:cNvSpPr>
          <p:nvPr>
            <p:ph idx="1"/>
          </p:nvPr>
        </p:nvSpPr>
        <p:spPr/>
        <p:txBody>
          <a:bodyPr/>
          <a:lstStyle/>
          <a:p>
            <a:endParaRPr lang="hu-HU"/>
          </a:p>
        </p:txBody>
      </p:sp>
    </p:spTree>
    <p:extLst>
      <p:ext uri="{BB962C8B-B14F-4D97-AF65-F5344CB8AC3E}">
        <p14:creationId xmlns:p14="http://schemas.microsoft.com/office/powerpoint/2010/main" val="4140414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B6012-70FB-4D38-BBF4-F7D810D7258E}"/>
              </a:ext>
            </a:extLst>
          </p:cNvPr>
          <p:cNvSpPr>
            <a:spLocks noGrp="1"/>
          </p:cNvSpPr>
          <p:nvPr>
            <p:ph type="title"/>
          </p:nvPr>
        </p:nvSpPr>
        <p:spPr/>
        <p:txBody>
          <a:bodyPr/>
          <a:lstStyle/>
          <a:p>
            <a:endParaRPr lang="hu-HU" dirty="0"/>
          </a:p>
        </p:txBody>
      </p:sp>
      <p:sp>
        <p:nvSpPr>
          <p:cNvPr id="3" name="Content Placeholder 2">
            <a:extLst>
              <a:ext uri="{FF2B5EF4-FFF2-40B4-BE49-F238E27FC236}">
                <a16:creationId xmlns:a16="http://schemas.microsoft.com/office/drawing/2014/main" id="{733D583B-35B5-4900-8E3E-B23ADEA82885}"/>
              </a:ext>
            </a:extLst>
          </p:cNvPr>
          <p:cNvSpPr>
            <a:spLocks noGrp="1"/>
          </p:cNvSpPr>
          <p:nvPr>
            <p:ph idx="1"/>
          </p:nvPr>
        </p:nvSpPr>
        <p:spPr/>
        <p:txBody>
          <a:bodyPr/>
          <a:lstStyle/>
          <a:p>
            <a:r>
              <a:rPr lang="hu-HU" dirty="0"/>
              <a:t>If you would like to participate in tournaments, you are more than welcome to join! </a:t>
            </a:r>
            <a:r>
              <a:rPr lang="hu-HU"/>
              <a:t>How about this Friday and Saturday? </a:t>
            </a:r>
            <a:endParaRPr lang="hu-HU" dirty="0"/>
          </a:p>
        </p:txBody>
      </p:sp>
    </p:spTree>
    <p:extLst>
      <p:ext uri="{BB962C8B-B14F-4D97-AF65-F5344CB8AC3E}">
        <p14:creationId xmlns:p14="http://schemas.microsoft.com/office/powerpoint/2010/main" val="3134313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F1B0-59EC-4411-822A-865D1921B10F}"/>
              </a:ext>
            </a:extLst>
          </p:cNvPr>
          <p:cNvSpPr>
            <a:spLocks noGrp="1"/>
          </p:cNvSpPr>
          <p:nvPr>
            <p:ph type="title"/>
          </p:nvPr>
        </p:nvSpPr>
        <p:spPr/>
        <p:txBody>
          <a:bodyPr/>
          <a:lstStyle/>
          <a:p>
            <a:r>
              <a:rPr lang="hu-HU" dirty="0"/>
              <a:t>Let’s form teams</a:t>
            </a:r>
          </a:p>
        </p:txBody>
      </p:sp>
      <p:sp>
        <p:nvSpPr>
          <p:cNvPr id="3" name="Content Placeholder 2">
            <a:extLst>
              <a:ext uri="{FF2B5EF4-FFF2-40B4-BE49-F238E27FC236}">
                <a16:creationId xmlns:a16="http://schemas.microsoft.com/office/drawing/2014/main" id="{08429F16-3C99-4C2C-838A-CD42C5B8B054}"/>
              </a:ext>
            </a:extLst>
          </p:cNvPr>
          <p:cNvSpPr>
            <a:spLocks noGrp="1"/>
          </p:cNvSpPr>
          <p:nvPr>
            <p:ph idx="1"/>
          </p:nvPr>
        </p:nvSpPr>
        <p:spPr/>
        <p:txBody>
          <a:bodyPr>
            <a:normAutofit fontScale="92500" lnSpcReduction="10000"/>
          </a:bodyPr>
          <a:lstStyle/>
          <a:p>
            <a:r>
              <a:rPr lang="hu-HU" dirty="0"/>
              <a:t>Room 1: </a:t>
            </a:r>
          </a:p>
          <a:p>
            <a:pPr lvl="1"/>
            <a:r>
              <a:rPr lang="hu-HU" dirty="0"/>
              <a:t>OG:</a:t>
            </a:r>
          </a:p>
          <a:p>
            <a:pPr lvl="1"/>
            <a:r>
              <a:rPr lang="hu-HU" dirty="0"/>
              <a:t>OO: </a:t>
            </a:r>
          </a:p>
          <a:p>
            <a:pPr lvl="1"/>
            <a:r>
              <a:rPr lang="hu-HU" dirty="0"/>
              <a:t>CG: </a:t>
            </a:r>
          </a:p>
          <a:p>
            <a:pPr lvl="1"/>
            <a:r>
              <a:rPr lang="hu-HU" dirty="0"/>
              <a:t>CO: </a:t>
            </a:r>
          </a:p>
          <a:p>
            <a:pPr lvl="1"/>
            <a:r>
              <a:rPr lang="hu-HU" dirty="0"/>
              <a:t>Chair: Ruben, Wings:</a:t>
            </a:r>
          </a:p>
          <a:p>
            <a:r>
              <a:rPr lang="hu-HU" dirty="0"/>
              <a:t>Room 2: </a:t>
            </a:r>
          </a:p>
          <a:p>
            <a:pPr lvl="1"/>
            <a:r>
              <a:rPr lang="hu-HU" dirty="0"/>
              <a:t>OG:</a:t>
            </a:r>
          </a:p>
          <a:p>
            <a:pPr lvl="1"/>
            <a:r>
              <a:rPr lang="hu-HU" dirty="0"/>
              <a:t>OO:</a:t>
            </a:r>
          </a:p>
          <a:p>
            <a:pPr lvl="1"/>
            <a:r>
              <a:rPr lang="hu-HU" dirty="0"/>
              <a:t>CG:</a:t>
            </a:r>
          </a:p>
          <a:p>
            <a:pPr lvl="1"/>
            <a:r>
              <a:rPr lang="hu-HU" dirty="0"/>
              <a:t>CO:</a:t>
            </a:r>
          </a:p>
          <a:p>
            <a:r>
              <a:rPr lang="hu-HU" dirty="0"/>
              <a:t>Chair: Balázs, Wings:</a:t>
            </a:r>
          </a:p>
        </p:txBody>
      </p:sp>
    </p:spTree>
    <p:extLst>
      <p:ext uri="{BB962C8B-B14F-4D97-AF65-F5344CB8AC3E}">
        <p14:creationId xmlns:p14="http://schemas.microsoft.com/office/powerpoint/2010/main" val="276222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811E-C054-4A49-B3BA-8BC584DC394D}"/>
              </a:ext>
            </a:extLst>
          </p:cNvPr>
          <p:cNvSpPr>
            <a:spLocks noGrp="1"/>
          </p:cNvSpPr>
          <p:nvPr>
            <p:ph type="title"/>
          </p:nvPr>
        </p:nvSpPr>
        <p:spPr/>
        <p:txBody>
          <a:bodyPr/>
          <a:lstStyle/>
          <a:p>
            <a:r>
              <a:rPr lang="hu-HU" dirty="0"/>
              <a:t>And the motion for tonight: </a:t>
            </a:r>
          </a:p>
        </p:txBody>
      </p:sp>
      <p:sp>
        <p:nvSpPr>
          <p:cNvPr id="3" name="Content Placeholder 2">
            <a:extLst>
              <a:ext uri="{FF2B5EF4-FFF2-40B4-BE49-F238E27FC236}">
                <a16:creationId xmlns:a16="http://schemas.microsoft.com/office/drawing/2014/main" id="{E335B16D-8FF7-42A9-B18C-9E424FA4FBAC}"/>
              </a:ext>
            </a:extLst>
          </p:cNvPr>
          <p:cNvSpPr>
            <a:spLocks noGrp="1"/>
          </p:cNvSpPr>
          <p:nvPr>
            <p:ph idx="1"/>
          </p:nvPr>
        </p:nvSpPr>
        <p:spPr/>
        <p:txBody>
          <a:bodyPr/>
          <a:lstStyle/>
          <a:p>
            <a:endParaRPr lang="hu-HU"/>
          </a:p>
        </p:txBody>
      </p:sp>
    </p:spTree>
    <p:extLst>
      <p:ext uri="{BB962C8B-B14F-4D97-AF65-F5344CB8AC3E}">
        <p14:creationId xmlns:p14="http://schemas.microsoft.com/office/powerpoint/2010/main" val="7423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811E-C054-4A49-B3BA-8BC584DC394D}"/>
              </a:ext>
            </a:extLst>
          </p:cNvPr>
          <p:cNvSpPr>
            <a:spLocks noGrp="1"/>
          </p:cNvSpPr>
          <p:nvPr>
            <p:ph type="title"/>
          </p:nvPr>
        </p:nvSpPr>
        <p:spPr/>
        <p:txBody>
          <a:bodyPr/>
          <a:lstStyle/>
          <a:p>
            <a:r>
              <a:rPr lang="hu-HU" dirty="0"/>
              <a:t>And the motion for tonight: </a:t>
            </a:r>
          </a:p>
        </p:txBody>
      </p:sp>
      <p:sp>
        <p:nvSpPr>
          <p:cNvPr id="3" name="Content Placeholder 2">
            <a:extLst>
              <a:ext uri="{FF2B5EF4-FFF2-40B4-BE49-F238E27FC236}">
                <a16:creationId xmlns:a16="http://schemas.microsoft.com/office/drawing/2014/main" id="{E335B16D-8FF7-42A9-B18C-9E424FA4FBAC}"/>
              </a:ext>
            </a:extLst>
          </p:cNvPr>
          <p:cNvSpPr>
            <a:spLocks noGrp="1"/>
          </p:cNvSpPr>
          <p:nvPr>
            <p:ph idx="1"/>
          </p:nvPr>
        </p:nvSpPr>
        <p:spPr/>
        <p:txBody>
          <a:bodyPr/>
          <a:lstStyle/>
          <a:p>
            <a:r>
              <a:rPr lang="hu-HU" dirty="0"/>
              <a:t>STOP! CHECK! Do we have the teams?</a:t>
            </a:r>
          </a:p>
        </p:txBody>
      </p:sp>
    </p:spTree>
    <p:extLst>
      <p:ext uri="{BB962C8B-B14F-4D97-AF65-F5344CB8AC3E}">
        <p14:creationId xmlns:p14="http://schemas.microsoft.com/office/powerpoint/2010/main" val="1520534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811E-C054-4A49-B3BA-8BC584DC394D}"/>
              </a:ext>
            </a:extLst>
          </p:cNvPr>
          <p:cNvSpPr>
            <a:spLocks noGrp="1"/>
          </p:cNvSpPr>
          <p:nvPr>
            <p:ph type="title"/>
          </p:nvPr>
        </p:nvSpPr>
        <p:spPr/>
        <p:txBody>
          <a:bodyPr/>
          <a:lstStyle/>
          <a:p>
            <a:r>
              <a:rPr lang="hu-HU" dirty="0"/>
              <a:t>And the motion for tonight: </a:t>
            </a:r>
          </a:p>
        </p:txBody>
      </p:sp>
      <p:sp>
        <p:nvSpPr>
          <p:cNvPr id="3" name="Content Placeholder 2">
            <a:extLst>
              <a:ext uri="{FF2B5EF4-FFF2-40B4-BE49-F238E27FC236}">
                <a16:creationId xmlns:a16="http://schemas.microsoft.com/office/drawing/2014/main" id="{E335B16D-8FF7-42A9-B18C-9E424FA4FBAC}"/>
              </a:ext>
            </a:extLst>
          </p:cNvPr>
          <p:cNvSpPr>
            <a:spLocks noGrp="1"/>
          </p:cNvSpPr>
          <p:nvPr>
            <p:ph idx="1"/>
          </p:nvPr>
        </p:nvSpPr>
        <p:spPr/>
        <p:txBody>
          <a:bodyPr/>
          <a:lstStyle/>
          <a:p>
            <a:r>
              <a:rPr lang="hu-HU" dirty="0"/>
              <a:t>TH... </a:t>
            </a:r>
          </a:p>
        </p:txBody>
      </p:sp>
    </p:spTree>
    <p:extLst>
      <p:ext uri="{BB962C8B-B14F-4D97-AF65-F5344CB8AC3E}">
        <p14:creationId xmlns:p14="http://schemas.microsoft.com/office/powerpoint/2010/main" val="38808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D25B-08DD-4437-AF4B-165D056616F5}"/>
              </a:ext>
            </a:extLst>
          </p:cNvPr>
          <p:cNvSpPr>
            <a:spLocks noGrp="1"/>
          </p:cNvSpPr>
          <p:nvPr>
            <p:ph type="title"/>
          </p:nvPr>
        </p:nvSpPr>
        <p:spPr/>
        <p:txBody>
          <a:bodyPr/>
          <a:lstStyle/>
          <a:p>
            <a:r>
              <a:rPr lang="hu-HU" dirty="0"/>
              <a:t>Context / problem</a:t>
            </a:r>
          </a:p>
        </p:txBody>
      </p:sp>
      <p:graphicFrame>
        <p:nvGraphicFramePr>
          <p:cNvPr id="5" name="Content Placeholder 5">
            <a:extLst>
              <a:ext uri="{FF2B5EF4-FFF2-40B4-BE49-F238E27FC236}">
                <a16:creationId xmlns:a16="http://schemas.microsoft.com/office/drawing/2014/main" id="{D4BA070D-AD63-4A3A-A385-85DBEE3086FE}"/>
              </a:ext>
            </a:extLst>
          </p:cNvPr>
          <p:cNvGraphicFramePr>
            <a:graphicFrameLocks/>
          </p:cNvGraphicFramePr>
          <p:nvPr>
            <p:extLst>
              <p:ext uri="{D42A27DB-BD31-4B8C-83A1-F6EECF244321}">
                <p14:modId xmlns:p14="http://schemas.microsoft.com/office/powerpoint/2010/main" val="2224470752"/>
              </p:ext>
            </p:extLst>
          </p:nvPr>
        </p:nvGraphicFramePr>
        <p:xfrm>
          <a:off x="7599680" y="387034"/>
          <a:ext cx="5410200" cy="2898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1F0D1BDB-A716-4973-A469-999C036F1682}"/>
              </a:ext>
            </a:extLst>
          </p:cNvPr>
          <p:cNvGraphicFramePr/>
          <p:nvPr>
            <p:extLst>
              <p:ext uri="{D42A27DB-BD31-4B8C-83A1-F6EECF244321}">
                <p14:modId xmlns:p14="http://schemas.microsoft.com/office/powerpoint/2010/main" val="2931025426"/>
              </p:ext>
            </p:extLst>
          </p:nvPr>
        </p:nvGraphicFramePr>
        <p:xfrm>
          <a:off x="223520" y="2072640"/>
          <a:ext cx="8128000" cy="38624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6">
            <a:extLst>
              <a:ext uri="{FF2B5EF4-FFF2-40B4-BE49-F238E27FC236}">
                <a16:creationId xmlns:a16="http://schemas.microsoft.com/office/drawing/2014/main" id="{BC14A0B1-136A-47A5-8A49-127B80BB1631}"/>
              </a:ext>
            </a:extLst>
          </p:cNvPr>
          <p:cNvSpPr/>
          <p:nvPr/>
        </p:nvSpPr>
        <p:spPr>
          <a:xfrm rot="1367965">
            <a:off x="396239" y="2576484"/>
            <a:ext cx="11399519" cy="1754326"/>
          </a:xfrm>
          <a:prstGeom prst="rect">
            <a:avLst/>
          </a:prstGeom>
          <a:solidFill>
            <a:schemeClr val="tx1"/>
          </a:solidFill>
        </p:spPr>
        <p:txBody>
          <a:bodyPr wrap="square" lIns="91440" tIns="45720" rIns="91440" bIns="45720">
            <a:spAutoFit/>
          </a:bodyPr>
          <a:lstStyle/>
          <a:p>
            <a:pPr algn="ctr"/>
            <a:r>
              <a:rPr lang="hu-HU" sz="5400" b="1" dirty="0">
                <a:ln w="22225">
                  <a:solidFill>
                    <a:srgbClr val="FF0000"/>
                  </a:solidFill>
                  <a:prstDash val="solid"/>
                </a:ln>
                <a:solidFill>
                  <a:srgbClr val="FF0000"/>
                </a:solidFill>
              </a:rPr>
              <a:t>Warning: If things go right, this slide is for the opening speaker only</a:t>
            </a:r>
            <a:endParaRPr lang="en-US" sz="5400" b="1" dirty="0">
              <a:ln w="22225">
                <a:solidFill>
                  <a:srgbClr val="FF0000"/>
                </a:solidFill>
                <a:prstDash val="solid"/>
              </a:ln>
              <a:solidFill>
                <a:srgbClr val="FF0000"/>
              </a:solidFill>
            </a:endParaRPr>
          </a:p>
        </p:txBody>
      </p:sp>
    </p:spTree>
    <p:extLst>
      <p:ext uri="{BB962C8B-B14F-4D97-AF65-F5344CB8AC3E}">
        <p14:creationId xmlns:p14="http://schemas.microsoft.com/office/powerpoint/2010/main" val="78858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D25B-08DD-4437-AF4B-165D056616F5}"/>
              </a:ext>
            </a:extLst>
          </p:cNvPr>
          <p:cNvSpPr>
            <a:spLocks noGrp="1"/>
          </p:cNvSpPr>
          <p:nvPr>
            <p:ph type="title"/>
          </p:nvPr>
        </p:nvSpPr>
        <p:spPr/>
        <p:txBody>
          <a:bodyPr/>
          <a:lstStyle/>
          <a:p>
            <a:r>
              <a:rPr lang="hu-HU" dirty="0"/>
              <a:t>Context / problem</a:t>
            </a:r>
          </a:p>
        </p:txBody>
      </p:sp>
      <p:graphicFrame>
        <p:nvGraphicFramePr>
          <p:cNvPr id="5" name="Content Placeholder 5">
            <a:extLst>
              <a:ext uri="{FF2B5EF4-FFF2-40B4-BE49-F238E27FC236}">
                <a16:creationId xmlns:a16="http://schemas.microsoft.com/office/drawing/2014/main" id="{D4BA070D-AD63-4A3A-A385-85DBEE3086FE}"/>
              </a:ext>
            </a:extLst>
          </p:cNvPr>
          <p:cNvGraphicFramePr>
            <a:graphicFrameLocks/>
          </p:cNvGraphicFramePr>
          <p:nvPr/>
        </p:nvGraphicFramePr>
        <p:xfrm>
          <a:off x="7599680" y="387034"/>
          <a:ext cx="5410200" cy="2898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1F0D1BDB-A716-4973-A469-999C036F1682}"/>
              </a:ext>
            </a:extLst>
          </p:cNvPr>
          <p:cNvGraphicFramePr/>
          <p:nvPr/>
        </p:nvGraphicFramePr>
        <p:xfrm>
          <a:off x="223520" y="2072640"/>
          <a:ext cx="8128000" cy="38624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7654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D25B-08DD-4437-AF4B-165D056616F5}"/>
              </a:ext>
            </a:extLst>
          </p:cNvPr>
          <p:cNvSpPr>
            <a:spLocks noGrp="1"/>
          </p:cNvSpPr>
          <p:nvPr>
            <p:ph type="title"/>
          </p:nvPr>
        </p:nvSpPr>
        <p:spPr/>
        <p:txBody>
          <a:bodyPr/>
          <a:lstStyle/>
          <a:p>
            <a:r>
              <a:rPr lang="hu-HU" dirty="0"/>
              <a:t>Context / problem</a:t>
            </a:r>
          </a:p>
        </p:txBody>
      </p:sp>
      <p:graphicFrame>
        <p:nvGraphicFramePr>
          <p:cNvPr id="5" name="Content Placeholder 5">
            <a:extLst>
              <a:ext uri="{FF2B5EF4-FFF2-40B4-BE49-F238E27FC236}">
                <a16:creationId xmlns:a16="http://schemas.microsoft.com/office/drawing/2014/main" id="{D4BA070D-AD63-4A3A-A385-85DBEE3086FE}"/>
              </a:ext>
            </a:extLst>
          </p:cNvPr>
          <p:cNvGraphicFramePr>
            <a:graphicFrameLocks/>
          </p:cNvGraphicFramePr>
          <p:nvPr/>
        </p:nvGraphicFramePr>
        <p:xfrm>
          <a:off x="7599680" y="387034"/>
          <a:ext cx="5410200" cy="2898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1F0D1BDB-A716-4973-A469-999C036F1682}"/>
              </a:ext>
            </a:extLst>
          </p:cNvPr>
          <p:cNvGraphicFramePr/>
          <p:nvPr/>
        </p:nvGraphicFramePr>
        <p:xfrm>
          <a:off x="223520" y="2072640"/>
          <a:ext cx="8128000" cy="38624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6">
            <a:extLst>
              <a:ext uri="{FF2B5EF4-FFF2-40B4-BE49-F238E27FC236}">
                <a16:creationId xmlns:a16="http://schemas.microsoft.com/office/drawing/2014/main" id="{BC14A0B1-136A-47A5-8A49-127B80BB1631}"/>
              </a:ext>
            </a:extLst>
          </p:cNvPr>
          <p:cNvSpPr/>
          <p:nvPr/>
        </p:nvSpPr>
        <p:spPr>
          <a:xfrm rot="1367965">
            <a:off x="396239" y="2576484"/>
            <a:ext cx="11399519" cy="1754326"/>
          </a:xfrm>
          <a:prstGeom prst="rect">
            <a:avLst/>
          </a:prstGeom>
          <a:solidFill>
            <a:schemeClr val="tx1"/>
          </a:solidFill>
        </p:spPr>
        <p:txBody>
          <a:bodyPr wrap="square" lIns="91440" tIns="45720" rIns="91440" bIns="45720">
            <a:spAutoFit/>
          </a:bodyPr>
          <a:lstStyle/>
          <a:p>
            <a:pPr algn="ctr"/>
            <a:r>
              <a:rPr lang="hu-HU" sz="5400" b="1" dirty="0">
                <a:ln w="22225">
                  <a:solidFill>
                    <a:srgbClr val="FF0000"/>
                  </a:solidFill>
                  <a:prstDash val="solid"/>
                </a:ln>
                <a:solidFill>
                  <a:srgbClr val="FF0000"/>
                </a:solidFill>
              </a:rPr>
              <a:t>Warning: If things go right, this slide is for the opening speaker only</a:t>
            </a:r>
            <a:endParaRPr lang="en-US" sz="5400" b="1" dirty="0">
              <a:ln w="22225">
                <a:solidFill>
                  <a:srgbClr val="FF0000"/>
                </a:solidFill>
                <a:prstDash val="solid"/>
              </a:ln>
              <a:solidFill>
                <a:srgbClr val="FF0000"/>
              </a:solidFill>
            </a:endParaRPr>
          </a:p>
        </p:txBody>
      </p:sp>
    </p:spTree>
    <p:extLst>
      <p:ext uri="{BB962C8B-B14F-4D97-AF65-F5344CB8AC3E}">
        <p14:creationId xmlns:p14="http://schemas.microsoft.com/office/powerpoint/2010/main" val="215170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D25B-08DD-4437-AF4B-165D056616F5}"/>
              </a:ext>
            </a:extLst>
          </p:cNvPr>
          <p:cNvSpPr>
            <a:spLocks noGrp="1"/>
          </p:cNvSpPr>
          <p:nvPr>
            <p:ph type="title"/>
          </p:nvPr>
        </p:nvSpPr>
        <p:spPr/>
        <p:txBody>
          <a:bodyPr/>
          <a:lstStyle/>
          <a:p>
            <a:r>
              <a:rPr lang="hu-HU" dirty="0"/>
              <a:t>Context / problem</a:t>
            </a:r>
          </a:p>
        </p:txBody>
      </p:sp>
      <p:sp>
        <p:nvSpPr>
          <p:cNvPr id="3" name="Content Placeholder 2">
            <a:extLst>
              <a:ext uri="{FF2B5EF4-FFF2-40B4-BE49-F238E27FC236}">
                <a16:creationId xmlns:a16="http://schemas.microsoft.com/office/drawing/2014/main" id="{D695B061-F750-4DAD-8DD3-D5ACC2837F7B}"/>
              </a:ext>
            </a:extLst>
          </p:cNvPr>
          <p:cNvSpPr>
            <a:spLocks noGrp="1"/>
          </p:cNvSpPr>
          <p:nvPr>
            <p:ph idx="1"/>
          </p:nvPr>
        </p:nvSpPr>
        <p:spPr/>
        <p:txBody>
          <a:bodyPr/>
          <a:lstStyle/>
          <a:p>
            <a:pPr algn="just"/>
            <a:r>
              <a:rPr lang="hu-HU" dirty="0"/>
              <a:t>„Five score years ago, a great American, in whose symbolic shadow we stand today, signed the Emancipation Proclamation. This momentous decree came as a great beacon light of hope to millions of Negro slaves who had been seared in the flames of withering injustice. It came as a joyous daybreak to end the long night of their captivity. But one hundred years  later, the Negro still is not free.”</a:t>
            </a:r>
          </a:p>
        </p:txBody>
      </p:sp>
    </p:spTree>
    <p:extLst>
      <p:ext uri="{BB962C8B-B14F-4D97-AF65-F5344CB8AC3E}">
        <p14:creationId xmlns:p14="http://schemas.microsoft.com/office/powerpoint/2010/main" val="38537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D25B-08DD-4437-AF4B-165D056616F5}"/>
              </a:ext>
            </a:extLst>
          </p:cNvPr>
          <p:cNvSpPr>
            <a:spLocks noGrp="1"/>
          </p:cNvSpPr>
          <p:nvPr>
            <p:ph type="title"/>
          </p:nvPr>
        </p:nvSpPr>
        <p:spPr/>
        <p:txBody>
          <a:bodyPr/>
          <a:lstStyle/>
          <a:p>
            <a:r>
              <a:rPr lang="hu-HU" dirty="0"/>
              <a:t>Context / problem</a:t>
            </a:r>
          </a:p>
        </p:txBody>
      </p:sp>
      <p:sp>
        <p:nvSpPr>
          <p:cNvPr id="3" name="Content Placeholder 2">
            <a:extLst>
              <a:ext uri="{FF2B5EF4-FFF2-40B4-BE49-F238E27FC236}">
                <a16:creationId xmlns:a16="http://schemas.microsoft.com/office/drawing/2014/main" id="{D695B061-F750-4DAD-8DD3-D5ACC2837F7B}"/>
              </a:ext>
            </a:extLst>
          </p:cNvPr>
          <p:cNvSpPr>
            <a:spLocks noGrp="1"/>
          </p:cNvSpPr>
          <p:nvPr>
            <p:ph idx="1"/>
          </p:nvPr>
        </p:nvSpPr>
        <p:spPr/>
        <p:txBody>
          <a:bodyPr/>
          <a:lstStyle/>
          <a:p>
            <a:pPr algn="just"/>
            <a:r>
              <a:rPr lang="hu-HU" dirty="0"/>
              <a:t>„Five score years ago, a great American, in whose symbolic shadow we stand today, signed the Emancipation Proclamation. This momentous decree came as a great beacon light of hope to millions of Negro slaves who had been seared in the flames of withering injustice. It came as a joyous daybreak to end the long night of their captivity. But one hundred years  later, the Negro still is not free.”</a:t>
            </a:r>
          </a:p>
        </p:txBody>
      </p:sp>
      <p:graphicFrame>
        <p:nvGraphicFramePr>
          <p:cNvPr id="4" name="Diagram 3">
            <a:extLst>
              <a:ext uri="{FF2B5EF4-FFF2-40B4-BE49-F238E27FC236}">
                <a16:creationId xmlns:a16="http://schemas.microsoft.com/office/drawing/2014/main" id="{38AD502C-15BB-4F2E-AA2F-89EECBE68762}"/>
              </a:ext>
            </a:extLst>
          </p:cNvPr>
          <p:cNvGraphicFramePr/>
          <p:nvPr>
            <p:extLst>
              <p:ext uri="{D42A27DB-BD31-4B8C-83A1-F6EECF244321}">
                <p14:modId xmlns:p14="http://schemas.microsoft.com/office/powerpoint/2010/main" val="3614267757"/>
              </p:ext>
            </p:extLst>
          </p:nvPr>
        </p:nvGraphicFramePr>
        <p:xfrm>
          <a:off x="243395" y="4305105"/>
          <a:ext cx="11395230" cy="2267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4128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3486</Words>
  <Application>Microsoft Office PowerPoint</Application>
  <PresentationFormat>Widescreen</PresentationFormat>
  <Paragraphs>339</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Wingdings</vt:lpstr>
      <vt:lpstr>Office Theme</vt:lpstr>
      <vt:lpstr>Structure in Debate</vt:lpstr>
      <vt:lpstr>Start: „mindmapping structure”</vt:lpstr>
      <vt:lpstr>Goals for today:</vt:lpstr>
      <vt:lpstr>Structure overview</vt:lpstr>
      <vt:lpstr>Context / problem</vt:lpstr>
      <vt:lpstr>Context / problem</vt:lpstr>
      <vt:lpstr>Context / problem</vt:lpstr>
      <vt:lpstr>Context / problem</vt:lpstr>
      <vt:lpstr>Context / problem</vt:lpstr>
      <vt:lpstr>Context / problem</vt:lpstr>
      <vt:lpstr>Context / problem</vt:lpstr>
      <vt:lpstr>Teamline / first principles</vt:lpstr>
      <vt:lpstr>Teamline / first principles</vt:lpstr>
      <vt:lpstr>Relevance</vt:lpstr>
      <vt:lpstr>Characterisation</vt:lpstr>
      <vt:lpstr>Characterisation</vt:lpstr>
      <vt:lpstr>Characterisation</vt:lpstr>
      <vt:lpstr>Characterisation</vt:lpstr>
      <vt:lpstr>Characterisation</vt:lpstr>
      <vt:lpstr>Characterisation</vt:lpstr>
      <vt:lpstr>Characterisation</vt:lpstr>
      <vt:lpstr>Characterisation</vt:lpstr>
      <vt:lpstr>Characterisation</vt:lpstr>
      <vt:lpstr>Characterisation</vt:lpstr>
      <vt:lpstr>Characterisation</vt:lpstr>
      <vt:lpstr>Characterisation</vt:lpstr>
      <vt:lpstr>Quick hint for characterisation: </vt:lpstr>
      <vt:lpstr>PowerPoint Presentation</vt:lpstr>
      <vt:lpstr>Flagging</vt:lpstr>
      <vt:lpstr>Flagging</vt:lpstr>
      <vt:lpstr>Flagging</vt:lpstr>
      <vt:lpstr>Arguments: </vt:lpstr>
      <vt:lpstr>Arguments: </vt:lpstr>
      <vt:lpstr>Arguments: </vt:lpstr>
      <vt:lpstr>Homework 1: </vt:lpstr>
      <vt:lpstr>Arguments: </vt:lpstr>
      <vt:lpstr>Arguments: </vt:lpstr>
      <vt:lpstr>Examples</vt:lpstr>
      <vt:lpstr>Thank you! </vt:lpstr>
      <vt:lpstr>PowerPoint Presentation</vt:lpstr>
      <vt:lpstr>https://create.kahoot.it/v2/details/5a7e4b8f-cca8-4323-a97d-432631a40610</vt:lpstr>
      <vt:lpstr>PowerPoint Presentation</vt:lpstr>
      <vt:lpstr>Let’s form teams</vt:lpstr>
      <vt:lpstr>And the motion for tonight: </vt:lpstr>
      <vt:lpstr>And the motion for tonight: </vt:lpstr>
      <vt:lpstr>And the motion for tonight: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in Debate</dc:title>
  <dc:creator>András</dc:creator>
  <cp:lastModifiedBy>András</cp:lastModifiedBy>
  <cp:revision>2</cp:revision>
  <dcterms:created xsi:type="dcterms:W3CDTF">2020-10-05T15:13:25Z</dcterms:created>
  <dcterms:modified xsi:type="dcterms:W3CDTF">2022-06-01T12:10:19Z</dcterms:modified>
</cp:coreProperties>
</file>