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73" r:id="rId7"/>
    <p:sldId id="269" r:id="rId8"/>
    <p:sldId id="270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1" r:id="rId18"/>
    <p:sldId id="268" r:id="rId19"/>
    <p:sldId id="272" r:id="rId20"/>
    <p:sldId id="258" r:id="rId21"/>
    <p:sldId id="259" r:id="rId22"/>
    <p:sldId id="265" r:id="rId23"/>
    <p:sldId id="262" r:id="rId24"/>
    <p:sldId id="263" r:id="rId25"/>
    <p:sldId id="266" r:id="rId26"/>
    <p:sldId id="264" r:id="rId27"/>
    <p:sldId id="267" r:id="rId28"/>
    <p:sldId id="260" r:id="rId29"/>
    <p:sldId id="274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B900"/>
    <a:srgbClr val="0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7CE84F3-28C3-443E-9E96-99CF82512B7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703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86F7A1-1B86-49D0-9AAB-210F12E3A17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5E3B60A9-54E5-4F5D-82EA-1A0B4054164D}">
      <dgm:prSet phldrT="[Text]"/>
      <dgm:spPr/>
      <dgm:t>
        <a:bodyPr/>
        <a:lstStyle/>
        <a:p>
          <a:r>
            <a:rPr lang="hu-HU" b="0" dirty="0">
              <a:solidFill>
                <a:schemeClr val="tx1"/>
              </a:solidFill>
            </a:rPr>
            <a:t>A vita </a:t>
          </a:r>
          <a:r>
            <a:rPr lang="hu-HU" b="1" dirty="0">
              <a:solidFill>
                <a:schemeClr val="tx1"/>
              </a:solidFill>
            </a:rPr>
            <a:t>NEM </a:t>
          </a:r>
          <a:r>
            <a:rPr lang="hu-HU" b="0" dirty="0">
              <a:solidFill>
                <a:schemeClr val="tx1"/>
              </a:solidFill>
            </a:rPr>
            <a:t>Magyarország-specifikus</a:t>
          </a:r>
          <a:endParaRPr lang="en-AU" b="0" dirty="0">
            <a:solidFill>
              <a:schemeClr val="tx1"/>
            </a:solidFill>
          </a:endParaRPr>
        </a:p>
      </dgm:t>
    </dgm:pt>
    <dgm:pt modelId="{7F15B14A-178F-4B85-8C5C-582ED2A85435}" type="parTrans" cxnId="{26BD4594-4131-4FF2-8F7F-F0E5A489BC72}">
      <dgm:prSet/>
      <dgm:spPr/>
      <dgm:t>
        <a:bodyPr/>
        <a:lstStyle/>
        <a:p>
          <a:endParaRPr lang="en-AU" b="0">
            <a:solidFill>
              <a:schemeClr val="tx1"/>
            </a:solidFill>
          </a:endParaRPr>
        </a:p>
      </dgm:t>
    </dgm:pt>
    <dgm:pt modelId="{84EBBEAD-7BC3-4B4B-8DB7-FD1DB136D23A}" type="sibTrans" cxnId="{26BD4594-4131-4FF2-8F7F-F0E5A489BC72}">
      <dgm:prSet/>
      <dgm:spPr/>
      <dgm:t>
        <a:bodyPr/>
        <a:lstStyle/>
        <a:p>
          <a:endParaRPr lang="en-AU" b="0">
            <a:solidFill>
              <a:schemeClr val="tx1"/>
            </a:solidFill>
          </a:endParaRPr>
        </a:p>
      </dgm:t>
    </dgm:pt>
    <dgm:pt modelId="{D05BF690-28CA-4917-914D-3CAA401CF16C}">
      <dgm:prSet phldrT="[Text]"/>
      <dgm:spPr/>
      <dgm:t>
        <a:bodyPr/>
        <a:lstStyle/>
        <a:p>
          <a:r>
            <a:rPr lang="hu-HU" b="0" dirty="0">
              <a:solidFill>
                <a:schemeClr val="tx1"/>
              </a:solidFill>
            </a:rPr>
            <a:t>A vita </a:t>
          </a:r>
          <a:r>
            <a:rPr lang="hu-HU" b="1" dirty="0">
              <a:solidFill>
                <a:schemeClr val="tx1"/>
              </a:solidFill>
            </a:rPr>
            <a:t>nem</a:t>
          </a:r>
          <a:r>
            <a:rPr lang="hu-HU" b="0" dirty="0">
              <a:solidFill>
                <a:schemeClr val="tx1"/>
              </a:solidFill>
            </a:rPr>
            <a:t> a Parlamentben van, és nem mi vagyunk a kormány</a:t>
          </a:r>
          <a:endParaRPr lang="en-AU" b="0" dirty="0">
            <a:solidFill>
              <a:schemeClr val="tx1"/>
            </a:solidFill>
          </a:endParaRPr>
        </a:p>
      </dgm:t>
    </dgm:pt>
    <dgm:pt modelId="{104B67E5-8079-4050-A99C-0C93BE128B32}" type="parTrans" cxnId="{CD5182AD-09BE-4A16-A357-E9E59EABE229}">
      <dgm:prSet/>
      <dgm:spPr/>
      <dgm:t>
        <a:bodyPr/>
        <a:lstStyle/>
        <a:p>
          <a:endParaRPr lang="en-AU" b="0">
            <a:solidFill>
              <a:schemeClr val="tx1"/>
            </a:solidFill>
          </a:endParaRPr>
        </a:p>
      </dgm:t>
    </dgm:pt>
    <dgm:pt modelId="{134BED2A-E47E-40FC-88C9-7CA87DA405CE}" type="sibTrans" cxnId="{CD5182AD-09BE-4A16-A357-E9E59EABE229}">
      <dgm:prSet/>
      <dgm:spPr/>
      <dgm:t>
        <a:bodyPr/>
        <a:lstStyle/>
        <a:p>
          <a:endParaRPr lang="en-AU" b="0">
            <a:solidFill>
              <a:schemeClr val="tx1"/>
            </a:solidFill>
          </a:endParaRPr>
        </a:p>
      </dgm:t>
    </dgm:pt>
    <dgm:pt modelId="{015F29D0-0057-47D0-9337-10555A962DB5}">
      <dgm:prSet phldrT="[Text]"/>
      <dgm:spPr/>
      <dgm:t>
        <a:bodyPr/>
        <a:lstStyle/>
        <a:p>
          <a:r>
            <a:rPr lang="hu-HU" b="1" dirty="0">
              <a:solidFill>
                <a:schemeClr val="tx1"/>
              </a:solidFill>
            </a:rPr>
            <a:t>„úgysem működne”</a:t>
          </a:r>
          <a:r>
            <a:rPr lang="hu-HU" dirty="0">
              <a:solidFill>
                <a:schemeClr val="tx1"/>
              </a:solidFill>
            </a:rPr>
            <a:t> vita </a:t>
          </a:r>
          <a:r>
            <a:rPr lang="hu-HU" dirty="0">
              <a:solidFill>
                <a:schemeClr val="tx1"/>
              </a:solidFill>
              <a:sym typeface="Wingdings" panose="05000000000000000000" pitchFamily="2" charset="2"/>
            </a:rPr>
            <a:t> feltételezzük, hogy a tételmondat megvalósítható</a:t>
          </a:r>
          <a:endParaRPr lang="en-AU" b="0" dirty="0">
            <a:solidFill>
              <a:schemeClr val="tx1"/>
            </a:solidFill>
          </a:endParaRPr>
        </a:p>
      </dgm:t>
    </dgm:pt>
    <dgm:pt modelId="{79490611-E320-49F4-BDC5-CC67A57C2F81}" type="parTrans" cxnId="{A2E7792F-549E-419D-B3FD-1D5E3C9FA3A6}">
      <dgm:prSet/>
      <dgm:spPr/>
      <dgm:t>
        <a:bodyPr/>
        <a:lstStyle/>
        <a:p>
          <a:endParaRPr lang="en-AU" b="0">
            <a:solidFill>
              <a:schemeClr val="tx1"/>
            </a:solidFill>
          </a:endParaRPr>
        </a:p>
      </dgm:t>
    </dgm:pt>
    <dgm:pt modelId="{32FC9C92-DE00-4D2E-B265-98ABC4244142}" type="sibTrans" cxnId="{A2E7792F-549E-419D-B3FD-1D5E3C9FA3A6}">
      <dgm:prSet/>
      <dgm:spPr/>
      <dgm:t>
        <a:bodyPr/>
        <a:lstStyle/>
        <a:p>
          <a:endParaRPr lang="en-AU" b="0">
            <a:solidFill>
              <a:schemeClr val="tx1"/>
            </a:solidFill>
          </a:endParaRPr>
        </a:p>
      </dgm:t>
    </dgm:pt>
    <dgm:pt modelId="{E8CFBBC7-277C-4352-8D2A-50AB9D05BC45}">
      <dgm:prSet/>
      <dgm:spPr/>
      <dgm:t>
        <a:bodyPr/>
        <a:lstStyle/>
        <a:p>
          <a:r>
            <a:rPr lang="hu-HU" b="1" dirty="0">
              <a:solidFill>
                <a:schemeClr val="tx1"/>
              </a:solidFill>
            </a:rPr>
            <a:t>Attitűd hiba: </a:t>
          </a:r>
          <a:r>
            <a:rPr lang="hu-HU" dirty="0">
              <a:solidFill>
                <a:schemeClr val="tx1"/>
              </a:solidFill>
            </a:rPr>
            <a:t>hangos beszéd, stb. </a:t>
          </a:r>
          <a:endParaRPr lang="en-AU" dirty="0">
            <a:solidFill>
              <a:schemeClr val="tx1"/>
            </a:solidFill>
          </a:endParaRPr>
        </a:p>
      </dgm:t>
    </dgm:pt>
    <dgm:pt modelId="{AE4A7D90-62F9-43B4-86D6-1B26941925E6}" type="parTrans" cxnId="{19557062-FA59-4893-B25C-CBE4755CCB70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8F426FC7-0568-4369-84B1-DAA1F2617B5A}" type="sibTrans" cxnId="{19557062-FA59-4893-B25C-CBE4755CCB70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08F6236F-9EF6-45C8-AB05-A51D95DB233D}" type="pres">
      <dgm:prSet presAssocID="{9586F7A1-1B86-49D0-9AAB-210F12E3A179}" presName="linear" presStyleCnt="0">
        <dgm:presLayoutVars>
          <dgm:animLvl val="lvl"/>
          <dgm:resizeHandles val="exact"/>
        </dgm:presLayoutVars>
      </dgm:prSet>
      <dgm:spPr/>
    </dgm:pt>
    <dgm:pt modelId="{84442AC7-E303-41D9-BA2D-DDBF2FCC2509}" type="pres">
      <dgm:prSet presAssocID="{5E3B60A9-54E5-4F5D-82EA-1A0B405416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67E15C-E4C1-4260-BE45-76F4A87CD6EC}" type="pres">
      <dgm:prSet presAssocID="{84EBBEAD-7BC3-4B4B-8DB7-FD1DB136D23A}" presName="spacer" presStyleCnt="0"/>
      <dgm:spPr/>
    </dgm:pt>
    <dgm:pt modelId="{9D851F2B-9AA6-4A6E-8612-03D83876CA08}" type="pres">
      <dgm:prSet presAssocID="{D05BF690-28CA-4917-914D-3CAA401CF1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64E977-5D05-4F41-ACC5-23809686ACD9}" type="pres">
      <dgm:prSet presAssocID="{134BED2A-E47E-40FC-88C9-7CA87DA405CE}" presName="spacer" presStyleCnt="0"/>
      <dgm:spPr/>
    </dgm:pt>
    <dgm:pt modelId="{06616837-97FA-491A-8005-37AD98ED7AD4}" type="pres">
      <dgm:prSet presAssocID="{015F29D0-0057-47D0-9337-10555A962D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CB0C89F-D716-4306-9190-2ECD8E1A9B05}" type="pres">
      <dgm:prSet presAssocID="{32FC9C92-DE00-4D2E-B265-98ABC4244142}" presName="spacer" presStyleCnt="0"/>
      <dgm:spPr/>
    </dgm:pt>
    <dgm:pt modelId="{8A4926CB-77DA-4CB4-BA09-B55C7992D605}" type="pres">
      <dgm:prSet presAssocID="{E8CFBBC7-277C-4352-8D2A-50AB9D05BC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142F70D-21C5-4A91-B302-FDC18BE0D679}" type="presOf" srcId="{5E3B60A9-54E5-4F5D-82EA-1A0B4054164D}" destId="{84442AC7-E303-41D9-BA2D-DDBF2FCC2509}" srcOrd="0" destOrd="0" presId="urn:microsoft.com/office/officeart/2005/8/layout/vList2"/>
    <dgm:cxn modelId="{DF18DD14-550F-4229-8A5E-B9CCF449CF20}" type="presOf" srcId="{E8CFBBC7-277C-4352-8D2A-50AB9D05BC45}" destId="{8A4926CB-77DA-4CB4-BA09-B55C7992D605}" srcOrd="0" destOrd="0" presId="urn:microsoft.com/office/officeart/2005/8/layout/vList2"/>
    <dgm:cxn modelId="{A2E7792F-549E-419D-B3FD-1D5E3C9FA3A6}" srcId="{9586F7A1-1B86-49D0-9AAB-210F12E3A179}" destId="{015F29D0-0057-47D0-9337-10555A962DB5}" srcOrd="2" destOrd="0" parTransId="{79490611-E320-49F4-BDC5-CC67A57C2F81}" sibTransId="{32FC9C92-DE00-4D2E-B265-98ABC4244142}"/>
    <dgm:cxn modelId="{19557062-FA59-4893-B25C-CBE4755CCB70}" srcId="{9586F7A1-1B86-49D0-9AAB-210F12E3A179}" destId="{E8CFBBC7-277C-4352-8D2A-50AB9D05BC45}" srcOrd="3" destOrd="0" parTransId="{AE4A7D90-62F9-43B4-86D6-1B26941925E6}" sibTransId="{8F426FC7-0568-4369-84B1-DAA1F2617B5A}"/>
    <dgm:cxn modelId="{6A3A8678-D33C-4333-AC36-E6835B330272}" type="presOf" srcId="{015F29D0-0057-47D0-9337-10555A962DB5}" destId="{06616837-97FA-491A-8005-37AD98ED7AD4}" srcOrd="0" destOrd="0" presId="urn:microsoft.com/office/officeart/2005/8/layout/vList2"/>
    <dgm:cxn modelId="{26BD4594-4131-4FF2-8F7F-F0E5A489BC72}" srcId="{9586F7A1-1B86-49D0-9AAB-210F12E3A179}" destId="{5E3B60A9-54E5-4F5D-82EA-1A0B4054164D}" srcOrd="0" destOrd="0" parTransId="{7F15B14A-178F-4B85-8C5C-582ED2A85435}" sibTransId="{84EBBEAD-7BC3-4B4B-8DB7-FD1DB136D23A}"/>
    <dgm:cxn modelId="{CCBD9E98-7C3A-488A-87F8-5073890FBC23}" type="presOf" srcId="{D05BF690-28CA-4917-914D-3CAA401CF16C}" destId="{9D851F2B-9AA6-4A6E-8612-03D83876CA08}" srcOrd="0" destOrd="0" presId="urn:microsoft.com/office/officeart/2005/8/layout/vList2"/>
    <dgm:cxn modelId="{CD5182AD-09BE-4A16-A357-E9E59EABE229}" srcId="{9586F7A1-1B86-49D0-9AAB-210F12E3A179}" destId="{D05BF690-28CA-4917-914D-3CAA401CF16C}" srcOrd="1" destOrd="0" parTransId="{104B67E5-8079-4050-A99C-0C93BE128B32}" sibTransId="{134BED2A-E47E-40FC-88C9-7CA87DA405CE}"/>
    <dgm:cxn modelId="{98D80DB2-9B2B-4D96-AC0E-D965BF3AFF11}" type="presOf" srcId="{9586F7A1-1B86-49D0-9AAB-210F12E3A179}" destId="{08F6236F-9EF6-45C8-AB05-A51D95DB233D}" srcOrd="0" destOrd="0" presId="urn:microsoft.com/office/officeart/2005/8/layout/vList2"/>
    <dgm:cxn modelId="{36290FCB-F863-4219-B238-C331E95860F3}" type="presParOf" srcId="{08F6236F-9EF6-45C8-AB05-A51D95DB233D}" destId="{84442AC7-E303-41D9-BA2D-DDBF2FCC2509}" srcOrd="0" destOrd="0" presId="urn:microsoft.com/office/officeart/2005/8/layout/vList2"/>
    <dgm:cxn modelId="{550B1995-45AB-4F29-A84D-6FBBFD857780}" type="presParOf" srcId="{08F6236F-9EF6-45C8-AB05-A51D95DB233D}" destId="{5C67E15C-E4C1-4260-BE45-76F4A87CD6EC}" srcOrd="1" destOrd="0" presId="urn:microsoft.com/office/officeart/2005/8/layout/vList2"/>
    <dgm:cxn modelId="{EDC20EAF-62CA-4642-9A21-DA28CCDEAF6A}" type="presParOf" srcId="{08F6236F-9EF6-45C8-AB05-A51D95DB233D}" destId="{9D851F2B-9AA6-4A6E-8612-03D83876CA08}" srcOrd="2" destOrd="0" presId="urn:microsoft.com/office/officeart/2005/8/layout/vList2"/>
    <dgm:cxn modelId="{047F948A-4BC8-405F-BCC7-0AB50F9B2E4C}" type="presParOf" srcId="{08F6236F-9EF6-45C8-AB05-A51D95DB233D}" destId="{8764E977-5D05-4F41-ACC5-23809686ACD9}" srcOrd="3" destOrd="0" presId="urn:microsoft.com/office/officeart/2005/8/layout/vList2"/>
    <dgm:cxn modelId="{3BE29024-27BD-49B1-A844-6EC68AEB35C4}" type="presParOf" srcId="{08F6236F-9EF6-45C8-AB05-A51D95DB233D}" destId="{06616837-97FA-491A-8005-37AD98ED7AD4}" srcOrd="4" destOrd="0" presId="urn:microsoft.com/office/officeart/2005/8/layout/vList2"/>
    <dgm:cxn modelId="{15B5175C-8F1D-41ED-9275-8A3EE3AEE853}" type="presParOf" srcId="{08F6236F-9EF6-45C8-AB05-A51D95DB233D}" destId="{DCB0C89F-D716-4306-9190-2ECD8E1A9B05}" srcOrd="5" destOrd="0" presId="urn:microsoft.com/office/officeart/2005/8/layout/vList2"/>
    <dgm:cxn modelId="{1DD72903-AC0A-4EDC-9088-1AA98963CF55}" type="presParOf" srcId="{08F6236F-9EF6-45C8-AB05-A51D95DB233D}" destId="{8A4926CB-77DA-4CB4-BA09-B55C7992D60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AEC5FA-D18B-42CF-BCB7-8902FBDF5C34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BDBD3854-C090-443F-AC4B-579E44FE6F6D}">
      <dgm:prSet phldrT="[Text]"/>
      <dgm:spPr/>
      <dgm:t>
        <a:bodyPr/>
        <a:lstStyle/>
        <a:p>
          <a:r>
            <a:rPr lang="hu-HU" b="1">
              <a:solidFill>
                <a:schemeClr val="tx1"/>
              </a:solidFill>
            </a:rPr>
            <a:t>Késelés / nem kiszélesített vita</a:t>
          </a:r>
          <a:endParaRPr lang="en-AU" b="1" dirty="0">
            <a:solidFill>
              <a:schemeClr val="tx1"/>
            </a:solidFill>
          </a:endParaRPr>
        </a:p>
      </dgm:t>
    </dgm:pt>
    <dgm:pt modelId="{BF6879B5-4B37-45D3-BA73-00C905043DA7}" type="parTrans" cxnId="{61E64D39-8999-48B4-8D6F-05687BCC2538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A11C4BCF-9096-4984-9BD5-C9D8719BB5FE}" type="sibTrans" cxnId="{61E64D39-8999-48B4-8D6F-05687BCC2538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D70BCEAA-C46B-48F0-AFE4-6595666B3723}">
      <dgm:prSet/>
      <dgm:spPr/>
      <dgm:t>
        <a:bodyPr/>
        <a:lstStyle/>
        <a:p>
          <a:r>
            <a:rPr lang="hu-HU" b="1">
              <a:solidFill>
                <a:schemeClr val="tx1"/>
              </a:solidFill>
            </a:rPr>
            <a:t>Címkézés / struktúra / követhetőség hiánya</a:t>
          </a:r>
          <a:endParaRPr lang="hu-HU" b="1" dirty="0">
            <a:solidFill>
              <a:schemeClr val="tx1"/>
            </a:solidFill>
          </a:endParaRPr>
        </a:p>
      </dgm:t>
    </dgm:pt>
    <dgm:pt modelId="{54E07C3F-240D-4206-9867-759215129A9A}" type="parTrans" cxnId="{51B16A5C-4293-4896-A693-559DA7B76112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C390E053-93F3-4275-970C-31B862EF1FE0}" type="sibTrans" cxnId="{51B16A5C-4293-4896-A693-559DA7B76112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9EF2A7C1-F800-4294-9C70-C3057992F226}">
      <dgm:prSet/>
      <dgm:spPr/>
      <dgm:t>
        <a:bodyPr/>
        <a:lstStyle/>
        <a:p>
          <a:r>
            <a:rPr lang="hu-HU" b="1">
              <a:solidFill>
                <a:schemeClr val="tx1"/>
              </a:solidFill>
            </a:rPr>
            <a:t>Obstrukció / túl hosszú hozzászólás / hozzászólások szerepe</a:t>
          </a:r>
          <a:endParaRPr lang="hu-HU" b="1" dirty="0">
            <a:solidFill>
              <a:schemeClr val="tx1"/>
            </a:solidFill>
          </a:endParaRPr>
        </a:p>
      </dgm:t>
    </dgm:pt>
    <dgm:pt modelId="{1F6FB950-40DE-4330-AC15-9BA8BB9D28FD}" type="parTrans" cxnId="{0CBA1071-480C-4EE1-BC9F-EB480378CDD0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262F8ABD-FEB2-46EB-B0F3-131ABB4DC1E8}" type="sibTrans" cxnId="{0CBA1071-480C-4EE1-BC9F-EB480378CDD0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A165DC95-57F9-481F-9BB3-18D59C70596B}">
      <dgm:prSet/>
      <dgm:spPr/>
      <dgm:t>
        <a:bodyPr/>
        <a:lstStyle/>
        <a:p>
          <a:r>
            <a:rPr lang="hu-HU" b="1">
              <a:solidFill>
                <a:schemeClr val="tx1"/>
              </a:solidFill>
            </a:rPr>
            <a:t>Cáfolat hiányos</a:t>
          </a:r>
          <a:endParaRPr lang="hu-HU" b="1" dirty="0">
            <a:solidFill>
              <a:schemeClr val="tx1"/>
            </a:solidFill>
          </a:endParaRPr>
        </a:p>
      </dgm:t>
    </dgm:pt>
    <dgm:pt modelId="{64A8906C-B9CC-4761-A5F4-5B8E68795858}" type="parTrans" cxnId="{AB6BE18B-DF82-4E5E-A606-AA7DC215C4B0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BAD34ACC-4A40-40D6-8D31-8E501CF5FE52}" type="sibTrans" cxnId="{AB6BE18B-DF82-4E5E-A606-AA7DC215C4B0}">
      <dgm:prSet/>
      <dgm:spPr/>
      <dgm:t>
        <a:bodyPr/>
        <a:lstStyle/>
        <a:p>
          <a:endParaRPr lang="en-AU" b="1">
            <a:solidFill>
              <a:schemeClr val="tx1"/>
            </a:solidFill>
          </a:endParaRPr>
        </a:p>
      </dgm:t>
    </dgm:pt>
    <dgm:pt modelId="{02CB5D15-EEA4-4657-8A8F-554382258973}" type="pres">
      <dgm:prSet presAssocID="{E7AEC5FA-D18B-42CF-BCB7-8902FBDF5C34}" presName="linear" presStyleCnt="0">
        <dgm:presLayoutVars>
          <dgm:animLvl val="lvl"/>
          <dgm:resizeHandles val="exact"/>
        </dgm:presLayoutVars>
      </dgm:prSet>
      <dgm:spPr/>
    </dgm:pt>
    <dgm:pt modelId="{3C9CAF6D-F45F-42B3-9120-FC8114D7AE68}" type="pres">
      <dgm:prSet presAssocID="{BDBD3854-C090-443F-AC4B-579E44FE6F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65D2D7-C68F-4769-9807-023ACDF9466B}" type="pres">
      <dgm:prSet presAssocID="{A11C4BCF-9096-4984-9BD5-C9D8719BB5FE}" presName="spacer" presStyleCnt="0"/>
      <dgm:spPr/>
    </dgm:pt>
    <dgm:pt modelId="{798C46C4-4276-43CE-B212-F87A4F77CA01}" type="pres">
      <dgm:prSet presAssocID="{D70BCEAA-C46B-48F0-AFE4-6595666B37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60FABF-423C-4C6A-942E-43438866EB00}" type="pres">
      <dgm:prSet presAssocID="{C390E053-93F3-4275-970C-31B862EF1FE0}" presName="spacer" presStyleCnt="0"/>
      <dgm:spPr/>
    </dgm:pt>
    <dgm:pt modelId="{FF345817-F3F4-47A0-AEE7-B5E14E1FD0DE}" type="pres">
      <dgm:prSet presAssocID="{9EF2A7C1-F800-4294-9C70-C3057992F2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D6BEA9-3E51-430D-8D11-774D058C4D1E}" type="pres">
      <dgm:prSet presAssocID="{262F8ABD-FEB2-46EB-B0F3-131ABB4DC1E8}" presName="spacer" presStyleCnt="0"/>
      <dgm:spPr/>
    </dgm:pt>
    <dgm:pt modelId="{B3F643E4-A1B6-4D13-AACC-A641BDD2D26F}" type="pres">
      <dgm:prSet presAssocID="{A165DC95-57F9-481F-9BB3-18D59C70596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536419-966E-4337-967B-232E1EAA6415}" type="presOf" srcId="{D70BCEAA-C46B-48F0-AFE4-6595666B3723}" destId="{798C46C4-4276-43CE-B212-F87A4F77CA01}" srcOrd="0" destOrd="0" presId="urn:microsoft.com/office/officeart/2005/8/layout/vList2"/>
    <dgm:cxn modelId="{61E64D39-8999-48B4-8D6F-05687BCC2538}" srcId="{E7AEC5FA-D18B-42CF-BCB7-8902FBDF5C34}" destId="{BDBD3854-C090-443F-AC4B-579E44FE6F6D}" srcOrd="0" destOrd="0" parTransId="{BF6879B5-4B37-45D3-BA73-00C905043DA7}" sibTransId="{A11C4BCF-9096-4984-9BD5-C9D8719BB5FE}"/>
    <dgm:cxn modelId="{51B16A5C-4293-4896-A693-559DA7B76112}" srcId="{E7AEC5FA-D18B-42CF-BCB7-8902FBDF5C34}" destId="{D70BCEAA-C46B-48F0-AFE4-6595666B3723}" srcOrd="1" destOrd="0" parTransId="{54E07C3F-240D-4206-9867-759215129A9A}" sibTransId="{C390E053-93F3-4275-970C-31B862EF1FE0}"/>
    <dgm:cxn modelId="{0CBA1071-480C-4EE1-BC9F-EB480378CDD0}" srcId="{E7AEC5FA-D18B-42CF-BCB7-8902FBDF5C34}" destId="{9EF2A7C1-F800-4294-9C70-C3057992F226}" srcOrd="2" destOrd="0" parTransId="{1F6FB950-40DE-4330-AC15-9BA8BB9D28FD}" sibTransId="{262F8ABD-FEB2-46EB-B0F3-131ABB4DC1E8}"/>
    <dgm:cxn modelId="{EE39EA8A-694D-4FB8-B2C7-DA5FC5C95154}" type="presOf" srcId="{BDBD3854-C090-443F-AC4B-579E44FE6F6D}" destId="{3C9CAF6D-F45F-42B3-9120-FC8114D7AE68}" srcOrd="0" destOrd="0" presId="urn:microsoft.com/office/officeart/2005/8/layout/vList2"/>
    <dgm:cxn modelId="{AB6BE18B-DF82-4E5E-A606-AA7DC215C4B0}" srcId="{E7AEC5FA-D18B-42CF-BCB7-8902FBDF5C34}" destId="{A165DC95-57F9-481F-9BB3-18D59C70596B}" srcOrd="3" destOrd="0" parTransId="{64A8906C-B9CC-4761-A5F4-5B8E68795858}" sibTransId="{BAD34ACC-4A40-40D6-8D31-8E501CF5FE52}"/>
    <dgm:cxn modelId="{8AF1E1C8-DBAC-4571-BC14-05BCDA6B960D}" type="presOf" srcId="{9EF2A7C1-F800-4294-9C70-C3057992F226}" destId="{FF345817-F3F4-47A0-AEE7-B5E14E1FD0DE}" srcOrd="0" destOrd="0" presId="urn:microsoft.com/office/officeart/2005/8/layout/vList2"/>
    <dgm:cxn modelId="{A4A44DCF-CDEA-490E-A5E3-20C5D7D77B14}" type="presOf" srcId="{A165DC95-57F9-481F-9BB3-18D59C70596B}" destId="{B3F643E4-A1B6-4D13-AACC-A641BDD2D26F}" srcOrd="0" destOrd="0" presId="urn:microsoft.com/office/officeart/2005/8/layout/vList2"/>
    <dgm:cxn modelId="{8B6F1DE3-C296-40B6-B8FE-BF8CD3AAEDCA}" type="presOf" srcId="{E7AEC5FA-D18B-42CF-BCB7-8902FBDF5C34}" destId="{02CB5D15-EEA4-4657-8A8F-554382258973}" srcOrd="0" destOrd="0" presId="urn:microsoft.com/office/officeart/2005/8/layout/vList2"/>
    <dgm:cxn modelId="{F20DACDF-A61C-4301-8763-94FD2ECD27FD}" type="presParOf" srcId="{02CB5D15-EEA4-4657-8A8F-554382258973}" destId="{3C9CAF6D-F45F-42B3-9120-FC8114D7AE68}" srcOrd="0" destOrd="0" presId="urn:microsoft.com/office/officeart/2005/8/layout/vList2"/>
    <dgm:cxn modelId="{2F26236A-B706-43D1-9AC1-FE95260A8B52}" type="presParOf" srcId="{02CB5D15-EEA4-4657-8A8F-554382258973}" destId="{B865D2D7-C68F-4769-9807-023ACDF9466B}" srcOrd="1" destOrd="0" presId="urn:microsoft.com/office/officeart/2005/8/layout/vList2"/>
    <dgm:cxn modelId="{0FCF6346-FA0C-4768-B0A5-D7B053E7509A}" type="presParOf" srcId="{02CB5D15-EEA4-4657-8A8F-554382258973}" destId="{798C46C4-4276-43CE-B212-F87A4F77CA01}" srcOrd="2" destOrd="0" presId="urn:microsoft.com/office/officeart/2005/8/layout/vList2"/>
    <dgm:cxn modelId="{E112C666-002C-433A-9564-46366C197A7F}" type="presParOf" srcId="{02CB5D15-EEA4-4657-8A8F-554382258973}" destId="{4C60FABF-423C-4C6A-942E-43438866EB00}" srcOrd="3" destOrd="0" presId="urn:microsoft.com/office/officeart/2005/8/layout/vList2"/>
    <dgm:cxn modelId="{04031820-DC5E-4206-94E9-1F604BF46190}" type="presParOf" srcId="{02CB5D15-EEA4-4657-8A8F-554382258973}" destId="{FF345817-F3F4-47A0-AEE7-B5E14E1FD0DE}" srcOrd="4" destOrd="0" presId="urn:microsoft.com/office/officeart/2005/8/layout/vList2"/>
    <dgm:cxn modelId="{F77969EB-A70C-401D-B4F3-4B5F30A87E69}" type="presParOf" srcId="{02CB5D15-EEA4-4657-8A8F-554382258973}" destId="{39D6BEA9-3E51-430D-8D11-774D058C4D1E}" srcOrd="5" destOrd="0" presId="urn:microsoft.com/office/officeart/2005/8/layout/vList2"/>
    <dgm:cxn modelId="{CF12AA95-3F59-465C-A80D-FE9173C376B4}" type="presParOf" srcId="{02CB5D15-EEA4-4657-8A8F-554382258973}" destId="{B3F643E4-A1B6-4D13-AACC-A641BDD2D2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CEDDBE-D751-49C6-A1D8-25A30D30047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2DFEF40A-D308-417F-800B-73073122F374}">
      <dgm:prSet phldrT="[Text]" custT="1"/>
      <dgm:spPr/>
      <dgm:t>
        <a:bodyPr/>
        <a:lstStyle/>
        <a:p>
          <a:r>
            <a:rPr lang="hu-HU" sz="2800" b="1" dirty="0">
              <a:solidFill>
                <a:schemeClr val="tx1"/>
              </a:solidFill>
            </a:rPr>
            <a:t>Definíció támadása, ami nem segíti a saját érvrendszert</a:t>
          </a:r>
          <a:endParaRPr lang="en-AU" sz="2800" b="1" dirty="0">
            <a:solidFill>
              <a:schemeClr val="tx1"/>
            </a:solidFill>
          </a:endParaRPr>
        </a:p>
      </dgm:t>
    </dgm:pt>
    <dgm:pt modelId="{268A556B-A12F-480D-952E-1F933539A250}" type="parTrans" cxnId="{D1C5982F-3A12-4EB8-8087-24995223B8AF}">
      <dgm:prSet/>
      <dgm:spPr/>
      <dgm:t>
        <a:bodyPr/>
        <a:lstStyle/>
        <a:p>
          <a:endParaRPr lang="en-AU" b="1"/>
        </a:p>
      </dgm:t>
    </dgm:pt>
    <dgm:pt modelId="{AE3EC604-CE70-48F9-B9B4-ED817652E9B9}" type="sibTrans" cxnId="{D1C5982F-3A12-4EB8-8087-24995223B8AF}">
      <dgm:prSet/>
      <dgm:spPr/>
      <dgm:t>
        <a:bodyPr/>
        <a:lstStyle/>
        <a:p>
          <a:endParaRPr lang="en-AU" b="1"/>
        </a:p>
      </dgm:t>
    </dgm:pt>
    <dgm:pt modelId="{99FA3FAE-01EC-4133-91BF-F7DD938ABF24}">
      <dgm:prSet custT="1"/>
      <dgm:spPr/>
      <dgm:t>
        <a:bodyPr/>
        <a:lstStyle/>
        <a:p>
          <a:r>
            <a:rPr lang="hu-HU" sz="2800" b="1" dirty="0">
              <a:solidFill>
                <a:schemeClr val="tx1"/>
              </a:solidFill>
            </a:rPr>
            <a:t>Hiányzó „hatás” </a:t>
          </a:r>
        </a:p>
      </dgm:t>
    </dgm:pt>
    <dgm:pt modelId="{F3828DD5-1A46-4F55-9CDA-C6AF9C9AD572}" type="parTrans" cxnId="{BBF1830A-3625-4608-92F9-B207C1E49DB0}">
      <dgm:prSet/>
      <dgm:spPr/>
      <dgm:t>
        <a:bodyPr/>
        <a:lstStyle/>
        <a:p>
          <a:endParaRPr lang="en-AU" b="1"/>
        </a:p>
      </dgm:t>
    </dgm:pt>
    <dgm:pt modelId="{6339316E-99BC-4D58-AF57-D47EF8E8AFB8}" type="sibTrans" cxnId="{BBF1830A-3625-4608-92F9-B207C1E49DB0}">
      <dgm:prSet/>
      <dgm:spPr/>
      <dgm:t>
        <a:bodyPr/>
        <a:lstStyle/>
        <a:p>
          <a:endParaRPr lang="en-AU" b="1"/>
        </a:p>
      </dgm:t>
    </dgm:pt>
    <dgm:pt modelId="{FD5A339D-5B19-4C11-83BC-4A946772F37D}">
      <dgm:prSet custT="1"/>
      <dgm:spPr/>
      <dgm:t>
        <a:bodyPr/>
        <a:lstStyle/>
        <a:p>
          <a:r>
            <a:rPr lang="hu-HU" sz="2800" b="1">
              <a:solidFill>
                <a:schemeClr val="tx1"/>
              </a:solidFill>
            </a:rPr>
            <a:t>Cáfolat nem jól priorizált</a:t>
          </a:r>
          <a:endParaRPr lang="hu-HU" sz="2800" b="1" dirty="0">
            <a:solidFill>
              <a:schemeClr val="tx1"/>
            </a:solidFill>
          </a:endParaRPr>
        </a:p>
      </dgm:t>
    </dgm:pt>
    <dgm:pt modelId="{5503F192-A459-4B53-954C-E21155F51058}" type="parTrans" cxnId="{89DC22F4-8287-49F1-B922-561D47A09A7B}">
      <dgm:prSet/>
      <dgm:spPr/>
      <dgm:t>
        <a:bodyPr/>
        <a:lstStyle/>
        <a:p>
          <a:endParaRPr lang="en-AU" b="1"/>
        </a:p>
      </dgm:t>
    </dgm:pt>
    <dgm:pt modelId="{DA5EBC21-8167-43A2-93F2-EBE3EB73544F}" type="sibTrans" cxnId="{89DC22F4-8287-49F1-B922-561D47A09A7B}">
      <dgm:prSet/>
      <dgm:spPr/>
      <dgm:t>
        <a:bodyPr/>
        <a:lstStyle/>
        <a:p>
          <a:endParaRPr lang="en-AU" b="1"/>
        </a:p>
      </dgm:t>
    </dgm:pt>
    <dgm:pt modelId="{918BA771-D2D8-4D5D-BF8C-F3AFE2A0CFFA}" type="pres">
      <dgm:prSet presAssocID="{44CEDDBE-D751-49C6-A1D8-25A30D30047E}" presName="linear" presStyleCnt="0">
        <dgm:presLayoutVars>
          <dgm:animLvl val="lvl"/>
          <dgm:resizeHandles val="exact"/>
        </dgm:presLayoutVars>
      </dgm:prSet>
      <dgm:spPr/>
    </dgm:pt>
    <dgm:pt modelId="{0DD40B7F-3E21-4B11-9C74-24569DD7CCDD}" type="pres">
      <dgm:prSet presAssocID="{2DFEF40A-D308-417F-800B-73073122F3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9BE3B5-82D5-4E74-9CC7-CB1182B2D3C0}" type="pres">
      <dgm:prSet presAssocID="{AE3EC604-CE70-48F9-B9B4-ED817652E9B9}" presName="spacer" presStyleCnt="0"/>
      <dgm:spPr/>
    </dgm:pt>
    <dgm:pt modelId="{B98EFF3F-3A31-4F5D-9A6E-EF2A0A3B6F5D}" type="pres">
      <dgm:prSet presAssocID="{99FA3FAE-01EC-4133-91BF-F7DD938ABF24}" presName="parentText" presStyleLbl="node1" presStyleIdx="1" presStyleCnt="3" custLinFactNeighborX="0">
        <dgm:presLayoutVars>
          <dgm:chMax val="0"/>
          <dgm:bulletEnabled val="1"/>
        </dgm:presLayoutVars>
      </dgm:prSet>
      <dgm:spPr/>
    </dgm:pt>
    <dgm:pt modelId="{B8A0D899-2C83-4C85-A0F5-7933BF8978AB}" type="pres">
      <dgm:prSet presAssocID="{6339316E-99BC-4D58-AF57-D47EF8E8AFB8}" presName="spacer" presStyleCnt="0"/>
      <dgm:spPr/>
    </dgm:pt>
    <dgm:pt modelId="{7473CB6D-B140-4B22-B7EE-271C7F0FCA6C}" type="pres">
      <dgm:prSet presAssocID="{FD5A339D-5B19-4C11-83BC-4A946772F37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F1830A-3625-4608-92F9-B207C1E49DB0}" srcId="{44CEDDBE-D751-49C6-A1D8-25A30D30047E}" destId="{99FA3FAE-01EC-4133-91BF-F7DD938ABF24}" srcOrd="1" destOrd="0" parTransId="{F3828DD5-1A46-4F55-9CDA-C6AF9C9AD572}" sibTransId="{6339316E-99BC-4D58-AF57-D47EF8E8AFB8}"/>
    <dgm:cxn modelId="{D1C5982F-3A12-4EB8-8087-24995223B8AF}" srcId="{44CEDDBE-D751-49C6-A1D8-25A30D30047E}" destId="{2DFEF40A-D308-417F-800B-73073122F374}" srcOrd="0" destOrd="0" parTransId="{268A556B-A12F-480D-952E-1F933539A250}" sibTransId="{AE3EC604-CE70-48F9-B9B4-ED817652E9B9}"/>
    <dgm:cxn modelId="{9A105A39-1749-46A6-A231-9C52BFB18009}" type="presOf" srcId="{44CEDDBE-D751-49C6-A1D8-25A30D30047E}" destId="{918BA771-D2D8-4D5D-BF8C-F3AFE2A0CFFA}" srcOrd="0" destOrd="0" presId="urn:microsoft.com/office/officeart/2005/8/layout/vList2"/>
    <dgm:cxn modelId="{D93E4E51-9189-4A86-A636-C1C83361B862}" type="presOf" srcId="{2DFEF40A-D308-417F-800B-73073122F374}" destId="{0DD40B7F-3E21-4B11-9C74-24569DD7CCDD}" srcOrd="0" destOrd="0" presId="urn:microsoft.com/office/officeart/2005/8/layout/vList2"/>
    <dgm:cxn modelId="{92109DD5-5236-4900-B67F-4DE50A423498}" type="presOf" srcId="{99FA3FAE-01EC-4133-91BF-F7DD938ABF24}" destId="{B98EFF3F-3A31-4F5D-9A6E-EF2A0A3B6F5D}" srcOrd="0" destOrd="0" presId="urn:microsoft.com/office/officeart/2005/8/layout/vList2"/>
    <dgm:cxn modelId="{12190FE2-BCBA-4CDA-9E47-BDF312F5C717}" type="presOf" srcId="{FD5A339D-5B19-4C11-83BC-4A946772F37D}" destId="{7473CB6D-B140-4B22-B7EE-271C7F0FCA6C}" srcOrd="0" destOrd="0" presId="urn:microsoft.com/office/officeart/2005/8/layout/vList2"/>
    <dgm:cxn modelId="{89DC22F4-8287-49F1-B922-561D47A09A7B}" srcId="{44CEDDBE-D751-49C6-A1D8-25A30D30047E}" destId="{FD5A339D-5B19-4C11-83BC-4A946772F37D}" srcOrd="2" destOrd="0" parTransId="{5503F192-A459-4B53-954C-E21155F51058}" sibTransId="{DA5EBC21-8167-43A2-93F2-EBE3EB73544F}"/>
    <dgm:cxn modelId="{A08DB60A-E024-424E-9EC4-F38631EDE3E0}" type="presParOf" srcId="{918BA771-D2D8-4D5D-BF8C-F3AFE2A0CFFA}" destId="{0DD40B7F-3E21-4B11-9C74-24569DD7CCDD}" srcOrd="0" destOrd="0" presId="urn:microsoft.com/office/officeart/2005/8/layout/vList2"/>
    <dgm:cxn modelId="{705BBFC6-2F56-43A3-AF5E-B7193721BB78}" type="presParOf" srcId="{918BA771-D2D8-4D5D-BF8C-F3AFE2A0CFFA}" destId="{479BE3B5-82D5-4E74-9CC7-CB1182B2D3C0}" srcOrd="1" destOrd="0" presId="urn:microsoft.com/office/officeart/2005/8/layout/vList2"/>
    <dgm:cxn modelId="{5184D567-8AC3-4D4D-8696-AD949E0C2E1E}" type="presParOf" srcId="{918BA771-D2D8-4D5D-BF8C-F3AFE2A0CFFA}" destId="{B98EFF3F-3A31-4F5D-9A6E-EF2A0A3B6F5D}" srcOrd="2" destOrd="0" presId="urn:microsoft.com/office/officeart/2005/8/layout/vList2"/>
    <dgm:cxn modelId="{8CCD579B-C238-41A8-B997-4EC39FE36D12}" type="presParOf" srcId="{918BA771-D2D8-4D5D-BF8C-F3AFE2A0CFFA}" destId="{B8A0D899-2C83-4C85-A0F5-7933BF8978AB}" srcOrd="3" destOrd="0" presId="urn:microsoft.com/office/officeart/2005/8/layout/vList2"/>
    <dgm:cxn modelId="{EE0FB8DE-FF57-480E-BDFA-2CBB34F7FE0D}" type="presParOf" srcId="{918BA771-D2D8-4D5D-BF8C-F3AFE2A0CFFA}" destId="{7473CB6D-B140-4B22-B7EE-271C7F0FCA6C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536452-B76E-4445-A300-D895AA3F01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A462405-1E24-4E29-919D-4F6D025D5EAF}">
      <dgm:prSet phldrT="[Text]"/>
      <dgm:spPr/>
      <dgm:t>
        <a:bodyPr/>
        <a:lstStyle/>
        <a:p>
          <a:r>
            <a:rPr lang="hu-HU" b="1"/>
            <a:t>Durva alaphibák</a:t>
          </a:r>
          <a:endParaRPr lang="en-AU" b="1" dirty="0"/>
        </a:p>
      </dgm:t>
    </dgm:pt>
    <dgm:pt modelId="{B393FE10-1C4D-4A1B-A951-FCEEFF9D7D81}" type="parTrans" cxnId="{4499C589-8CE6-402B-92D6-5C4D18005EC1}">
      <dgm:prSet/>
      <dgm:spPr/>
      <dgm:t>
        <a:bodyPr/>
        <a:lstStyle/>
        <a:p>
          <a:endParaRPr lang="en-AU" b="0"/>
        </a:p>
      </dgm:t>
    </dgm:pt>
    <dgm:pt modelId="{6EE4061F-7F8C-4CBD-9129-0D12B2EB1B28}" type="sibTrans" cxnId="{4499C589-8CE6-402B-92D6-5C4D18005EC1}">
      <dgm:prSet/>
      <dgm:spPr/>
      <dgm:t>
        <a:bodyPr/>
        <a:lstStyle/>
        <a:p>
          <a:endParaRPr lang="en-AU" b="0"/>
        </a:p>
      </dgm:t>
    </dgm:pt>
    <dgm:pt modelId="{F5B37EBE-6A11-432E-AF0B-2920A04BF35D}">
      <dgm:prSet/>
      <dgm:spPr/>
      <dgm:t>
        <a:bodyPr/>
        <a:lstStyle/>
        <a:p>
          <a:r>
            <a:rPr lang="hu-HU" b="0" dirty="0"/>
            <a:t>Vita NEM Magyarország-specifikus</a:t>
          </a:r>
        </a:p>
      </dgm:t>
    </dgm:pt>
    <dgm:pt modelId="{C2CD99FD-452F-4AC8-9833-003E171D75BB}" type="parTrans" cxnId="{5E552773-7B1B-43BD-9A37-2AA72E2D4C68}">
      <dgm:prSet/>
      <dgm:spPr/>
      <dgm:t>
        <a:bodyPr/>
        <a:lstStyle/>
        <a:p>
          <a:endParaRPr lang="en-AU" b="0"/>
        </a:p>
      </dgm:t>
    </dgm:pt>
    <dgm:pt modelId="{0D7994F4-6E2C-4B77-8ADB-71AF2004F63C}" type="sibTrans" cxnId="{5E552773-7B1B-43BD-9A37-2AA72E2D4C68}">
      <dgm:prSet/>
      <dgm:spPr/>
      <dgm:t>
        <a:bodyPr/>
        <a:lstStyle/>
        <a:p>
          <a:endParaRPr lang="en-AU" b="0"/>
        </a:p>
      </dgm:t>
    </dgm:pt>
    <dgm:pt modelId="{FE75C507-DE4D-4F47-8131-8769730D26B9}">
      <dgm:prSet/>
      <dgm:spPr/>
      <dgm:t>
        <a:bodyPr/>
        <a:lstStyle/>
        <a:p>
          <a:r>
            <a:rPr lang="hu-HU" b="0" dirty="0"/>
            <a:t>Vita NEM Parlamentben van, és nem mi vagyunk a kormány</a:t>
          </a:r>
        </a:p>
      </dgm:t>
    </dgm:pt>
    <dgm:pt modelId="{81FB8B45-5C1E-48D2-BFDF-4A917AED7337}" type="parTrans" cxnId="{2332FDF5-D6FE-4114-B229-9858BF170D5C}">
      <dgm:prSet/>
      <dgm:spPr/>
      <dgm:t>
        <a:bodyPr/>
        <a:lstStyle/>
        <a:p>
          <a:endParaRPr lang="en-AU" b="0"/>
        </a:p>
      </dgm:t>
    </dgm:pt>
    <dgm:pt modelId="{AEB28AFF-B0FE-4266-AA91-457F9050C9C6}" type="sibTrans" cxnId="{2332FDF5-D6FE-4114-B229-9858BF170D5C}">
      <dgm:prSet/>
      <dgm:spPr/>
      <dgm:t>
        <a:bodyPr/>
        <a:lstStyle/>
        <a:p>
          <a:endParaRPr lang="en-AU" b="0"/>
        </a:p>
      </dgm:t>
    </dgm:pt>
    <dgm:pt modelId="{45B17AA8-2776-4603-B99B-0D5985B7E243}">
      <dgm:prSet/>
      <dgm:spPr/>
      <dgm:t>
        <a:bodyPr/>
        <a:lstStyle/>
        <a:p>
          <a:r>
            <a:rPr lang="hu-HU" b="0" dirty="0"/>
            <a:t>„úgysem működne” vita </a:t>
          </a:r>
          <a:r>
            <a:rPr lang="hu-HU" b="0" dirty="0">
              <a:sym typeface="Wingdings" panose="05000000000000000000" pitchFamily="2" charset="2"/>
            </a:rPr>
            <a:t> feltételezzük, hogy a tételmondat megvalósítható</a:t>
          </a:r>
        </a:p>
      </dgm:t>
    </dgm:pt>
    <dgm:pt modelId="{69CCB1C6-56C6-4CDB-A58A-4EE15B9000D0}" type="parTrans" cxnId="{D6489710-4AA4-4A7F-8C1D-2E5F054F50E2}">
      <dgm:prSet/>
      <dgm:spPr/>
      <dgm:t>
        <a:bodyPr/>
        <a:lstStyle/>
        <a:p>
          <a:endParaRPr lang="en-AU" b="0"/>
        </a:p>
      </dgm:t>
    </dgm:pt>
    <dgm:pt modelId="{D09CCCC3-C3B4-475C-AABA-B8493310CBDA}" type="sibTrans" cxnId="{D6489710-4AA4-4A7F-8C1D-2E5F054F50E2}">
      <dgm:prSet/>
      <dgm:spPr/>
      <dgm:t>
        <a:bodyPr/>
        <a:lstStyle/>
        <a:p>
          <a:endParaRPr lang="en-AU" b="0"/>
        </a:p>
      </dgm:t>
    </dgm:pt>
    <dgm:pt modelId="{9ECD7175-FB13-4B9F-8471-AA9C9A28851B}">
      <dgm:prSet/>
      <dgm:spPr/>
      <dgm:t>
        <a:bodyPr/>
        <a:lstStyle/>
        <a:p>
          <a:r>
            <a:rPr lang="hu-HU" b="0" dirty="0"/>
            <a:t>Attitűd hiba: hangos beszéd, stb. </a:t>
          </a:r>
        </a:p>
      </dgm:t>
    </dgm:pt>
    <dgm:pt modelId="{BFC7B18D-CA6E-45C3-A26D-395E56184FF1}" type="parTrans" cxnId="{B06270B9-2AD3-4A0A-8C19-C9DEBC97F438}">
      <dgm:prSet/>
      <dgm:spPr/>
      <dgm:t>
        <a:bodyPr/>
        <a:lstStyle/>
        <a:p>
          <a:endParaRPr lang="en-AU" b="0"/>
        </a:p>
      </dgm:t>
    </dgm:pt>
    <dgm:pt modelId="{0623E19F-C94C-4363-A13F-6CED624B8106}" type="sibTrans" cxnId="{B06270B9-2AD3-4A0A-8C19-C9DEBC97F438}">
      <dgm:prSet/>
      <dgm:spPr/>
      <dgm:t>
        <a:bodyPr/>
        <a:lstStyle/>
        <a:p>
          <a:endParaRPr lang="en-AU" b="0"/>
        </a:p>
      </dgm:t>
    </dgm:pt>
    <dgm:pt modelId="{6EB32378-C071-4317-A927-FB7D43140138}">
      <dgm:prSet/>
      <dgm:spPr/>
      <dgm:t>
        <a:bodyPr/>
        <a:lstStyle/>
        <a:p>
          <a:r>
            <a:rPr lang="hu-HU" b="1" dirty="0"/>
            <a:t>„Szinte mindig” hibák</a:t>
          </a:r>
        </a:p>
      </dgm:t>
    </dgm:pt>
    <dgm:pt modelId="{300DE6B0-FC41-47D6-AF0F-4E76B447CE34}" type="parTrans" cxnId="{8B6E145E-6D35-4648-B95F-5F57A120D2FE}">
      <dgm:prSet/>
      <dgm:spPr/>
      <dgm:t>
        <a:bodyPr/>
        <a:lstStyle/>
        <a:p>
          <a:endParaRPr lang="en-AU" b="0"/>
        </a:p>
      </dgm:t>
    </dgm:pt>
    <dgm:pt modelId="{DBD1C05F-AB56-46EF-976A-1D997232E32A}" type="sibTrans" cxnId="{8B6E145E-6D35-4648-B95F-5F57A120D2FE}">
      <dgm:prSet/>
      <dgm:spPr/>
      <dgm:t>
        <a:bodyPr/>
        <a:lstStyle/>
        <a:p>
          <a:endParaRPr lang="en-AU" b="0"/>
        </a:p>
      </dgm:t>
    </dgm:pt>
    <dgm:pt modelId="{15EF4E87-D15C-4561-91C5-D987203AA399}">
      <dgm:prSet/>
      <dgm:spPr/>
      <dgm:t>
        <a:bodyPr/>
        <a:lstStyle/>
        <a:p>
          <a:r>
            <a:rPr lang="hu-HU" b="0" dirty="0"/>
            <a:t>Késelés / nem kiszélesített vita</a:t>
          </a:r>
        </a:p>
      </dgm:t>
    </dgm:pt>
    <dgm:pt modelId="{CD0F8AA8-AB23-408C-B02A-BA01336F7BC8}" type="parTrans" cxnId="{4397E912-2651-4670-9643-EACC7D3FA6CC}">
      <dgm:prSet/>
      <dgm:spPr/>
      <dgm:t>
        <a:bodyPr/>
        <a:lstStyle/>
        <a:p>
          <a:endParaRPr lang="en-AU" b="0"/>
        </a:p>
      </dgm:t>
    </dgm:pt>
    <dgm:pt modelId="{C6B780D6-A4C5-464E-B468-8B19F5DE1BDE}" type="sibTrans" cxnId="{4397E912-2651-4670-9643-EACC7D3FA6CC}">
      <dgm:prSet/>
      <dgm:spPr/>
      <dgm:t>
        <a:bodyPr/>
        <a:lstStyle/>
        <a:p>
          <a:endParaRPr lang="en-AU" b="0"/>
        </a:p>
      </dgm:t>
    </dgm:pt>
    <dgm:pt modelId="{921BC23A-E05C-41DB-892A-120108949647}">
      <dgm:prSet/>
      <dgm:spPr/>
      <dgm:t>
        <a:bodyPr/>
        <a:lstStyle/>
        <a:p>
          <a:r>
            <a:rPr lang="hu-HU" b="0" dirty="0"/>
            <a:t>Címkézés / struktúra / követhetőség hiánya</a:t>
          </a:r>
        </a:p>
      </dgm:t>
    </dgm:pt>
    <dgm:pt modelId="{61903E4B-3E69-4849-9ECE-CA6459530F64}" type="parTrans" cxnId="{C9281E77-B89B-49F1-BE7C-38C5AC799257}">
      <dgm:prSet/>
      <dgm:spPr/>
      <dgm:t>
        <a:bodyPr/>
        <a:lstStyle/>
        <a:p>
          <a:endParaRPr lang="en-AU" b="0"/>
        </a:p>
      </dgm:t>
    </dgm:pt>
    <dgm:pt modelId="{00BCF8E7-F950-4430-B3DD-ABDC50E1682B}" type="sibTrans" cxnId="{C9281E77-B89B-49F1-BE7C-38C5AC799257}">
      <dgm:prSet/>
      <dgm:spPr/>
      <dgm:t>
        <a:bodyPr/>
        <a:lstStyle/>
        <a:p>
          <a:endParaRPr lang="en-AU" b="0"/>
        </a:p>
      </dgm:t>
    </dgm:pt>
    <dgm:pt modelId="{A0574148-89D7-4EBC-B843-BF4FE4DE73BA}">
      <dgm:prSet/>
      <dgm:spPr/>
      <dgm:t>
        <a:bodyPr/>
        <a:lstStyle/>
        <a:p>
          <a:r>
            <a:rPr lang="hu-HU" b="0" dirty="0"/>
            <a:t>Obstrukció / túl hosszú hozzászólás / hozzászólások szerepe</a:t>
          </a:r>
        </a:p>
      </dgm:t>
    </dgm:pt>
    <dgm:pt modelId="{67F12630-F6BB-4612-9346-46540CC10AE1}" type="parTrans" cxnId="{44F5654C-7F34-4269-A892-3E2BCAEE1D31}">
      <dgm:prSet/>
      <dgm:spPr/>
      <dgm:t>
        <a:bodyPr/>
        <a:lstStyle/>
        <a:p>
          <a:endParaRPr lang="en-AU" b="0"/>
        </a:p>
      </dgm:t>
    </dgm:pt>
    <dgm:pt modelId="{0A409570-FE59-4132-8F03-4C9931E2D668}" type="sibTrans" cxnId="{44F5654C-7F34-4269-A892-3E2BCAEE1D31}">
      <dgm:prSet/>
      <dgm:spPr/>
      <dgm:t>
        <a:bodyPr/>
        <a:lstStyle/>
        <a:p>
          <a:endParaRPr lang="en-AU" b="0"/>
        </a:p>
      </dgm:t>
    </dgm:pt>
    <dgm:pt modelId="{A776158A-31F3-46E5-AB4E-C514FCE43D73}">
      <dgm:prSet/>
      <dgm:spPr/>
      <dgm:t>
        <a:bodyPr/>
        <a:lstStyle/>
        <a:p>
          <a:r>
            <a:rPr lang="hu-HU" b="0" dirty="0"/>
            <a:t>Cáfolat hiányos</a:t>
          </a:r>
        </a:p>
      </dgm:t>
    </dgm:pt>
    <dgm:pt modelId="{3080CB57-1275-4509-81DB-3C6FD3620D8B}" type="parTrans" cxnId="{2A441D62-7C5E-4F39-ABC3-56E5E78E802C}">
      <dgm:prSet/>
      <dgm:spPr/>
      <dgm:t>
        <a:bodyPr/>
        <a:lstStyle/>
        <a:p>
          <a:endParaRPr lang="en-AU" b="0"/>
        </a:p>
      </dgm:t>
    </dgm:pt>
    <dgm:pt modelId="{B03BC13C-7384-4360-B854-162A248F8CE3}" type="sibTrans" cxnId="{2A441D62-7C5E-4F39-ABC3-56E5E78E802C}">
      <dgm:prSet/>
      <dgm:spPr/>
      <dgm:t>
        <a:bodyPr/>
        <a:lstStyle/>
        <a:p>
          <a:endParaRPr lang="en-AU" b="0"/>
        </a:p>
      </dgm:t>
    </dgm:pt>
    <dgm:pt modelId="{5BBD4D85-0EE0-4FE9-B2B4-4E29839EF18E}">
      <dgm:prSet/>
      <dgm:spPr/>
      <dgm:t>
        <a:bodyPr/>
        <a:lstStyle/>
        <a:p>
          <a:r>
            <a:rPr lang="hu-HU" b="1" dirty="0"/>
            <a:t>Haladó bírói visszajelzéshez típushibák</a:t>
          </a:r>
        </a:p>
      </dgm:t>
    </dgm:pt>
    <dgm:pt modelId="{C5667266-5B41-46C9-A7DF-56BD60AED4B7}" type="parTrans" cxnId="{E82BA965-33A9-46DA-86C8-FBD381228A21}">
      <dgm:prSet/>
      <dgm:spPr/>
      <dgm:t>
        <a:bodyPr/>
        <a:lstStyle/>
        <a:p>
          <a:endParaRPr lang="en-AU" b="0"/>
        </a:p>
      </dgm:t>
    </dgm:pt>
    <dgm:pt modelId="{5B39089E-E552-47FD-9DBD-C5D8F4D1D3FE}" type="sibTrans" cxnId="{E82BA965-33A9-46DA-86C8-FBD381228A21}">
      <dgm:prSet/>
      <dgm:spPr/>
      <dgm:t>
        <a:bodyPr/>
        <a:lstStyle/>
        <a:p>
          <a:endParaRPr lang="en-AU" b="0"/>
        </a:p>
      </dgm:t>
    </dgm:pt>
    <dgm:pt modelId="{4A06CC3E-439A-4C34-AFB1-C6A33F045014}">
      <dgm:prSet/>
      <dgm:spPr/>
      <dgm:t>
        <a:bodyPr/>
        <a:lstStyle/>
        <a:p>
          <a:r>
            <a:rPr lang="hu-HU" b="0" dirty="0"/>
            <a:t>Cáfolat nem jól priorizált</a:t>
          </a:r>
        </a:p>
      </dgm:t>
    </dgm:pt>
    <dgm:pt modelId="{7FD8487D-58A6-41F3-A7D3-9F6665EB85AA}" type="parTrans" cxnId="{DED51C59-E8E8-4C0F-9CE3-2BA8FA849F78}">
      <dgm:prSet/>
      <dgm:spPr/>
      <dgm:t>
        <a:bodyPr/>
        <a:lstStyle/>
        <a:p>
          <a:endParaRPr lang="en-AU" b="0"/>
        </a:p>
      </dgm:t>
    </dgm:pt>
    <dgm:pt modelId="{49A02A94-7A69-44BF-875F-8D5BD541F126}" type="sibTrans" cxnId="{DED51C59-E8E8-4C0F-9CE3-2BA8FA849F78}">
      <dgm:prSet/>
      <dgm:spPr/>
      <dgm:t>
        <a:bodyPr/>
        <a:lstStyle/>
        <a:p>
          <a:endParaRPr lang="en-AU" b="0"/>
        </a:p>
      </dgm:t>
    </dgm:pt>
    <dgm:pt modelId="{739EEECB-F549-41FF-A036-9075D9C4C77F}">
      <dgm:prSet/>
      <dgm:spPr/>
      <dgm:t>
        <a:bodyPr/>
        <a:lstStyle/>
        <a:p>
          <a:r>
            <a:rPr lang="hu-HU" b="0" dirty="0"/>
            <a:t>Hiányzó „hatás” </a:t>
          </a:r>
        </a:p>
      </dgm:t>
    </dgm:pt>
    <dgm:pt modelId="{4C05DAFE-E79A-4EAC-82DE-09A6C560D805}" type="parTrans" cxnId="{8DBAD266-5D7F-405F-BB57-5FC396F6F17F}">
      <dgm:prSet/>
      <dgm:spPr/>
      <dgm:t>
        <a:bodyPr/>
        <a:lstStyle/>
        <a:p>
          <a:endParaRPr lang="en-AU" b="0"/>
        </a:p>
      </dgm:t>
    </dgm:pt>
    <dgm:pt modelId="{9DFD8B24-D846-458E-B088-4CB1D9AD1C6B}" type="sibTrans" cxnId="{8DBAD266-5D7F-405F-BB57-5FC396F6F17F}">
      <dgm:prSet/>
      <dgm:spPr/>
      <dgm:t>
        <a:bodyPr/>
        <a:lstStyle/>
        <a:p>
          <a:endParaRPr lang="en-AU" b="0"/>
        </a:p>
      </dgm:t>
    </dgm:pt>
    <dgm:pt modelId="{11FE049B-D125-48AF-A7B5-92E4856D26C6}">
      <dgm:prSet/>
      <dgm:spPr/>
      <dgm:t>
        <a:bodyPr/>
        <a:lstStyle/>
        <a:p>
          <a:r>
            <a:rPr lang="hu-HU" b="0" dirty="0"/>
            <a:t>Definíció támadása, ami nem segíti a saját érvrendszert</a:t>
          </a:r>
        </a:p>
      </dgm:t>
    </dgm:pt>
    <dgm:pt modelId="{B975817F-935C-492B-B901-9595E0384BD2}" type="parTrans" cxnId="{217D74EF-142F-46FD-B58C-FB367766D136}">
      <dgm:prSet/>
      <dgm:spPr/>
      <dgm:t>
        <a:bodyPr/>
        <a:lstStyle/>
        <a:p>
          <a:endParaRPr lang="en-AU" b="0"/>
        </a:p>
      </dgm:t>
    </dgm:pt>
    <dgm:pt modelId="{145C63E6-B547-48EA-9693-F68BBA2D1CC2}" type="sibTrans" cxnId="{217D74EF-142F-46FD-B58C-FB367766D136}">
      <dgm:prSet/>
      <dgm:spPr/>
      <dgm:t>
        <a:bodyPr/>
        <a:lstStyle/>
        <a:p>
          <a:endParaRPr lang="en-AU" b="0"/>
        </a:p>
      </dgm:t>
    </dgm:pt>
    <dgm:pt modelId="{96D60D7A-8D4E-48F5-A67C-E07C096C84AA}" type="pres">
      <dgm:prSet presAssocID="{35536452-B76E-4445-A300-D895AA3F016E}" presName="linear" presStyleCnt="0">
        <dgm:presLayoutVars>
          <dgm:dir/>
          <dgm:animLvl val="lvl"/>
          <dgm:resizeHandles val="exact"/>
        </dgm:presLayoutVars>
      </dgm:prSet>
      <dgm:spPr/>
    </dgm:pt>
    <dgm:pt modelId="{CFDAE950-5BA3-421C-9426-6C0C43194737}" type="pres">
      <dgm:prSet presAssocID="{CA462405-1E24-4E29-919D-4F6D025D5EAF}" presName="parentLin" presStyleCnt="0"/>
      <dgm:spPr/>
    </dgm:pt>
    <dgm:pt modelId="{8D0F8024-473A-4E79-AAA3-8986D2C5F4CB}" type="pres">
      <dgm:prSet presAssocID="{CA462405-1E24-4E29-919D-4F6D025D5EAF}" presName="parentLeftMargin" presStyleLbl="node1" presStyleIdx="0" presStyleCnt="3"/>
      <dgm:spPr/>
    </dgm:pt>
    <dgm:pt modelId="{75446CB8-CCC5-4343-B660-A1583EDB8429}" type="pres">
      <dgm:prSet presAssocID="{CA462405-1E24-4E29-919D-4F6D025D5E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3B7461-B455-42D7-B924-B874830518D9}" type="pres">
      <dgm:prSet presAssocID="{CA462405-1E24-4E29-919D-4F6D025D5EAF}" presName="negativeSpace" presStyleCnt="0"/>
      <dgm:spPr/>
    </dgm:pt>
    <dgm:pt modelId="{B22FA7A9-AB79-4D21-A704-1CA23B99A82E}" type="pres">
      <dgm:prSet presAssocID="{CA462405-1E24-4E29-919D-4F6D025D5EAF}" presName="childText" presStyleLbl="conFgAcc1" presStyleIdx="0" presStyleCnt="3">
        <dgm:presLayoutVars>
          <dgm:bulletEnabled val="1"/>
        </dgm:presLayoutVars>
      </dgm:prSet>
      <dgm:spPr/>
    </dgm:pt>
    <dgm:pt modelId="{3F56CB79-B179-4780-BE5A-5A87C0830371}" type="pres">
      <dgm:prSet presAssocID="{6EE4061F-7F8C-4CBD-9129-0D12B2EB1B28}" presName="spaceBetweenRectangles" presStyleCnt="0"/>
      <dgm:spPr/>
    </dgm:pt>
    <dgm:pt modelId="{87B114E7-55DB-44DB-994F-A3DE282F0F76}" type="pres">
      <dgm:prSet presAssocID="{6EB32378-C071-4317-A927-FB7D43140138}" presName="parentLin" presStyleCnt="0"/>
      <dgm:spPr/>
    </dgm:pt>
    <dgm:pt modelId="{40AA0FEC-65AB-4AFF-BC1F-7D97FF9A829E}" type="pres">
      <dgm:prSet presAssocID="{6EB32378-C071-4317-A927-FB7D43140138}" presName="parentLeftMargin" presStyleLbl="node1" presStyleIdx="0" presStyleCnt="3"/>
      <dgm:spPr/>
    </dgm:pt>
    <dgm:pt modelId="{943AFB85-3B71-4F3E-9892-BA9611E2309D}" type="pres">
      <dgm:prSet presAssocID="{6EB32378-C071-4317-A927-FB7D431401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D904E6-EBB2-4460-BA7D-E86008AA4489}" type="pres">
      <dgm:prSet presAssocID="{6EB32378-C071-4317-A927-FB7D43140138}" presName="negativeSpace" presStyleCnt="0"/>
      <dgm:spPr/>
    </dgm:pt>
    <dgm:pt modelId="{1749B1F4-D1F8-4A8D-A199-BEF7D4989866}" type="pres">
      <dgm:prSet presAssocID="{6EB32378-C071-4317-A927-FB7D43140138}" presName="childText" presStyleLbl="conFgAcc1" presStyleIdx="1" presStyleCnt="3" custLinFactNeighborX="0">
        <dgm:presLayoutVars>
          <dgm:bulletEnabled val="1"/>
        </dgm:presLayoutVars>
      </dgm:prSet>
      <dgm:spPr/>
    </dgm:pt>
    <dgm:pt modelId="{67C3C0F2-A55C-42EB-A854-E1E59906C432}" type="pres">
      <dgm:prSet presAssocID="{DBD1C05F-AB56-46EF-976A-1D997232E32A}" presName="spaceBetweenRectangles" presStyleCnt="0"/>
      <dgm:spPr/>
    </dgm:pt>
    <dgm:pt modelId="{580DFBAD-A52F-48D9-8A64-105D7DAF5B8D}" type="pres">
      <dgm:prSet presAssocID="{5BBD4D85-0EE0-4FE9-B2B4-4E29839EF18E}" presName="parentLin" presStyleCnt="0"/>
      <dgm:spPr/>
    </dgm:pt>
    <dgm:pt modelId="{CBDAA199-20DF-46D8-907C-8BE87FFE7D8E}" type="pres">
      <dgm:prSet presAssocID="{5BBD4D85-0EE0-4FE9-B2B4-4E29839EF18E}" presName="parentLeftMargin" presStyleLbl="node1" presStyleIdx="1" presStyleCnt="3"/>
      <dgm:spPr/>
    </dgm:pt>
    <dgm:pt modelId="{65A852A0-EFDE-474E-AE20-FF249FDF6BF3}" type="pres">
      <dgm:prSet presAssocID="{5BBD4D85-0EE0-4FE9-B2B4-4E29839EF18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11A95F-BF77-4664-ADED-A30A0BC67B9D}" type="pres">
      <dgm:prSet presAssocID="{5BBD4D85-0EE0-4FE9-B2B4-4E29839EF18E}" presName="negativeSpace" presStyleCnt="0"/>
      <dgm:spPr/>
    </dgm:pt>
    <dgm:pt modelId="{D0C84274-77BA-4AF2-A2F3-A3D04F4977B1}" type="pres">
      <dgm:prSet presAssocID="{5BBD4D85-0EE0-4FE9-B2B4-4E29839EF18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40EBD02-359F-4A89-8013-FEC556039C99}" type="presOf" srcId="{CA462405-1E24-4E29-919D-4F6D025D5EAF}" destId="{8D0F8024-473A-4E79-AAA3-8986D2C5F4CB}" srcOrd="0" destOrd="0" presId="urn:microsoft.com/office/officeart/2005/8/layout/list1"/>
    <dgm:cxn modelId="{D6489710-4AA4-4A7F-8C1D-2E5F054F50E2}" srcId="{CA462405-1E24-4E29-919D-4F6D025D5EAF}" destId="{45B17AA8-2776-4603-B99B-0D5985B7E243}" srcOrd="2" destOrd="0" parTransId="{69CCB1C6-56C6-4CDB-A58A-4EE15B9000D0}" sibTransId="{D09CCCC3-C3B4-475C-AABA-B8493310CBDA}"/>
    <dgm:cxn modelId="{4397E912-2651-4670-9643-EACC7D3FA6CC}" srcId="{6EB32378-C071-4317-A927-FB7D43140138}" destId="{15EF4E87-D15C-4561-91C5-D987203AA399}" srcOrd="0" destOrd="0" parTransId="{CD0F8AA8-AB23-408C-B02A-BA01336F7BC8}" sibTransId="{C6B780D6-A4C5-464E-B468-8B19F5DE1BDE}"/>
    <dgm:cxn modelId="{0FAE7814-DD28-4D5B-9140-D69C9481B387}" type="presOf" srcId="{A0574148-89D7-4EBC-B843-BF4FE4DE73BA}" destId="{1749B1F4-D1F8-4A8D-A199-BEF7D4989866}" srcOrd="0" destOrd="2" presId="urn:microsoft.com/office/officeart/2005/8/layout/list1"/>
    <dgm:cxn modelId="{A6A3C321-A50B-4144-A6C0-A46ED75D4C73}" type="presOf" srcId="{4A06CC3E-439A-4C34-AFB1-C6A33F045014}" destId="{D0C84274-77BA-4AF2-A2F3-A3D04F4977B1}" srcOrd="0" destOrd="0" presId="urn:microsoft.com/office/officeart/2005/8/layout/list1"/>
    <dgm:cxn modelId="{E3134624-2A72-4EB1-BD0B-EEB95EA5E305}" type="presOf" srcId="{A776158A-31F3-46E5-AB4E-C514FCE43D73}" destId="{1749B1F4-D1F8-4A8D-A199-BEF7D4989866}" srcOrd="0" destOrd="3" presId="urn:microsoft.com/office/officeart/2005/8/layout/list1"/>
    <dgm:cxn modelId="{B257AD30-7990-467D-9D9A-27605A8DEE5B}" type="presOf" srcId="{9ECD7175-FB13-4B9F-8471-AA9C9A28851B}" destId="{B22FA7A9-AB79-4D21-A704-1CA23B99A82E}" srcOrd="0" destOrd="3" presId="urn:microsoft.com/office/officeart/2005/8/layout/list1"/>
    <dgm:cxn modelId="{8B6E145E-6D35-4648-B95F-5F57A120D2FE}" srcId="{35536452-B76E-4445-A300-D895AA3F016E}" destId="{6EB32378-C071-4317-A927-FB7D43140138}" srcOrd="1" destOrd="0" parTransId="{300DE6B0-FC41-47D6-AF0F-4E76B447CE34}" sibTransId="{DBD1C05F-AB56-46EF-976A-1D997232E32A}"/>
    <dgm:cxn modelId="{1B092E5F-1B7A-4030-8510-AC332A800F8D}" type="presOf" srcId="{6EB32378-C071-4317-A927-FB7D43140138}" destId="{943AFB85-3B71-4F3E-9892-BA9611E2309D}" srcOrd="1" destOrd="0" presId="urn:microsoft.com/office/officeart/2005/8/layout/list1"/>
    <dgm:cxn modelId="{2A441D62-7C5E-4F39-ABC3-56E5E78E802C}" srcId="{6EB32378-C071-4317-A927-FB7D43140138}" destId="{A776158A-31F3-46E5-AB4E-C514FCE43D73}" srcOrd="3" destOrd="0" parTransId="{3080CB57-1275-4509-81DB-3C6FD3620D8B}" sibTransId="{B03BC13C-7384-4360-B854-162A248F8CE3}"/>
    <dgm:cxn modelId="{C46BFD42-38BE-4DB7-B253-08529417776E}" type="presOf" srcId="{F5B37EBE-6A11-432E-AF0B-2920A04BF35D}" destId="{B22FA7A9-AB79-4D21-A704-1CA23B99A82E}" srcOrd="0" destOrd="0" presId="urn:microsoft.com/office/officeart/2005/8/layout/list1"/>
    <dgm:cxn modelId="{E82BA965-33A9-46DA-86C8-FBD381228A21}" srcId="{35536452-B76E-4445-A300-D895AA3F016E}" destId="{5BBD4D85-0EE0-4FE9-B2B4-4E29839EF18E}" srcOrd="2" destOrd="0" parTransId="{C5667266-5B41-46C9-A7DF-56BD60AED4B7}" sibTransId="{5B39089E-E552-47FD-9DBD-C5D8F4D1D3FE}"/>
    <dgm:cxn modelId="{632BBB66-D8C5-4909-8051-0596B57EB816}" type="presOf" srcId="{FE75C507-DE4D-4F47-8131-8769730D26B9}" destId="{B22FA7A9-AB79-4D21-A704-1CA23B99A82E}" srcOrd="0" destOrd="1" presId="urn:microsoft.com/office/officeart/2005/8/layout/list1"/>
    <dgm:cxn modelId="{8DBAD266-5D7F-405F-BB57-5FC396F6F17F}" srcId="{5BBD4D85-0EE0-4FE9-B2B4-4E29839EF18E}" destId="{739EEECB-F549-41FF-A036-9075D9C4C77F}" srcOrd="1" destOrd="0" parTransId="{4C05DAFE-E79A-4EAC-82DE-09A6C560D805}" sibTransId="{9DFD8B24-D846-458E-B088-4CB1D9AD1C6B}"/>
    <dgm:cxn modelId="{44F5654C-7F34-4269-A892-3E2BCAEE1D31}" srcId="{6EB32378-C071-4317-A927-FB7D43140138}" destId="{A0574148-89D7-4EBC-B843-BF4FE4DE73BA}" srcOrd="2" destOrd="0" parTransId="{67F12630-F6BB-4612-9346-46540CC10AE1}" sibTransId="{0A409570-FE59-4132-8F03-4C9931E2D668}"/>
    <dgm:cxn modelId="{6F95EF6E-C20C-4495-81A9-9C088BA11193}" type="presOf" srcId="{5BBD4D85-0EE0-4FE9-B2B4-4E29839EF18E}" destId="{65A852A0-EFDE-474E-AE20-FF249FDF6BF3}" srcOrd="1" destOrd="0" presId="urn:microsoft.com/office/officeart/2005/8/layout/list1"/>
    <dgm:cxn modelId="{5E552773-7B1B-43BD-9A37-2AA72E2D4C68}" srcId="{CA462405-1E24-4E29-919D-4F6D025D5EAF}" destId="{F5B37EBE-6A11-432E-AF0B-2920A04BF35D}" srcOrd="0" destOrd="0" parTransId="{C2CD99FD-452F-4AC8-9833-003E171D75BB}" sibTransId="{0D7994F4-6E2C-4B77-8ADB-71AF2004F63C}"/>
    <dgm:cxn modelId="{C9281E77-B89B-49F1-BE7C-38C5AC799257}" srcId="{6EB32378-C071-4317-A927-FB7D43140138}" destId="{921BC23A-E05C-41DB-892A-120108949647}" srcOrd="1" destOrd="0" parTransId="{61903E4B-3E69-4849-9ECE-CA6459530F64}" sibTransId="{00BCF8E7-F950-4430-B3DD-ABDC50E1682B}"/>
    <dgm:cxn modelId="{DED51C59-E8E8-4C0F-9CE3-2BA8FA849F78}" srcId="{5BBD4D85-0EE0-4FE9-B2B4-4E29839EF18E}" destId="{4A06CC3E-439A-4C34-AFB1-C6A33F045014}" srcOrd="0" destOrd="0" parTransId="{7FD8487D-58A6-41F3-A7D3-9F6665EB85AA}" sibTransId="{49A02A94-7A69-44BF-875F-8D5BD541F126}"/>
    <dgm:cxn modelId="{1D4A7E88-E299-4AF4-B3BC-A810ECA4606D}" type="presOf" srcId="{5BBD4D85-0EE0-4FE9-B2B4-4E29839EF18E}" destId="{CBDAA199-20DF-46D8-907C-8BE87FFE7D8E}" srcOrd="0" destOrd="0" presId="urn:microsoft.com/office/officeart/2005/8/layout/list1"/>
    <dgm:cxn modelId="{4499C589-8CE6-402B-92D6-5C4D18005EC1}" srcId="{35536452-B76E-4445-A300-D895AA3F016E}" destId="{CA462405-1E24-4E29-919D-4F6D025D5EAF}" srcOrd="0" destOrd="0" parTransId="{B393FE10-1C4D-4A1B-A951-FCEEFF9D7D81}" sibTransId="{6EE4061F-7F8C-4CBD-9129-0D12B2EB1B28}"/>
    <dgm:cxn modelId="{D0768796-1226-4D8C-B504-2AB99190D2AD}" type="presOf" srcId="{45B17AA8-2776-4603-B99B-0D5985B7E243}" destId="{B22FA7A9-AB79-4D21-A704-1CA23B99A82E}" srcOrd="0" destOrd="2" presId="urn:microsoft.com/office/officeart/2005/8/layout/list1"/>
    <dgm:cxn modelId="{81F6FF96-6628-4B1E-B0D8-B576686400D9}" type="presOf" srcId="{CA462405-1E24-4E29-919D-4F6D025D5EAF}" destId="{75446CB8-CCC5-4343-B660-A1583EDB8429}" srcOrd="1" destOrd="0" presId="urn:microsoft.com/office/officeart/2005/8/layout/list1"/>
    <dgm:cxn modelId="{D07A0198-3DD3-49DA-9220-46FC7D888F03}" type="presOf" srcId="{15EF4E87-D15C-4561-91C5-D987203AA399}" destId="{1749B1F4-D1F8-4A8D-A199-BEF7D4989866}" srcOrd="0" destOrd="0" presId="urn:microsoft.com/office/officeart/2005/8/layout/list1"/>
    <dgm:cxn modelId="{0B470498-9CB9-438C-9E27-CE41F1EB0565}" type="presOf" srcId="{921BC23A-E05C-41DB-892A-120108949647}" destId="{1749B1F4-D1F8-4A8D-A199-BEF7D4989866}" srcOrd="0" destOrd="1" presId="urn:microsoft.com/office/officeart/2005/8/layout/list1"/>
    <dgm:cxn modelId="{CA3C5CAB-9112-4160-9B84-07BD9898804B}" type="presOf" srcId="{35536452-B76E-4445-A300-D895AA3F016E}" destId="{96D60D7A-8D4E-48F5-A67C-E07C096C84AA}" srcOrd="0" destOrd="0" presId="urn:microsoft.com/office/officeart/2005/8/layout/list1"/>
    <dgm:cxn modelId="{B06270B9-2AD3-4A0A-8C19-C9DEBC97F438}" srcId="{CA462405-1E24-4E29-919D-4F6D025D5EAF}" destId="{9ECD7175-FB13-4B9F-8471-AA9C9A28851B}" srcOrd="3" destOrd="0" parTransId="{BFC7B18D-CA6E-45C3-A26D-395E56184FF1}" sibTransId="{0623E19F-C94C-4363-A13F-6CED624B8106}"/>
    <dgm:cxn modelId="{82F793C4-3900-419A-8D7B-17C84F6FAC57}" type="presOf" srcId="{739EEECB-F549-41FF-A036-9075D9C4C77F}" destId="{D0C84274-77BA-4AF2-A2F3-A3D04F4977B1}" srcOrd="0" destOrd="1" presId="urn:microsoft.com/office/officeart/2005/8/layout/list1"/>
    <dgm:cxn modelId="{35224DE1-FB1B-4B14-BD22-4CDC6FE5177A}" type="presOf" srcId="{6EB32378-C071-4317-A927-FB7D43140138}" destId="{40AA0FEC-65AB-4AFF-BC1F-7D97FF9A829E}" srcOrd="0" destOrd="0" presId="urn:microsoft.com/office/officeart/2005/8/layout/list1"/>
    <dgm:cxn modelId="{217D74EF-142F-46FD-B58C-FB367766D136}" srcId="{5BBD4D85-0EE0-4FE9-B2B4-4E29839EF18E}" destId="{11FE049B-D125-48AF-A7B5-92E4856D26C6}" srcOrd="2" destOrd="0" parTransId="{B975817F-935C-492B-B901-9595E0384BD2}" sibTransId="{145C63E6-B547-48EA-9693-F68BBA2D1CC2}"/>
    <dgm:cxn modelId="{791DB5F3-F128-4EA6-8D9B-29314816DB63}" type="presOf" srcId="{11FE049B-D125-48AF-A7B5-92E4856D26C6}" destId="{D0C84274-77BA-4AF2-A2F3-A3D04F4977B1}" srcOrd="0" destOrd="2" presId="urn:microsoft.com/office/officeart/2005/8/layout/list1"/>
    <dgm:cxn modelId="{2332FDF5-D6FE-4114-B229-9858BF170D5C}" srcId="{CA462405-1E24-4E29-919D-4F6D025D5EAF}" destId="{FE75C507-DE4D-4F47-8131-8769730D26B9}" srcOrd="1" destOrd="0" parTransId="{81FB8B45-5C1E-48D2-BFDF-4A917AED7337}" sibTransId="{AEB28AFF-B0FE-4266-AA91-457F9050C9C6}"/>
    <dgm:cxn modelId="{56F0F419-7F4C-4DC9-B0EE-3B79431AE866}" type="presParOf" srcId="{96D60D7A-8D4E-48F5-A67C-E07C096C84AA}" destId="{CFDAE950-5BA3-421C-9426-6C0C43194737}" srcOrd="0" destOrd="0" presId="urn:microsoft.com/office/officeart/2005/8/layout/list1"/>
    <dgm:cxn modelId="{017F7B57-8051-41C2-ADAF-4D80EEA10AF2}" type="presParOf" srcId="{CFDAE950-5BA3-421C-9426-6C0C43194737}" destId="{8D0F8024-473A-4E79-AAA3-8986D2C5F4CB}" srcOrd="0" destOrd="0" presId="urn:microsoft.com/office/officeart/2005/8/layout/list1"/>
    <dgm:cxn modelId="{CF037022-98F9-45B9-B19D-482C7619B2D0}" type="presParOf" srcId="{CFDAE950-5BA3-421C-9426-6C0C43194737}" destId="{75446CB8-CCC5-4343-B660-A1583EDB8429}" srcOrd="1" destOrd="0" presId="urn:microsoft.com/office/officeart/2005/8/layout/list1"/>
    <dgm:cxn modelId="{A18098A8-74D4-4C27-9149-8CA7B804DE7C}" type="presParOf" srcId="{96D60D7A-8D4E-48F5-A67C-E07C096C84AA}" destId="{773B7461-B455-42D7-B924-B874830518D9}" srcOrd="1" destOrd="0" presId="urn:microsoft.com/office/officeart/2005/8/layout/list1"/>
    <dgm:cxn modelId="{BA98D0E2-46B0-419E-87F9-EA4715864A24}" type="presParOf" srcId="{96D60D7A-8D4E-48F5-A67C-E07C096C84AA}" destId="{B22FA7A9-AB79-4D21-A704-1CA23B99A82E}" srcOrd="2" destOrd="0" presId="urn:microsoft.com/office/officeart/2005/8/layout/list1"/>
    <dgm:cxn modelId="{C2FECA3E-8D07-44E0-A339-DCF31E32EE0B}" type="presParOf" srcId="{96D60D7A-8D4E-48F5-A67C-E07C096C84AA}" destId="{3F56CB79-B179-4780-BE5A-5A87C0830371}" srcOrd="3" destOrd="0" presId="urn:microsoft.com/office/officeart/2005/8/layout/list1"/>
    <dgm:cxn modelId="{7FD3C04B-0B5F-4D6B-8908-7960595B89CA}" type="presParOf" srcId="{96D60D7A-8D4E-48F5-A67C-E07C096C84AA}" destId="{87B114E7-55DB-44DB-994F-A3DE282F0F76}" srcOrd="4" destOrd="0" presId="urn:microsoft.com/office/officeart/2005/8/layout/list1"/>
    <dgm:cxn modelId="{9863C874-04A5-4418-BD0B-5DA7F795EEF3}" type="presParOf" srcId="{87B114E7-55DB-44DB-994F-A3DE282F0F76}" destId="{40AA0FEC-65AB-4AFF-BC1F-7D97FF9A829E}" srcOrd="0" destOrd="0" presId="urn:microsoft.com/office/officeart/2005/8/layout/list1"/>
    <dgm:cxn modelId="{7DA0F2D5-1700-4950-A392-8FED9E01C4C5}" type="presParOf" srcId="{87B114E7-55DB-44DB-994F-A3DE282F0F76}" destId="{943AFB85-3B71-4F3E-9892-BA9611E2309D}" srcOrd="1" destOrd="0" presId="urn:microsoft.com/office/officeart/2005/8/layout/list1"/>
    <dgm:cxn modelId="{54BB684A-78B0-4DD2-B458-0D8D1C4B56E5}" type="presParOf" srcId="{96D60D7A-8D4E-48F5-A67C-E07C096C84AA}" destId="{A5D904E6-EBB2-4460-BA7D-E86008AA4489}" srcOrd="5" destOrd="0" presId="urn:microsoft.com/office/officeart/2005/8/layout/list1"/>
    <dgm:cxn modelId="{5B1F830A-535A-46DC-8094-896185246D1B}" type="presParOf" srcId="{96D60D7A-8D4E-48F5-A67C-E07C096C84AA}" destId="{1749B1F4-D1F8-4A8D-A199-BEF7D4989866}" srcOrd="6" destOrd="0" presId="urn:microsoft.com/office/officeart/2005/8/layout/list1"/>
    <dgm:cxn modelId="{B16FE452-E8B4-418B-BA9D-6BFFBFB0BD5C}" type="presParOf" srcId="{96D60D7A-8D4E-48F5-A67C-E07C096C84AA}" destId="{67C3C0F2-A55C-42EB-A854-E1E59906C432}" srcOrd="7" destOrd="0" presId="urn:microsoft.com/office/officeart/2005/8/layout/list1"/>
    <dgm:cxn modelId="{EEA6FBCC-A1DD-4CCF-B210-D12A85CE3403}" type="presParOf" srcId="{96D60D7A-8D4E-48F5-A67C-E07C096C84AA}" destId="{580DFBAD-A52F-48D9-8A64-105D7DAF5B8D}" srcOrd="8" destOrd="0" presId="urn:microsoft.com/office/officeart/2005/8/layout/list1"/>
    <dgm:cxn modelId="{4C4ADB14-6BDD-40BA-A280-9889BA4252B9}" type="presParOf" srcId="{580DFBAD-A52F-48D9-8A64-105D7DAF5B8D}" destId="{CBDAA199-20DF-46D8-907C-8BE87FFE7D8E}" srcOrd="0" destOrd="0" presId="urn:microsoft.com/office/officeart/2005/8/layout/list1"/>
    <dgm:cxn modelId="{52F2A263-259B-4F04-9AAE-96FE42F52340}" type="presParOf" srcId="{580DFBAD-A52F-48D9-8A64-105D7DAF5B8D}" destId="{65A852A0-EFDE-474E-AE20-FF249FDF6BF3}" srcOrd="1" destOrd="0" presId="urn:microsoft.com/office/officeart/2005/8/layout/list1"/>
    <dgm:cxn modelId="{1D7E59DB-15F1-4C2F-B4A0-114925C52515}" type="presParOf" srcId="{96D60D7A-8D4E-48F5-A67C-E07C096C84AA}" destId="{5311A95F-BF77-4664-ADED-A30A0BC67B9D}" srcOrd="9" destOrd="0" presId="urn:microsoft.com/office/officeart/2005/8/layout/list1"/>
    <dgm:cxn modelId="{D6055717-697D-4442-A219-3CD4734D4731}" type="presParOf" srcId="{96D60D7A-8D4E-48F5-A67C-E07C096C84AA}" destId="{D0C84274-77BA-4AF2-A2F3-A3D04F4977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29C759-3499-4B3F-854B-E5FD10B7F1D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98EFCDF8-E218-4BFD-BCE7-E546C3372EB1}">
      <dgm:prSet custT="1"/>
      <dgm:spPr/>
      <dgm:t>
        <a:bodyPr/>
        <a:lstStyle/>
        <a:p>
          <a:r>
            <a:rPr lang="hu-HU" sz="2000" b="1" dirty="0">
              <a:sym typeface="Wingdings" panose="05000000000000000000" pitchFamily="2" charset="2"/>
            </a:rPr>
            <a:t>Miket hangsúlyozzunk: </a:t>
          </a:r>
          <a:endParaRPr lang="hu-HU" sz="2000" b="1" dirty="0"/>
        </a:p>
      </dgm:t>
    </dgm:pt>
    <dgm:pt modelId="{A45964AE-E8B8-4876-83F4-1B002D93048B}" type="parTrans" cxnId="{A104CA9F-52BD-4BC0-8076-A91CE427B9F7}">
      <dgm:prSet/>
      <dgm:spPr/>
      <dgm:t>
        <a:bodyPr/>
        <a:lstStyle/>
        <a:p>
          <a:endParaRPr lang="en-AU" sz="4400" b="1"/>
        </a:p>
      </dgm:t>
    </dgm:pt>
    <dgm:pt modelId="{4C2CEACE-5F10-4868-B8D3-1FF3D1B8876F}" type="sibTrans" cxnId="{A104CA9F-52BD-4BC0-8076-A91CE427B9F7}">
      <dgm:prSet custT="1"/>
      <dgm:spPr/>
      <dgm:t>
        <a:bodyPr/>
        <a:lstStyle/>
        <a:p>
          <a:endParaRPr lang="en-AU" sz="4000" b="1"/>
        </a:p>
      </dgm:t>
    </dgm:pt>
    <dgm:pt modelId="{3CD70A84-217A-420C-8C50-292DF9E36843}">
      <dgm:prSet custT="1"/>
      <dgm:spPr/>
      <dgm:t>
        <a:bodyPr/>
        <a:lstStyle/>
        <a:p>
          <a:r>
            <a:rPr lang="hu-HU" sz="2000" b="1" dirty="0">
              <a:sym typeface="Wingdings" panose="05000000000000000000" pitchFamily="2" charset="2"/>
            </a:rPr>
            <a:t> alaphibák</a:t>
          </a:r>
          <a:endParaRPr lang="hu-HU" sz="2000" b="1" dirty="0"/>
        </a:p>
      </dgm:t>
    </dgm:pt>
    <dgm:pt modelId="{A2ED4E3A-849D-4660-8CF4-1D35A829954F}" type="parTrans" cxnId="{42BB5D28-CF15-4062-A8A7-38A38C532803}">
      <dgm:prSet/>
      <dgm:spPr/>
      <dgm:t>
        <a:bodyPr/>
        <a:lstStyle/>
        <a:p>
          <a:endParaRPr lang="en-AU" sz="4400" b="1"/>
        </a:p>
      </dgm:t>
    </dgm:pt>
    <dgm:pt modelId="{E67F4126-FA46-4261-B312-0BD53FEB2657}" type="sibTrans" cxnId="{42BB5D28-CF15-4062-A8A7-38A38C532803}">
      <dgm:prSet custT="1"/>
      <dgm:spPr/>
      <dgm:t>
        <a:bodyPr/>
        <a:lstStyle/>
        <a:p>
          <a:endParaRPr lang="en-AU" sz="4000" b="1"/>
        </a:p>
      </dgm:t>
    </dgm:pt>
    <dgm:pt modelId="{87472B00-55ED-483A-B70F-EF2EC125B793}">
      <dgm:prSet custT="1"/>
      <dgm:spPr/>
      <dgm:t>
        <a:bodyPr/>
        <a:lstStyle/>
        <a:p>
          <a:r>
            <a:rPr lang="hu-HU" sz="2000" b="1" dirty="0">
              <a:sym typeface="Wingdings" panose="05000000000000000000" pitchFamily="2" charset="2"/>
            </a:rPr>
            <a:t> „szinte mindig” hibák</a:t>
          </a:r>
          <a:endParaRPr lang="hu-HU" sz="2000" b="1" dirty="0"/>
        </a:p>
      </dgm:t>
    </dgm:pt>
    <dgm:pt modelId="{7DFA5026-8D59-47F5-A630-839D1695B7E2}" type="parTrans" cxnId="{00973704-E89C-4631-9F74-6A8B9AB68855}">
      <dgm:prSet/>
      <dgm:spPr/>
      <dgm:t>
        <a:bodyPr/>
        <a:lstStyle/>
        <a:p>
          <a:endParaRPr lang="en-AU" sz="4400" b="1"/>
        </a:p>
      </dgm:t>
    </dgm:pt>
    <dgm:pt modelId="{3EF4D099-D711-4FD5-81EF-ABF46BD17B1B}" type="sibTrans" cxnId="{00973704-E89C-4631-9F74-6A8B9AB68855}">
      <dgm:prSet custT="1"/>
      <dgm:spPr/>
      <dgm:t>
        <a:bodyPr/>
        <a:lstStyle/>
        <a:p>
          <a:endParaRPr lang="en-AU" sz="4000" b="1"/>
        </a:p>
      </dgm:t>
    </dgm:pt>
    <dgm:pt modelId="{57EA4E86-8C6C-4373-841C-2C99C9626883}">
      <dgm:prSet custT="1"/>
      <dgm:spPr/>
      <dgm:t>
        <a:bodyPr/>
        <a:lstStyle/>
        <a:p>
          <a:r>
            <a:rPr lang="hu-HU" sz="2000" b="1" dirty="0">
              <a:sym typeface="Wingdings" panose="05000000000000000000" pitchFamily="2" charset="2"/>
            </a:rPr>
            <a:t> haladó bírói visszajelzés</a:t>
          </a:r>
          <a:endParaRPr lang="hu-HU" sz="2000" b="1" dirty="0"/>
        </a:p>
      </dgm:t>
    </dgm:pt>
    <dgm:pt modelId="{EFF104EE-E63F-4410-B718-663BE6B5A483}" type="parTrans" cxnId="{A81DAB71-F709-4A95-8761-19C48AFFECC9}">
      <dgm:prSet/>
      <dgm:spPr/>
      <dgm:t>
        <a:bodyPr/>
        <a:lstStyle/>
        <a:p>
          <a:endParaRPr lang="en-AU" sz="4400" b="1"/>
        </a:p>
      </dgm:t>
    </dgm:pt>
    <dgm:pt modelId="{A0D24E4A-F163-48A7-89BA-A2AC8A43C94C}" type="sibTrans" cxnId="{A81DAB71-F709-4A95-8761-19C48AFFECC9}">
      <dgm:prSet custT="1"/>
      <dgm:spPr/>
      <dgm:t>
        <a:bodyPr/>
        <a:lstStyle/>
        <a:p>
          <a:endParaRPr lang="en-AU" sz="4000" b="1"/>
        </a:p>
      </dgm:t>
    </dgm:pt>
    <dgm:pt modelId="{FF10F436-D22A-441E-942A-026E10131017}">
      <dgm:prSet custT="1"/>
      <dgm:spPr/>
      <dgm:t>
        <a:bodyPr/>
        <a:lstStyle/>
        <a:p>
          <a:r>
            <a:rPr lang="hu-HU" sz="2000" b="1" dirty="0">
              <a:sym typeface="Wingdings" panose="05000000000000000000" pitchFamily="2" charset="2"/>
            </a:rPr>
            <a:t> minden más csak privát feedbackben</a:t>
          </a:r>
          <a:endParaRPr lang="hu-HU" sz="2000" b="1" dirty="0"/>
        </a:p>
      </dgm:t>
    </dgm:pt>
    <dgm:pt modelId="{8B2D9606-020E-443D-AEF8-16732DE27B09}" type="parTrans" cxnId="{A377D69C-FAFA-4F6B-8FA1-42D6D88A1D19}">
      <dgm:prSet/>
      <dgm:spPr/>
      <dgm:t>
        <a:bodyPr/>
        <a:lstStyle/>
        <a:p>
          <a:endParaRPr lang="en-AU" sz="4400" b="1"/>
        </a:p>
      </dgm:t>
    </dgm:pt>
    <dgm:pt modelId="{C0C82739-7604-4053-BA13-15B0D673EC03}" type="sibTrans" cxnId="{A377D69C-FAFA-4F6B-8FA1-42D6D88A1D19}">
      <dgm:prSet/>
      <dgm:spPr/>
      <dgm:t>
        <a:bodyPr/>
        <a:lstStyle/>
        <a:p>
          <a:endParaRPr lang="en-AU" sz="4400" b="1"/>
        </a:p>
      </dgm:t>
    </dgm:pt>
    <dgm:pt modelId="{8ADDB072-D9D1-4A2B-8025-C6FD4037DE09}" type="pres">
      <dgm:prSet presAssocID="{3129C759-3499-4B3F-854B-E5FD10B7F1D7}" presName="outerComposite" presStyleCnt="0">
        <dgm:presLayoutVars>
          <dgm:chMax val="5"/>
          <dgm:dir/>
          <dgm:resizeHandles val="exact"/>
        </dgm:presLayoutVars>
      </dgm:prSet>
      <dgm:spPr/>
    </dgm:pt>
    <dgm:pt modelId="{CA0F7396-8238-40FC-983C-987D2D56E1D4}" type="pres">
      <dgm:prSet presAssocID="{3129C759-3499-4B3F-854B-E5FD10B7F1D7}" presName="dummyMaxCanvas" presStyleCnt="0">
        <dgm:presLayoutVars/>
      </dgm:prSet>
      <dgm:spPr/>
    </dgm:pt>
    <dgm:pt modelId="{328027BA-BAA3-4A86-862A-CA7C0F8900AE}" type="pres">
      <dgm:prSet presAssocID="{3129C759-3499-4B3F-854B-E5FD10B7F1D7}" presName="FiveNodes_1" presStyleLbl="node1" presStyleIdx="0" presStyleCnt="5">
        <dgm:presLayoutVars>
          <dgm:bulletEnabled val="1"/>
        </dgm:presLayoutVars>
      </dgm:prSet>
      <dgm:spPr/>
    </dgm:pt>
    <dgm:pt modelId="{4F38664E-E3D4-42BD-B29B-65066B8B81EC}" type="pres">
      <dgm:prSet presAssocID="{3129C759-3499-4B3F-854B-E5FD10B7F1D7}" presName="FiveNodes_2" presStyleLbl="node1" presStyleIdx="1" presStyleCnt="5">
        <dgm:presLayoutVars>
          <dgm:bulletEnabled val="1"/>
        </dgm:presLayoutVars>
      </dgm:prSet>
      <dgm:spPr/>
    </dgm:pt>
    <dgm:pt modelId="{2F81B532-EE85-4B39-8E8F-F398C7B4F05D}" type="pres">
      <dgm:prSet presAssocID="{3129C759-3499-4B3F-854B-E5FD10B7F1D7}" presName="FiveNodes_3" presStyleLbl="node1" presStyleIdx="2" presStyleCnt="5">
        <dgm:presLayoutVars>
          <dgm:bulletEnabled val="1"/>
        </dgm:presLayoutVars>
      </dgm:prSet>
      <dgm:spPr/>
    </dgm:pt>
    <dgm:pt modelId="{EF13AD9B-4567-4481-94CF-073AC552328E}" type="pres">
      <dgm:prSet presAssocID="{3129C759-3499-4B3F-854B-E5FD10B7F1D7}" presName="FiveNodes_4" presStyleLbl="node1" presStyleIdx="3" presStyleCnt="5">
        <dgm:presLayoutVars>
          <dgm:bulletEnabled val="1"/>
        </dgm:presLayoutVars>
      </dgm:prSet>
      <dgm:spPr/>
    </dgm:pt>
    <dgm:pt modelId="{25D86B38-6ECB-489F-AE2A-5083C30C26CC}" type="pres">
      <dgm:prSet presAssocID="{3129C759-3499-4B3F-854B-E5FD10B7F1D7}" presName="FiveNodes_5" presStyleLbl="node1" presStyleIdx="4" presStyleCnt="5">
        <dgm:presLayoutVars>
          <dgm:bulletEnabled val="1"/>
        </dgm:presLayoutVars>
      </dgm:prSet>
      <dgm:spPr/>
    </dgm:pt>
    <dgm:pt modelId="{8BF30CB4-3233-42DB-B572-9D08F1CBD40B}" type="pres">
      <dgm:prSet presAssocID="{3129C759-3499-4B3F-854B-E5FD10B7F1D7}" presName="FiveConn_1-2" presStyleLbl="fgAccFollowNode1" presStyleIdx="0" presStyleCnt="4">
        <dgm:presLayoutVars>
          <dgm:bulletEnabled val="1"/>
        </dgm:presLayoutVars>
      </dgm:prSet>
      <dgm:spPr/>
    </dgm:pt>
    <dgm:pt modelId="{85F0B3C5-5D2F-4570-9E01-BEA09E4B2EA3}" type="pres">
      <dgm:prSet presAssocID="{3129C759-3499-4B3F-854B-E5FD10B7F1D7}" presName="FiveConn_2-3" presStyleLbl="fgAccFollowNode1" presStyleIdx="1" presStyleCnt="4">
        <dgm:presLayoutVars>
          <dgm:bulletEnabled val="1"/>
        </dgm:presLayoutVars>
      </dgm:prSet>
      <dgm:spPr/>
    </dgm:pt>
    <dgm:pt modelId="{B7523FD8-3977-4A13-9F01-885FD3607718}" type="pres">
      <dgm:prSet presAssocID="{3129C759-3499-4B3F-854B-E5FD10B7F1D7}" presName="FiveConn_3-4" presStyleLbl="fgAccFollowNode1" presStyleIdx="2" presStyleCnt="4">
        <dgm:presLayoutVars>
          <dgm:bulletEnabled val="1"/>
        </dgm:presLayoutVars>
      </dgm:prSet>
      <dgm:spPr/>
    </dgm:pt>
    <dgm:pt modelId="{275CFFA2-62AF-4C61-98B4-11B41534A89A}" type="pres">
      <dgm:prSet presAssocID="{3129C759-3499-4B3F-854B-E5FD10B7F1D7}" presName="FiveConn_4-5" presStyleLbl="fgAccFollowNode1" presStyleIdx="3" presStyleCnt="4">
        <dgm:presLayoutVars>
          <dgm:bulletEnabled val="1"/>
        </dgm:presLayoutVars>
      </dgm:prSet>
      <dgm:spPr/>
    </dgm:pt>
    <dgm:pt modelId="{E004B2E6-D701-4F63-8B51-935C903A1E9A}" type="pres">
      <dgm:prSet presAssocID="{3129C759-3499-4B3F-854B-E5FD10B7F1D7}" presName="FiveNodes_1_text" presStyleLbl="node1" presStyleIdx="4" presStyleCnt="5">
        <dgm:presLayoutVars>
          <dgm:bulletEnabled val="1"/>
        </dgm:presLayoutVars>
      </dgm:prSet>
      <dgm:spPr/>
    </dgm:pt>
    <dgm:pt modelId="{AAB8A2ED-6E9A-4158-A5A6-5E5871B905E9}" type="pres">
      <dgm:prSet presAssocID="{3129C759-3499-4B3F-854B-E5FD10B7F1D7}" presName="FiveNodes_2_text" presStyleLbl="node1" presStyleIdx="4" presStyleCnt="5">
        <dgm:presLayoutVars>
          <dgm:bulletEnabled val="1"/>
        </dgm:presLayoutVars>
      </dgm:prSet>
      <dgm:spPr/>
    </dgm:pt>
    <dgm:pt modelId="{597F130C-7A55-4BBD-AE76-011CD6FEF8A8}" type="pres">
      <dgm:prSet presAssocID="{3129C759-3499-4B3F-854B-E5FD10B7F1D7}" presName="FiveNodes_3_text" presStyleLbl="node1" presStyleIdx="4" presStyleCnt="5">
        <dgm:presLayoutVars>
          <dgm:bulletEnabled val="1"/>
        </dgm:presLayoutVars>
      </dgm:prSet>
      <dgm:spPr/>
    </dgm:pt>
    <dgm:pt modelId="{E1CC7883-CE61-483D-A946-3E0DB6083838}" type="pres">
      <dgm:prSet presAssocID="{3129C759-3499-4B3F-854B-E5FD10B7F1D7}" presName="FiveNodes_4_text" presStyleLbl="node1" presStyleIdx="4" presStyleCnt="5">
        <dgm:presLayoutVars>
          <dgm:bulletEnabled val="1"/>
        </dgm:presLayoutVars>
      </dgm:prSet>
      <dgm:spPr/>
    </dgm:pt>
    <dgm:pt modelId="{15A1C73D-6CE9-4238-AB95-B2D74A676216}" type="pres">
      <dgm:prSet presAssocID="{3129C759-3499-4B3F-854B-E5FD10B7F1D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0973704-E89C-4631-9F74-6A8B9AB68855}" srcId="{3129C759-3499-4B3F-854B-E5FD10B7F1D7}" destId="{87472B00-55ED-483A-B70F-EF2EC125B793}" srcOrd="2" destOrd="0" parTransId="{7DFA5026-8D59-47F5-A630-839D1695B7E2}" sibTransId="{3EF4D099-D711-4FD5-81EF-ABF46BD17B1B}"/>
    <dgm:cxn modelId="{93ECB408-2CDE-4145-84B4-21BD59496BD3}" type="presOf" srcId="{87472B00-55ED-483A-B70F-EF2EC125B793}" destId="{2F81B532-EE85-4B39-8E8F-F398C7B4F05D}" srcOrd="0" destOrd="0" presId="urn:microsoft.com/office/officeart/2005/8/layout/vProcess5"/>
    <dgm:cxn modelId="{75D6E108-0BA9-4201-9521-15E152AF0B3F}" type="presOf" srcId="{4C2CEACE-5F10-4868-B8D3-1FF3D1B8876F}" destId="{8BF30CB4-3233-42DB-B572-9D08F1CBD40B}" srcOrd="0" destOrd="0" presId="urn:microsoft.com/office/officeart/2005/8/layout/vProcess5"/>
    <dgm:cxn modelId="{F54A6D1D-512E-43E1-BE86-DC03F4B0AFA5}" type="presOf" srcId="{FF10F436-D22A-441E-942A-026E10131017}" destId="{15A1C73D-6CE9-4238-AB95-B2D74A676216}" srcOrd="1" destOrd="0" presId="urn:microsoft.com/office/officeart/2005/8/layout/vProcess5"/>
    <dgm:cxn modelId="{42BB5D28-CF15-4062-A8A7-38A38C532803}" srcId="{3129C759-3499-4B3F-854B-E5FD10B7F1D7}" destId="{3CD70A84-217A-420C-8C50-292DF9E36843}" srcOrd="1" destOrd="0" parTransId="{A2ED4E3A-849D-4660-8CF4-1D35A829954F}" sibTransId="{E67F4126-FA46-4261-B312-0BD53FEB2657}"/>
    <dgm:cxn modelId="{F188F54F-D8B4-4948-85C7-DCB801DE22B7}" type="presOf" srcId="{3129C759-3499-4B3F-854B-E5FD10B7F1D7}" destId="{8ADDB072-D9D1-4A2B-8025-C6FD4037DE09}" srcOrd="0" destOrd="0" presId="urn:microsoft.com/office/officeart/2005/8/layout/vProcess5"/>
    <dgm:cxn modelId="{A81DAB71-F709-4A95-8761-19C48AFFECC9}" srcId="{3129C759-3499-4B3F-854B-E5FD10B7F1D7}" destId="{57EA4E86-8C6C-4373-841C-2C99C9626883}" srcOrd="3" destOrd="0" parTransId="{EFF104EE-E63F-4410-B718-663BE6B5A483}" sibTransId="{A0D24E4A-F163-48A7-89BA-A2AC8A43C94C}"/>
    <dgm:cxn modelId="{F4B08852-5CBD-4380-A825-0A2A0800DE74}" type="presOf" srcId="{FF10F436-D22A-441E-942A-026E10131017}" destId="{25D86B38-6ECB-489F-AE2A-5083C30C26CC}" srcOrd="0" destOrd="0" presId="urn:microsoft.com/office/officeart/2005/8/layout/vProcess5"/>
    <dgm:cxn modelId="{6FFFDD57-1261-4EF9-A3AB-B7293437AC18}" type="presOf" srcId="{A0D24E4A-F163-48A7-89BA-A2AC8A43C94C}" destId="{275CFFA2-62AF-4C61-98B4-11B41534A89A}" srcOrd="0" destOrd="0" presId="urn:microsoft.com/office/officeart/2005/8/layout/vProcess5"/>
    <dgm:cxn modelId="{49CFB179-7364-4A7D-B9C5-909C8CA711C7}" type="presOf" srcId="{87472B00-55ED-483A-B70F-EF2EC125B793}" destId="{597F130C-7A55-4BBD-AE76-011CD6FEF8A8}" srcOrd="1" destOrd="0" presId="urn:microsoft.com/office/officeart/2005/8/layout/vProcess5"/>
    <dgm:cxn modelId="{F50D1A8F-9198-427F-9DE8-07EC0F0D98E7}" type="presOf" srcId="{3EF4D099-D711-4FD5-81EF-ABF46BD17B1B}" destId="{B7523FD8-3977-4A13-9F01-885FD3607718}" srcOrd="0" destOrd="0" presId="urn:microsoft.com/office/officeart/2005/8/layout/vProcess5"/>
    <dgm:cxn modelId="{AE41369C-9579-433D-9ADB-F3C754A3E4D6}" type="presOf" srcId="{98EFCDF8-E218-4BFD-BCE7-E546C3372EB1}" destId="{E004B2E6-D701-4F63-8B51-935C903A1E9A}" srcOrd="1" destOrd="0" presId="urn:microsoft.com/office/officeart/2005/8/layout/vProcess5"/>
    <dgm:cxn modelId="{A377D69C-FAFA-4F6B-8FA1-42D6D88A1D19}" srcId="{3129C759-3499-4B3F-854B-E5FD10B7F1D7}" destId="{FF10F436-D22A-441E-942A-026E10131017}" srcOrd="4" destOrd="0" parTransId="{8B2D9606-020E-443D-AEF8-16732DE27B09}" sibTransId="{C0C82739-7604-4053-BA13-15B0D673EC03}"/>
    <dgm:cxn modelId="{A104CA9F-52BD-4BC0-8076-A91CE427B9F7}" srcId="{3129C759-3499-4B3F-854B-E5FD10B7F1D7}" destId="{98EFCDF8-E218-4BFD-BCE7-E546C3372EB1}" srcOrd="0" destOrd="0" parTransId="{A45964AE-E8B8-4876-83F4-1B002D93048B}" sibTransId="{4C2CEACE-5F10-4868-B8D3-1FF3D1B8876F}"/>
    <dgm:cxn modelId="{0FABD59F-F2D9-4362-8607-1B6D1C120C90}" type="presOf" srcId="{3CD70A84-217A-420C-8C50-292DF9E36843}" destId="{AAB8A2ED-6E9A-4158-A5A6-5E5871B905E9}" srcOrd="1" destOrd="0" presId="urn:microsoft.com/office/officeart/2005/8/layout/vProcess5"/>
    <dgm:cxn modelId="{C59295A5-0A99-4B8E-8F8B-B7219FE951FF}" type="presOf" srcId="{57EA4E86-8C6C-4373-841C-2C99C9626883}" destId="{E1CC7883-CE61-483D-A946-3E0DB6083838}" srcOrd="1" destOrd="0" presId="urn:microsoft.com/office/officeart/2005/8/layout/vProcess5"/>
    <dgm:cxn modelId="{D8D60DC2-71C9-46D9-B6CD-E2102FE0B181}" type="presOf" srcId="{57EA4E86-8C6C-4373-841C-2C99C9626883}" destId="{EF13AD9B-4567-4481-94CF-073AC552328E}" srcOrd="0" destOrd="0" presId="urn:microsoft.com/office/officeart/2005/8/layout/vProcess5"/>
    <dgm:cxn modelId="{C3BB93CB-5C6C-423E-810A-8DDF03FFEA24}" type="presOf" srcId="{E67F4126-FA46-4261-B312-0BD53FEB2657}" destId="{85F0B3C5-5D2F-4570-9E01-BEA09E4B2EA3}" srcOrd="0" destOrd="0" presId="urn:microsoft.com/office/officeart/2005/8/layout/vProcess5"/>
    <dgm:cxn modelId="{994A3BE9-F88D-4B64-98FB-124BD6148FAD}" type="presOf" srcId="{98EFCDF8-E218-4BFD-BCE7-E546C3372EB1}" destId="{328027BA-BAA3-4A86-862A-CA7C0F8900AE}" srcOrd="0" destOrd="0" presId="urn:microsoft.com/office/officeart/2005/8/layout/vProcess5"/>
    <dgm:cxn modelId="{5FD8BEFF-2446-4EB4-A643-7AD089E19823}" type="presOf" srcId="{3CD70A84-217A-420C-8C50-292DF9E36843}" destId="{4F38664E-E3D4-42BD-B29B-65066B8B81EC}" srcOrd="0" destOrd="0" presId="urn:microsoft.com/office/officeart/2005/8/layout/vProcess5"/>
    <dgm:cxn modelId="{53C19978-EC94-4DFE-B812-46E7895AA269}" type="presParOf" srcId="{8ADDB072-D9D1-4A2B-8025-C6FD4037DE09}" destId="{CA0F7396-8238-40FC-983C-987D2D56E1D4}" srcOrd="0" destOrd="0" presId="urn:microsoft.com/office/officeart/2005/8/layout/vProcess5"/>
    <dgm:cxn modelId="{A885E247-DF18-4881-A77E-4225B8DD2F21}" type="presParOf" srcId="{8ADDB072-D9D1-4A2B-8025-C6FD4037DE09}" destId="{328027BA-BAA3-4A86-862A-CA7C0F8900AE}" srcOrd="1" destOrd="0" presId="urn:microsoft.com/office/officeart/2005/8/layout/vProcess5"/>
    <dgm:cxn modelId="{CB8DF53D-7347-4405-92D4-ED774FB8436B}" type="presParOf" srcId="{8ADDB072-D9D1-4A2B-8025-C6FD4037DE09}" destId="{4F38664E-E3D4-42BD-B29B-65066B8B81EC}" srcOrd="2" destOrd="0" presId="urn:microsoft.com/office/officeart/2005/8/layout/vProcess5"/>
    <dgm:cxn modelId="{EF778160-4E28-4A40-8CD4-4AD96B1187E4}" type="presParOf" srcId="{8ADDB072-D9D1-4A2B-8025-C6FD4037DE09}" destId="{2F81B532-EE85-4B39-8E8F-F398C7B4F05D}" srcOrd="3" destOrd="0" presId="urn:microsoft.com/office/officeart/2005/8/layout/vProcess5"/>
    <dgm:cxn modelId="{4EDF0BFF-8B27-4240-8113-F933D27E8D40}" type="presParOf" srcId="{8ADDB072-D9D1-4A2B-8025-C6FD4037DE09}" destId="{EF13AD9B-4567-4481-94CF-073AC552328E}" srcOrd="4" destOrd="0" presId="urn:microsoft.com/office/officeart/2005/8/layout/vProcess5"/>
    <dgm:cxn modelId="{EE1EA333-4D20-4C23-A7DD-B73454D8E347}" type="presParOf" srcId="{8ADDB072-D9D1-4A2B-8025-C6FD4037DE09}" destId="{25D86B38-6ECB-489F-AE2A-5083C30C26CC}" srcOrd="5" destOrd="0" presId="urn:microsoft.com/office/officeart/2005/8/layout/vProcess5"/>
    <dgm:cxn modelId="{89179BEA-34CC-49A1-813D-B069F052A5CC}" type="presParOf" srcId="{8ADDB072-D9D1-4A2B-8025-C6FD4037DE09}" destId="{8BF30CB4-3233-42DB-B572-9D08F1CBD40B}" srcOrd="6" destOrd="0" presId="urn:microsoft.com/office/officeart/2005/8/layout/vProcess5"/>
    <dgm:cxn modelId="{0841AF22-4564-4FF5-9A34-B35D2C0D0C69}" type="presParOf" srcId="{8ADDB072-D9D1-4A2B-8025-C6FD4037DE09}" destId="{85F0B3C5-5D2F-4570-9E01-BEA09E4B2EA3}" srcOrd="7" destOrd="0" presId="urn:microsoft.com/office/officeart/2005/8/layout/vProcess5"/>
    <dgm:cxn modelId="{04442298-83A5-46E1-85B2-F83C138ACF31}" type="presParOf" srcId="{8ADDB072-D9D1-4A2B-8025-C6FD4037DE09}" destId="{B7523FD8-3977-4A13-9F01-885FD3607718}" srcOrd="8" destOrd="0" presId="urn:microsoft.com/office/officeart/2005/8/layout/vProcess5"/>
    <dgm:cxn modelId="{FCAD1C9D-230C-4E69-AF39-7ECE9AE4B98D}" type="presParOf" srcId="{8ADDB072-D9D1-4A2B-8025-C6FD4037DE09}" destId="{275CFFA2-62AF-4C61-98B4-11B41534A89A}" srcOrd="9" destOrd="0" presId="urn:microsoft.com/office/officeart/2005/8/layout/vProcess5"/>
    <dgm:cxn modelId="{C600CAC1-49A9-4D6C-B9A7-D5D375F8DC9E}" type="presParOf" srcId="{8ADDB072-D9D1-4A2B-8025-C6FD4037DE09}" destId="{E004B2E6-D701-4F63-8B51-935C903A1E9A}" srcOrd="10" destOrd="0" presId="urn:microsoft.com/office/officeart/2005/8/layout/vProcess5"/>
    <dgm:cxn modelId="{0657118F-6223-49F5-9566-FC3BBAABDB1C}" type="presParOf" srcId="{8ADDB072-D9D1-4A2B-8025-C6FD4037DE09}" destId="{AAB8A2ED-6E9A-4158-A5A6-5E5871B905E9}" srcOrd="11" destOrd="0" presId="urn:microsoft.com/office/officeart/2005/8/layout/vProcess5"/>
    <dgm:cxn modelId="{9452FA81-B653-4B8C-8E27-907F1A01D871}" type="presParOf" srcId="{8ADDB072-D9D1-4A2B-8025-C6FD4037DE09}" destId="{597F130C-7A55-4BBD-AE76-011CD6FEF8A8}" srcOrd="12" destOrd="0" presId="urn:microsoft.com/office/officeart/2005/8/layout/vProcess5"/>
    <dgm:cxn modelId="{71800C13-AFF3-455B-BBCF-95A386D4A27E}" type="presParOf" srcId="{8ADDB072-D9D1-4A2B-8025-C6FD4037DE09}" destId="{E1CC7883-CE61-483D-A946-3E0DB6083838}" srcOrd="13" destOrd="0" presId="urn:microsoft.com/office/officeart/2005/8/layout/vProcess5"/>
    <dgm:cxn modelId="{DDDD6A47-BFDD-45FD-B184-0EF3AE8CA9BF}" type="presParOf" srcId="{8ADDB072-D9D1-4A2B-8025-C6FD4037DE09}" destId="{15A1C73D-6CE9-4238-AB95-B2D74A67621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4E9C12-2304-4F68-92D4-D6A066D4839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098451DF-5B10-4347-B402-D33D954F8842}">
      <dgm:prSet phldrT="[Text]"/>
      <dgm:spPr/>
      <dgm:t>
        <a:bodyPr/>
        <a:lstStyle/>
        <a:p>
          <a:r>
            <a:rPr lang="hu-HU" dirty="0"/>
            <a:t>1) Egyetértenek az oldalak abban, hogy mi a fontos a vitában?</a:t>
          </a:r>
        </a:p>
      </dgm:t>
    </dgm:pt>
    <dgm:pt modelId="{C1DEB1F1-B545-41FE-A8E0-F74C727B9DCD}" type="parTrans" cxnId="{53383097-26A2-4231-84D0-34065A6A2E30}">
      <dgm:prSet/>
      <dgm:spPr/>
      <dgm:t>
        <a:bodyPr/>
        <a:lstStyle/>
        <a:p>
          <a:endParaRPr lang="hu-HU"/>
        </a:p>
      </dgm:t>
    </dgm:pt>
    <dgm:pt modelId="{AAC37F18-4913-49EA-9965-E84F5E4509B2}" type="sibTrans" cxnId="{53383097-26A2-4231-84D0-34065A6A2E30}">
      <dgm:prSet/>
      <dgm:spPr/>
      <dgm:t>
        <a:bodyPr/>
        <a:lstStyle/>
        <a:p>
          <a:endParaRPr lang="hu-HU"/>
        </a:p>
      </dgm:t>
    </dgm:pt>
    <dgm:pt modelId="{F5D14B8F-26E4-4814-BE6C-1511DFD0BEE6}">
      <dgm:prSet phldrT="[Text]"/>
      <dgm:spPr/>
      <dgm:t>
        <a:bodyPr/>
        <a:lstStyle/>
        <a:p>
          <a:r>
            <a:rPr lang="hu-HU" dirty="0"/>
            <a:t>2) Látszólag egyetértenek egy adott ügy fontosságában? Mivel töltik a legtöbb időt? </a:t>
          </a:r>
        </a:p>
      </dgm:t>
    </dgm:pt>
    <dgm:pt modelId="{7965FAF0-AC7D-4374-B52D-A1002313DD48}" type="parTrans" cxnId="{3331F532-D161-472B-ADF7-C17C3DACC08F}">
      <dgm:prSet/>
      <dgm:spPr/>
      <dgm:t>
        <a:bodyPr/>
        <a:lstStyle/>
        <a:p>
          <a:endParaRPr lang="hu-HU"/>
        </a:p>
      </dgm:t>
    </dgm:pt>
    <dgm:pt modelId="{E94CA972-5D4A-4CE0-B44C-0989F5FB4335}" type="sibTrans" cxnId="{3331F532-D161-472B-ADF7-C17C3DACC08F}">
      <dgm:prSet/>
      <dgm:spPr/>
      <dgm:t>
        <a:bodyPr/>
        <a:lstStyle/>
        <a:p>
          <a:endParaRPr lang="hu-HU"/>
        </a:p>
      </dgm:t>
    </dgm:pt>
    <dgm:pt modelId="{3D284341-8586-4E8C-ADE5-EFAE1D1B8026}">
      <dgm:prSet phldrT="[Text]"/>
      <dgm:spPr/>
      <dgm:t>
        <a:bodyPr/>
        <a:lstStyle/>
        <a:p>
          <a:r>
            <a:rPr lang="hu-HU" dirty="0"/>
            <a:t>Ha nem reagálnak egymásra: mi az, amit a csapatok egyenként bebizonyítottak? </a:t>
          </a:r>
        </a:p>
      </dgm:t>
    </dgm:pt>
    <dgm:pt modelId="{F7A3F44E-4DFA-48C0-8D32-91616C1D5509}" type="parTrans" cxnId="{2F6ABA11-F675-43F4-A822-999B941DB1D7}">
      <dgm:prSet/>
      <dgm:spPr/>
      <dgm:t>
        <a:bodyPr/>
        <a:lstStyle/>
        <a:p>
          <a:endParaRPr lang="hu-HU"/>
        </a:p>
      </dgm:t>
    </dgm:pt>
    <dgm:pt modelId="{660614D9-D9FE-4821-9A65-01884E778595}" type="sibTrans" cxnId="{2F6ABA11-F675-43F4-A822-999B941DB1D7}">
      <dgm:prSet/>
      <dgm:spPr/>
      <dgm:t>
        <a:bodyPr/>
        <a:lstStyle/>
        <a:p>
          <a:endParaRPr lang="hu-HU"/>
        </a:p>
      </dgm:t>
    </dgm:pt>
    <dgm:pt modelId="{5B6D7C62-C7A9-44B5-AA3D-25177AC12FBA}">
      <dgm:prSet phldrT="[Text]"/>
      <dgm:spPr/>
      <dgm:t>
        <a:bodyPr/>
        <a:lstStyle/>
        <a:p>
          <a:r>
            <a:rPr lang="hu-HU" dirty="0"/>
            <a:t>Végül: Mit találna a hétköznapi átlagos szavazó fontosnak?</a:t>
          </a:r>
        </a:p>
      </dgm:t>
    </dgm:pt>
    <dgm:pt modelId="{07C59A67-8DEA-4BE7-8319-37D88690F2DA}" type="parTrans" cxnId="{A8E9D5A1-1F79-4402-9367-B2A024603867}">
      <dgm:prSet/>
      <dgm:spPr/>
      <dgm:t>
        <a:bodyPr/>
        <a:lstStyle/>
        <a:p>
          <a:endParaRPr lang="hu-HU"/>
        </a:p>
      </dgm:t>
    </dgm:pt>
    <dgm:pt modelId="{23126933-B7FF-4527-9774-FC4536063D69}" type="sibTrans" cxnId="{A8E9D5A1-1F79-4402-9367-B2A024603867}">
      <dgm:prSet/>
      <dgm:spPr/>
      <dgm:t>
        <a:bodyPr/>
        <a:lstStyle/>
        <a:p>
          <a:endParaRPr lang="hu-HU"/>
        </a:p>
      </dgm:t>
    </dgm:pt>
    <dgm:pt modelId="{9C93F7D9-1D6F-4D19-94F8-33CB5929D77C}" type="pres">
      <dgm:prSet presAssocID="{C44E9C12-2304-4F68-92D4-D6A066D4839A}" presName="outerComposite" presStyleCnt="0">
        <dgm:presLayoutVars>
          <dgm:chMax val="5"/>
          <dgm:dir/>
          <dgm:resizeHandles val="exact"/>
        </dgm:presLayoutVars>
      </dgm:prSet>
      <dgm:spPr/>
    </dgm:pt>
    <dgm:pt modelId="{B50B6F31-22CE-47C5-B940-9606677F83A3}" type="pres">
      <dgm:prSet presAssocID="{C44E9C12-2304-4F68-92D4-D6A066D4839A}" presName="dummyMaxCanvas" presStyleCnt="0">
        <dgm:presLayoutVars/>
      </dgm:prSet>
      <dgm:spPr/>
    </dgm:pt>
    <dgm:pt modelId="{D10C9941-D5C5-42DE-AA53-BEC3B9B9D771}" type="pres">
      <dgm:prSet presAssocID="{C44E9C12-2304-4F68-92D4-D6A066D4839A}" presName="FourNodes_1" presStyleLbl="node1" presStyleIdx="0" presStyleCnt="4">
        <dgm:presLayoutVars>
          <dgm:bulletEnabled val="1"/>
        </dgm:presLayoutVars>
      </dgm:prSet>
      <dgm:spPr/>
    </dgm:pt>
    <dgm:pt modelId="{9ED19080-138F-4709-A668-977081E917DC}" type="pres">
      <dgm:prSet presAssocID="{C44E9C12-2304-4F68-92D4-D6A066D4839A}" presName="FourNodes_2" presStyleLbl="node1" presStyleIdx="1" presStyleCnt="4">
        <dgm:presLayoutVars>
          <dgm:bulletEnabled val="1"/>
        </dgm:presLayoutVars>
      </dgm:prSet>
      <dgm:spPr/>
    </dgm:pt>
    <dgm:pt modelId="{728E17B5-DFBD-44D3-BCDD-6696C800DB6F}" type="pres">
      <dgm:prSet presAssocID="{C44E9C12-2304-4F68-92D4-D6A066D4839A}" presName="FourNodes_3" presStyleLbl="node1" presStyleIdx="2" presStyleCnt="4">
        <dgm:presLayoutVars>
          <dgm:bulletEnabled val="1"/>
        </dgm:presLayoutVars>
      </dgm:prSet>
      <dgm:spPr/>
    </dgm:pt>
    <dgm:pt modelId="{AF8BED3A-D7FA-4C4E-9869-2348B23B59CC}" type="pres">
      <dgm:prSet presAssocID="{C44E9C12-2304-4F68-92D4-D6A066D4839A}" presName="FourNodes_4" presStyleLbl="node1" presStyleIdx="3" presStyleCnt="4">
        <dgm:presLayoutVars>
          <dgm:bulletEnabled val="1"/>
        </dgm:presLayoutVars>
      </dgm:prSet>
      <dgm:spPr/>
    </dgm:pt>
    <dgm:pt modelId="{C36C741A-0655-4985-A2F3-7849987CBBCD}" type="pres">
      <dgm:prSet presAssocID="{C44E9C12-2304-4F68-92D4-D6A066D4839A}" presName="FourConn_1-2" presStyleLbl="fgAccFollowNode1" presStyleIdx="0" presStyleCnt="3">
        <dgm:presLayoutVars>
          <dgm:bulletEnabled val="1"/>
        </dgm:presLayoutVars>
      </dgm:prSet>
      <dgm:spPr/>
    </dgm:pt>
    <dgm:pt modelId="{F76EAFB7-710E-4331-8EF4-E0F3A303D1EA}" type="pres">
      <dgm:prSet presAssocID="{C44E9C12-2304-4F68-92D4-D6A066D4839A}" presName="FourConn_2-3" presStyleLbl="fgAccFollowNode1" presStyleIdx="1" presStyleCnt="3">
        <dgm:presLayoutVars>
          <dgm:bulletEnabled val="1"/>
        </dgm:presLayoutVars>
      </dgm:prSet>
      <dgm:spPr/>
    </dgm:pt>
    <dgm:pt modelId="{DA36B1F3-286C-4A45-9A3A-CDEAA2693239}" type="pres">
      <dgm:prSet presAssocID="{C44E9C12-2304-4F68-92D4-D6A066D4839A}" presName="FourConn_3-4" presStyleLbl="fgAccFollowNode1" presStyleIdx="2" presStyleCnt="3">
        <dgm:presLayoutVars>
          <dgm:bulletEnabled val="1"/>
        </dgm:presLayoutVars>
      </dgm:prSet>
      <dgm:spPr/>
    </dgm:pt>
    <dgm:pt modelId="{DDDE2701-5B8C-4A0B-93FC-7C75B7CE6438}" type="pres">
      <dgm:prSet presAssocID="{C44E9C12-2304-4F68-92D4-D6A066D4839A}" presName="FourNodes_1_text" presStyleLbl="node1" presStyleIdx="3" presStyleCnt="4">
        <dgm:presLayoutVars>
          <dgm:bulletEnabled val="1"/>
        </dgm:presLayoutVars>
      </dgm:prSet>
      <dgm:spPr/>
    </dgm:pt>
    <dgm:pt modelId="{444F49F1-C96A-448A-BB7C-775787513B89}" type="pres">
      <dgm:prSet presAssocID="{C44E9C12-2304-4F68-92D4-D6A066D4839A}" presName="FourNodes_2_text" presStyleLbl="node1" presStyleIdx="3" presStyleCnt="4">
        <dgm:presLayoutVars>
          <dgm:bulletEnabled val="1"/>
        </dgm:presLayoutVars>
      </dgm:prSet>
      <dgm:spPr/>
    </dgm:pt>
    <dgm:pt modelId="{A311C707-3182-489D-91EC-0A51BAE11831}" type="pres">
      <dgm:prSet presAssocID="{C44E9C12-2304-4F68-92D4-D6A066D4839A}" presName="FourNodes_3_text" presStyleLbl="node1" presStyleIdx="3" presStyleCnt="4">
        <dgm:presLayoutVars>
          <dgm:bulletEnabled val="1"/>
        </dgm:presLayoutVars>
      </dgm:prSet>
      <dgm:spPr/>
    </dgm:pt>
    <dgm:pt modelId="{C59ADD07-E109-48D9-817C-E9001F853634}" type="pres">
      <dgm:prSet presAssocID="{C44E9C12-2304-4F68-92D4-D6A066D4839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28DD70B-45FD-458B-BDAD-483FBDF05C57}" type="presOf" srcId="{AAC37F18-4913-49EA-9965-E84F5E4509B2}" destId="{C36C741A-0655-4985-A2F3-7849987CBBCD}" srcOrd="0" destOrd="0" presId="urn:microsoft.com/office/officeart/2005/8/layout/vProcess5"/>
    <dgm:cxn modelId="{2F6ABA11-F675-43F4-A822-999B941DB1D7}" srcId="{C44E9C12-2304-4F68-92D4-D6A066D4839A}" destId="{3D284341-8586-4E8C-ADE5-EFAE1D1B8026}" srcOrd="2" destOrd="0" parTransId="{F7A3F44E-4DFA-48C0-8D32-91616C1D5509}" sibTransId="{660614D9-D9FE-4821-9A65-01884E778595}"/>
    <dgm:cxn modelId="{C30FAC31-BAB6-4062-A35C-80E3783F6869}" type="presOf" srcId="{098451DF-5B10-4347-B402-D33D954F8842}" destId="{D10C9941-D5C5-42DE-AA53-BEC3B9B9D771}" srcOrd="0" destOrd="0" presId="urn:microsoft.com/office/officeart/2005/8/layout/vProcess5"/>
    <dgm:cxn modelId="{3331F532-D161-472B-ADF7-C17C3DACC08F}" srcId="{C44E9C12-2304-4F68-92D4-D6A066D4839A}" destId="{F5D14B8F-26E4-4814-BE6C-1511DFD0BEE6}" srcOrd="1" destOrd="0" parTransId="{7965FAF0-AC7D-4374-B52D-A1002313DD48}" sibTransId="{E94CA972-5D4A-4CE0-B44C-0989F5FB4335}"/>
    <dgm:cxn modelId="{B258DD65-9065-439A-B1B2-D73BE165AEB3}" type="presOf" srcId="{C44E9C12-2304-4F68-92D4-D6A066D4839A}" destId="{9C93F7D9-1D6F-4D19-94F8-33CB5929D77C}" srcOrd="0" destOrd="0" presId="urn:microsoft.com/office/officeart/2005/8/layout/vProcess5"/>
    <dgm:cxn modelId="{45D0956D-0225-4C5E-BBC5-C77BCD61A3BF}" type="presOf" srcId="{F5D14B8F-26E4-4814-BE6C-1511DFD0BEE6}" destId="{9ED19080-138F-4709-A668-977081E917DC}" srcOrd="0" destOrd="0" presId="urn:microsoft.com/office/officeart/2005/8/layout/vProcess5"/>
    <dgm:cxn modelId="{321BA087-8A9B-472C-A672-CB6C369A0A63}" type="presOf" srcId="{5B6D7C62-C7A9-44B5-AA3D-25177AC12FBA}" destId="{C59ADD07-E109-48D9-817C-E9001F853634}" srcOrd="1" destOrd="0" presId="urn:microsoft.com/office/officeart/2005/8/layout/vProcess5"/>
    <dgm:cxn modelId="{53383097-26A2-4231-84D0-34065A6A2E30}" srcId="{C44E9C12-2304-4F68-92D4-D6A066D4839A}" destId="{098451DF-5B10-4347-B402-D33D954F8842}" srcOrd="0" destOrd="0" parTransId="{C1DEB1F1-B545-41FE-A8E0-F74C727B9DCD}" sibTransId="{AAC37F18-4913-49EA-9965-E84F5E4509B2}"/>
    <dgm:cxn modelId="{A8E9D5A1-1F79-4402-9367-B2A024603867}" srcId="{C44E9C12-2304-4F68-92D4-D6A066D4839A}" destId="{5B6D7C62-C7A9-44B5-AA3D-25177AC12FBA}" srcOrd="3" destOrd="0" parTransId="{07C59A67-8DEA-4BE7-8319-37D88690F2DA}" sibTransId="{23126933-B7FF-4527-9774-FC4536063D69}"/>
    <dgm:cxn modelId="{4BE879CD-BAF0-4C38-99EA-82B227B8DFA8}" type="presOf" srcId="{660614D9-D9FE-4821-9A65-01884E778595}" destId="{DA36B1F3-286C-4A45-9A3A-CDEAA2693239}" srcOrd="0" destOrd="0" presId="urn:microsoft.com/office/officeart/2005/8/layout/vProcess5"/>
    <dgm:cxn modelId="{CC351BDF-BC7D-4E25-BACB-C5D831ED1F52}" type="presOf" srcId="{3D284341-8586-4E8C-ADE5-EFAE1D1B8026}" destId="{A311C707-3182-489D-91EC-0A51BAE11831}" srcOrd="1" destOrd="0" presId="urn:microsoft.com/office/officeart/2005/8/layout/vProcess5"/>
    <dgm:cxn modelId="{A11184E8-1607-478E-A6C7-E9287A2B2104}" type="presOf" srcId="{F5D14B8F-26E4-4814-BE6C-1511DFD0BEE6}" destId="{444F49F1-C96A-448A-BB7C-775787513B89}" srcOrd="1" destOrd="0" presId="urn:microsoft.com/office/officeart/2005/8/layout/vProcess5"/>
    <dgm:cxn modelId="{38E0C3EB-3FA5-4E44-A339-32B9BD6BC28A}" type="presOf" srcId="{3D284341-8586-4E8C-ADE5-EFAE1D1B8026}" destId="{728E17B5-DFBD-44D3-BCDD-6696C800DB6F}" srcOrd="0" destOrd="0" presId="urn:microsoft.com/office/officeart/2005/8/layout/vProcess5"/>
    <dgm:cxn modelId="{8E4633ED-A955-45F1-A93E-1CA37DE8FE61}" type="presOf" srcId="{5B6D7C62-C7A9-44B5-AA3D-25177AC12FBA}" destId="{AF8BED3A-D7FA-4C4E-9869-2348B23B59CC}" srcOrd="0" destOrd="0" presId="urn:microsoft.com/office/officeart/2005/8/layout/vProcess5"/>
    <dgm:cxn modelId="{7CB185EF-580E-45E2-AB52-539EE9779627}" type="presOf" srcId="{098451DF-5B10-4347-B402-D33D954F8842}" destId="{DDDE2701-5B8C-4A0B-93FC-7C75B7CE6438}" srcOrd="1" destOrd="0" presId="urn:microsoft.com/office/officeart/2005/8/layout/vProcess5"/>
    <dgm:cxn modelId="{ABC29BFB-ED3E-4E7D-8F52-D1C42287693E}" type="presOf" srcId="{E94CA972-5D4A-4CE0-B44C-0989F5FB4335}" destId="{F76EAFB7-710E-4331-8EF4-E0F3A303D1EA}" srcOrd="0" destOrd="0" presId="urn:microsoft.com/office/officeart/2005/8/layout/vProcess5"/>
    <dgm:cxn modelId="{F55FB081-50F5-4125-BC0F-918B10246FEE}" type="presParOf" srcId="{9C93F7D9-1D6F-4D19-94F8-33CB5929D77C}" destId="{B50B6F31-22CE-47C5-B940-9606677F83A3}" srcOrd="0" destOrd="0" presId="urn:microsoft.com/office/officeart/2005/8/layout/vProcess5"/>
    <dgm:cxn modelId="{7AC28A4D-2066-4C61-A0E1-5D2BD69B53DA}" type="presParOf" srcId="{9C93F7D9-1D6F-4D19-94F8-33CB5929D77C}" destId="{D10C9941-D5C5-42DE-AA53-BEC3B9B9D771}" srcOrd="1" destOrd="0" presId="urn:microsoft.com/office/officeart/2005/8/layout/vProcess5"/>
    <dgm:cxn modelId="{E8165FA2-F10B-4BDA-95AD-1B663E98ADAE}" type="presParOf" srcId="{9C93F7D9-1D6F-4D19-94F8-33CB5929D77C}" destId="{9ED19080-138F-4709-A668-977081E917DC}" srcOrd="2" destOrd="0" presId="urn:microsoft.com/office/officeart/2005/8/layout/vProcess5"/>
    <dgm:cxn modelId="{9CF184D4-3AD6-442E-901E-8A9C74F7D4CA}" type="presParOf" srcId="{9C93F7D9-1D6F-4D19-94F8-33CB5929D77C}" destId="{728E17B5-DFBD-44D3-BCDD-6696C800DB6F}" srcOrd="3" destOrd="0" presId="urn:microsoft.com/office/officeart/2005/8/layout/vProcess5"/>
    <dgm:cxn modelId="{15CB6025-196D-4256-8FC7-972549A1DD0C}" type="presParOf" srcId="{9C93F7D9-1D6F-4D19-94F8-33CB5929D77C}" destId="{AF8BED3A-D7FA-4C4E-9869-2348B23B59CC}" srcOrd="4" destOrd="0" presId="urn:microsoft.com/office/officeart/2005/8/layout/vProcess5"/>
    <dgm:cxn modelId="{E0BCE663-4FAF-4C81-8651-A3CE97CD0A3A}" type="presParOf" srcId="{9C93F7D9-1D6F-4D19-94F8-33CB5929D77C}" destId="{C36C741A-0655-4985-A2F3-7849987CBBCD}" srcOrd="5" destOrd="0" presId="urn:microsoft.com/office/officeart/2005/8/layout/vProcess5"/>
    <dgm:cxn modelId="{1F4A0C14-6231-4E05-993A-3C8532C22B22}" type="presParOf" srcId="{9C93F7D9-1D6F-4D19-94F8-33CB5929D77C}" destId="{F76EAFB7-710E-4331-8EF4-E0F3A303D1EA}" srcOrd="6" destOrd="0" presId="urn:microsoft.com/office/officeart/2005/8/layout/vProcess5"/>
    <dgm:cxn modelId="{F984EE5E-1A0A-4677-B8BD-7E89722CB064}" type="presParOf" srcId="{9C93F7D9-1D6F-4D19-94F8-33CB5929D77C}" destId="{DA36B1F3-286C-4A45-9A3A-CDEAA2693239}" srcOrd="7" destOrd="0" presId="urn:microsoft.com/office/officeart/2005/8/layout/vProcess5"/>
    <dgm:cxn modelId="{DBF261B7-1FFD-4723-9541-6E386B4D3B30}" type="presParOf" srcId="{9C93F7D9-1D6F-4D19-94F8-33CB5929D77C}" destId="{DDDE2701-5B8C-4A0B-93FC-7C75B7CE6438}" srcOrd="8" destOrd="0" presId="urn:microsoft.com/office/officeart/2005/8/layout/vProcess5"/>
    <dgm:cxn modelId="{53C7CB23-632B-4805-ABBD-EB6E9307CB5A}" type="presParOf" srcId="{9C93F7D9-1D6F-4D19-94F8-33CB5929D77C}" destId="{444F49F1-C96A-448A-BB7C-775787513B89}" srcOrd="9" destOrd="0" presId="urn:microsoft.com/office/officeart/2005/8/layout/vProcess5"/>
    <dgm:cxn modelId="{9FC92D5C-2051-46F0-95D6-C563F4A296FF}" type="presParOf" srcId="{9C93F7D9-1D6F-4D19-94F8-33CB5929D77C}" destId="{A311C707-3182-489D-91EC-0A51BAE11831}" srcOrd="10" destOrd="0" presId="urn:microsoft.com/office/officeart/2005/8/layout/vProcess5"/>
    <dgm:cxn modelId="{BCD82DE3-C0D4-4271-B168-92917FBBC16E}" type="presParOf" srcId="{9C93F7D9-1D6F-4D19-94F8-33CB5929D77C}" destId="{C59ADD07-E109-48D9-817C-E9001F85363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42AC7-E303-41D9-BA2D-DDBF2FCC2509}">
      <dsp:nvSpPr>
        <dsp:cNvPr id="0" name=""/>
        <dsp:cNvSpPr/>
      </dsp:nvSpPr>
      <dsp:spPr>
        <a:xfrm>
          <a:off x="0" y="55273"/>
          <a:ext cx="10952203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b="0" kern="1200" dirty="0">
              <a:solidFill>
                <a:schemeClr val="tx1"/>
              </a:solidFill>
            </a:rPr>
            <a:t>A vita </a:t>
          </a:r>
          <a:r>
            <a:rPr lang="hu-HU" sz="2700" b="1" kern="1200" dirty="0">
              <a:solidFill>
                <a:schemeClr val="tx1"/>
              </a:solidFill>
            </a:rPr>
            <a:t>NEM </a:t>
          </a:r>
          <a:r>
            <a:rPr lang="hu-HU" sz="2700" b="0" kern="1200" dirty="0">
              <a:solidFill>
                <a:schemeClr val="tx1"/>
              </a:solidFill>
            </a:rPr>
            <a:t>Magyarország-specifikus</a:t>
          </a:r>
          <a:endParaRPr lang="en-AU" sz="2700" b="0" kern="1200" dirty="0">
            <a:solidFill>
              <a:schemeClr val="tx1"/>
            </a:solidFill>
          </a:endParaRPr>
        </a:p>
      </dsp:txBody>
      <dsp:txXfrm>
        <a:off x="52359" y="107632"/>
        <a:ext cx="10847485" cy="967861"/>
      </dsp:txXfrm>
    </dsp:sp>
    <dsp:sp modelId="{9D851F2B-9AA6-4A6E-8612-03D83876CA08}">
      <dsp:nvSpPr>
        <dsp:cNvPr id="0" name=""/>
        <dsp:cNvSpPr/>
      </dsp:nvSpPr>
      <dsp:spPr>
        <a:xfrm>
          <a:off x="0" y="1205612"/>
          <a:ext cx="10952203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b="0" kern="1200" dirty="0">
              <a:solidFill>
                <a:schemeClr val="tx1"/>
              </a:solidFill>
            </a:rPr>
            <a:t>A vita </a:t>
          </a:r>
          <a:r>
            <a:rPr lang="hu-HU" sz="2700" b="1" kern="1200" dirty="0">
              <a:solidFill>
                <a:schemeClr val="tx1"/>
              </a:solidFill>
            </a:rPr>
            <a:t>nem</a:t>
          </a:r>
          <a:r>
            <a:rPr lang="hu-HU" sz="2700" b="0" kern="1200" dirty="0">
              <a:solidFill>
                <a:schemeClr val="tx1"/>
              </a:solidFill>
            </a:rPr>
            <a:t> a Parlamentben van, és nem mi vagyunk a kormány</a:t>
          </a:r>
          <a:endParaRPr lang="en-AU" sz="2700" b="0" kern="1200" dirty="0">
            <a:solidFill>
              <a:schemeClr val="tx1"/>
            </a:solidFill>
          </a:endParaRPr>
        </a:p>
      </dsp:txBody>
      <dsp:txXfrm>
        <a:off x="52359" y="1257971"/>
        <a:ext cx="10847485" cy="967861"/>
      </dsp:txXfrm>
    </dsp:sp>
    <dsp:sp modelId="{06616837-97FA-491A-8005-37AD98ED7AD4}">
      <dsp:nvSpPr>
        <dsp:cNvPr id="0" name=""/>
        <dsp:cNvSpPr/>
      </dsp:nvSpPr>
      <dsp:spPr>
        <a:xfrm>
          <a:off x="0" y="2355952"/>
          <a:ext cx="10952203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b="1" kern="1200" dirty="0">
              <a:solidFill>
                <a:schemeClr val="tx1"/>
              </a:solidFill>
            </a:rPr>
            <a:t>„úgysem működne”</a:t>
          </a:r>
          <a:r>
            <a:rPr lang="hu-HU" sz="2700" kern="1200" dirty="0">
              <a:solidFill>
                <a:schemeClr val="tx1"/>
              </a:solidFill>
            </a:rPr>
            <a:t> vita </a:t>
          </a:r>
          <a:r>
            <a:rPr lang="hu-HU" sz="2700" kern="1200" dirty="0">
              <a:solidFill>
                <a:schemeClr val="tx1"/>
              </a:solidFill>
              <a:sym typeface="Wingdings" panose="05000000000000000000" pitchFamily="2" charset="2"/>
            </a:rPr>
            <a:t> feltételezzük, hogy a tételmondat megvalósítható</a:t>
          </a:r>
          <a:endParaRPr lang="en-AU" sz="2700" b="0" kern="1200" dirty="0">
            <a:solidFill>
              <a:schemeClr val="tx1"/>
            </a:solidFill>
          </a:endParaRPr>
        </a:p>
      </dsp:txBody>
      <dsp:txXfrm>
        <a:off x="52359" y="2408311"/>
        <a:ext cx="10847485" cy="967861"/>
      </dsp:txXfrm>
    </dsp:sp>
    <dsp:sp modelId="{8A4926CB-77DA-4CB4-BA09-B55C7992D605}">
      <dsp:nvSpPr>
        <dsp:cNvPr id="0" name=""/>
        <dsp:cNvSpPr/>
      </dsp:nvSpPr>
      <dsp:spPr>
        <a:xfrm>
          <a:off x="0" y="3506291"/>
          <a:ext cx="10952203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b="1" kern="1200" dirty="0">
              <a:solidFill>
                <a:schemeClr val="tx1"/>
              </a:solidFill>
            </a:rPr>
            <a:t>Attitűd hiba: </a:t>
          </a:r>
          <a:r>
            <a:rPr lang="hu-HU" sz="2700" kern="1200" dirty="0">
              <a:solidFill>
                <a:schemeClr val="tx1"/>
              </a:solidFill>
            </a:rPr>
            <a:t>hangos beszéd, stb. </a:t>
          </a:r>
          <a:endParaRPr lang="en-AU" sz="2700" kern="1200" dirty="0">
            <a:solidFill>
              <a:schemeClr val="tx1"/>
            </a:solidFill>
          </a:endParaRPr>
        </a:p>
      </dsp:txBody>
      <dsp:txXfrm>
        <a:off x="52359" y="3558650"/>
        <a:ext cx="10847485" cy="967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CAF6D-F45F-42B3-9120-FC8114D7AE68}">
      <dsp:nvSpPr>
        <dsp:cNvPr id="0" name=""/>
        <dsp:cNvSpPr/>
      </dsp:nvSpPr>
      <dsp:spPr>
        <a:xfrm>
          <a:off x="0" y="47530"/>
          <a:ext cx="11014348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b="1" kern="1200">
              <a:solidFill>
                <a:schemeClr val="tx1"/>
              </a:solidFill>
            </a:rPr>
            <a:t>Késelés / nem kiszélesített vita</a:t>
          </a:r>
          <a:endParaRPr lang="en-AU" sz="2900" b="1" kern="1200" dirty="0">
            <a:solidFill>
              <a:schemeClr val="tx1"/>
            </a:solidFill>
          </a:endParaRPr>
        </a:p>
      </dsp:txBody>
      <dsp:txXfrm>
        <a:off x="56237" y="103767"/>
        <a:ext cx="10901874" cy="1039555"/>
      </dsp:txXfrm>
    </dsp:sp>
    <dsp:sp modelId="{798C46C4-4276-43CE-B212-F87A4F77CA01}">
      <dsp:nvSpPr>
        <dsp:cNvPr id="0" name=""/>
        <dsp:cNvSpPr/>
      </dsp:nvSpPr>
      <dsp:spPr>
        <a:xfrm>
          <a:off x="0" y="1283079"/>
          <a:ext cx="11014348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b="1" kern="1200">
              <a:solidFill>
                <a:schemeClr val="tx1"/>
              </a:solidFill>
            </a:rPr>
            <a:t>Címkézés / struktúra / követhetőség hiánya</a:t>
          </a:r>
          <a:endParaRPr lang="hu-HU" sz="2900" b="1" kern="1200" dirty="0">
            <a:solidFill>
              <a:schemeClr val="tx1"/>
            </a:solidFill>
          </a:endParaRPr>
        </a:p>
      </dsp:txBody>
      <dsp:txXfrm>
        <a:off x="56237" y="1339316"/>
        <a:ext cx="10901874" cy="1039555"/>
      </dsp:txXfrm>
    </dsp:sp>
    <dsp:sp modelId="{FF345817-F3F4-47A0-AEE7-B5E14E1FD0DE}">
      <dsp:nvSpPr>
        <dsp:cNvPr id="0" name=""/>
        <dsp:cNvSpPr/>
      </dsp:nvSpPr>
      <dsp:spPr>
        <a:xfrm>
          <a:off x="0" y="2518629"/>
          <a:ext cx="11014348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b="1" kern="1200">
              <a:solidFill>
                <a:schemeClr val="tx1"/>
              </a:solidFill>
            </a:rPr>
            <a:t>Obstrukció / túl hosszú hozzászólás / hozzászólások szerepe</a:t>
          </a:r>
          <a:endParaRPr lang="hu-HU" sz="2900" b="1" kern="1200" dirty="0">
            <a:solidFill>
              <a:schemeClr val="tx1"/>
            </a:solidFill>
          </a:endParaRPr>
        </a:p>
      </dsp:txBody>
      <dsp:txXfrm>
        <a:off x="56237" y="2574866"/>
        <a:ext cx="10901874" cy="1039555"/>
      </dsp:txXfrm>
    </dsp:sp>
    <dsp:sp modelId="{B3F643E4-A1B6-4D13-AACC-A641BDD2D26F}">
      <dsp:nvSpPr>
        <dsp:cNvPr id="0" name=""/>
        <dsp:cNvSpPr/>
      </dsp:nvSpPr>
      <dsp:spPr>
        <a:xfrm>
          <a:off x="0" y="3754179"/>
          <a:ext cx="11014348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b="1" kern="1200">
              <a:solidFill>
                <a:schemeClr val="tx1"/>
              </a:solidFill>
            </a:rPr>
            <a:t>Cáfolat hiányos</a:t>
          </a:r>
          <a:endParaRPr lang="hu-HU" sz="2900" b="1" kern="1200" dirty="0">
            <a:solidFill>
              <a:schemeClr val="tx1"/>
            </a:solidFill>
          </a:endParaRPr>
        </a:p>
      </dsp:txBody>
      <dsp:txXfrm>
        <a:off x="56237" y="3810416"/>
        <a:ext cx="10901874" cy="10395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40B7F-3E21-4B11-9C74-24569DD7CCDD}">
      <dsp:nvSpPr>
        <dsp:cNvPr id="0" name=""/>
        <dsp:cNvSpPr/>
      </dsp:nvSpPr>
      <dsp:spPr>
        <a:xfrm>
          <a:off x="0" y="219455"/>
          <a:ext cx="10952203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 dirty="0">
              <a:solidFill>
                <a:schemeClr val="tx1"/>
              </a:solidFill>
            </a:rPr>
            <a:t>Definíció támadása, ami nem segíti a saját érvrendszert</a:t>
          </a:r>
          <a:endParaRPr lang="en-AU" sz="2800" b="1" kern="1200" dirty="0">
            <a:solidFill>
              <a:schemeClr val="tx1"/>
            </a:solidFill>
          </a:endParaRPr>
        </a:p>
      </dsp:txBody>
      <dsp:txXfrm>
        <a:off x="59399" y="278854"/>
        <a:ext cx="10833405" cy="1098002"/>
      </dsp:txXfrm>
    </dsp:sp>
    <dsp:sp modelId="{B98EFF3F-3A31-4F5D-9A6E-EF2A0A3B6F5D}">
      <dsp:nvSpPr>
        <dsp:cNvPr id="0" name=""/>
        <dsp:cNvSpPr/>
      </dsp:nvSpPr>
      <dsp:spPr>
        <a:xfrm>
          <a:off x="0" y="1623456"/>
          <a:ext cx="10952203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 dirty="0">
              <a:solidFill>
                <a:schemeClr val="tx1"/>
              </a:solidFill>
            </a:rPr>
            <a:t>Hiányzó „hatás” </a:t>
          </a:r>
        </a:p>
      </dsp:txBody>
      <dsp:txXfrm>
        <a:off x="59399" y="1682855"/>
        <a:ext cx="10833405" cy="1098002"/>
      </dsp:txXfrm>
    </dsp:sp>
    <dsp:sp modelId="{7473CB6D-B140-4B22-B7EE-271C7F0FCA6C}">
      <dsp:nvSpPr>
        <dsp:cNvPr id="0" name=""/>
        <dsp:cNvSpPr/>
      </dsp:nvSpPr>
      <dsp:spPr>
        <a:xfrm>
          <a:off x="0" y="3027456"/>
          <a:ext cx="10952203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>
              <a:solidFill>
                <a:schemeClr val="tx1"/>
              </a:solidFill>
            </a:rPr>
            <a:t>Cáfolat nem jól priorizált</a:t>
          </a:r>
          <a:endParaRPr lang="hu-HU" sz="2800" b="1" kern="1200" dirty="0">
            <a:solidFill>
              <a:schemeClr val="tx1"/>
            </a:solidFill>
          </a:endParaRPr>
        </a:p>
      </dsp:txBody>
      <dsp:txXfrm>
        <a:off x="59399" y="3086855"/>
        <a:ext cx="10833405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FA7A9-AB79-4D21-A704-1CA23B99A82E}">
      <dsp:nvSpPr>
        <dsp:cNvPr id="0" name=""/>
        <dsp:cNvSpPr/>
      </dsp:nvSpPr>
      <dsp:spPr>
        <a:xfrm>
          <a:off x="0" y="366390"/>
          <a:ext cx="10952203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013" tIns="312420" rIns="85001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b="0" kern="1200" dirty="0"/>
            <a:t>Vita NEM Magyarország-specifikus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b="0" kern="1200" dirty="0"/>
            <a:t>Vita NEM Parlamentben van, és nem mi vagyunk a kormány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b="0" kern="1200" dirty="0"/>
            <a:t>„úgysem működne” vita </a:t>
          </a:r>
          <a:r>
            <a:rPr lang="hu-HU" sz="1500" b="0" kern="1200" dirty="0">
              <a:sym typeface="Wingdings" panose="05000000000000000000" pitchFamily="2" charset="2"/>
            </a:rPr>
            <a:t> feltételezzük, hogy a tételmondat megvalósítható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b="0" kern="1200" dirty="0"/>
            <a:t>Attitűd hiba: hangos beszéd, stb. </a:t>
          </a:r>
        </a:p>
      </dsp:txBody>
      <dsp:txXfrm>
        <a:off x="0" y="366390"/>
        <a:ext cx="10952203" cy="1370250"/>
      </dsp:txXfrm>
    </dsp:sp>
    <dsp:sp modelId="{75446CB8-CCC5-4343-B660-A1583EDB8429}">
      <dsp:nvSpPr>
        <dsp:cNvPr id="0" name=""/>
        <dsp:cNvSpPr/>
      </dsp:nvSpPr>
      <dsp:spPr>
        <a:xfrm>
          <a:off x="547610" y="144990"/>
          <a:ext cx="766654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77" tIns="0" rIns="28977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Durva alaphibák</a:t>
          </a:r>
          <a:endParaRPr lang="en-AU" sz="1500" b="1" kern="1200" dirty="0"/>
        </a:p>
      </dsp:txBody>
      <dsp:txXfrm>
        <a:off x="569226" y="166606"/>
        <a:ext cx="7623310" cy="399568"/>
      </dsp:txXfrm>
    </dsp:sp>
    <dsp:sp modelId="{1749B1F4-D1F8-4A8D-A199-BEF7D4989866}">
      <dsp:nvSpPr>
        <dsp:cNvPr id="0" name=""/>
        <dsp:cNvSpPr/>
      </dsp:nvSpPr>
      <dsp:spPr>
        <a:xfrm>
          <a:off x="0" y="2039040"/>
          <a:ext cx="10952203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013" tIns="312420" rIns="85001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b="0" kern="1200" dirty="0"/>
            <a:t>Késelés / nem kiszélesített vita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b="0" kern="1200" dirty="0"/>
            <a:t>Címkézés / struktúra / követhetőség hiánya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b="0" kern="1200" dirty="0"/>
            <a:t>Obstrukció / túl hosszú hozzászólás / hozzászólások szerepe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b="0" kern="1200" dirty="0"/>
            <a:t>Cáfolat hiányos</a:t>
          </a:r>
        </a:p>
      </dsp:txBody>
      <dsp:txXfrm>
        <a:off x="0" y="2039040"/>
        <a:ext cx="10952203" cy="1370250"/>
      </dsp:txXfrm>
    </dsp:sp>
    <dsp:sp modelId="{943AFB85-3B71-4F3E-9892-BA9611E2309D}">
      <dsp:nvSpPr>
        <dsp:cNvPr id="0" name=""/>
        <dsp:cNvSpPr/>
      </dsp:nvSpPr>
      <dsp:spPr>
        <a:xfrm>
          <a:off x="547610" y="1817640"/>
          <a:ext cx="766654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77" tIns="0" rIns="28977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 dirty="0"/>
            <a:t>„Szinte mindig” hibák</a:t>
          </a:r>
        </a:p>
      </dsp:txBody>
      <dsp:txXfrm>
        <a:off x="569226" y="1839256"/>
        <a:ext cx="7623310" cy="399568"/>
      </dsp:txXfrm>
    </dsp:sp>
    <dsp:sp modelId="{D0C84274-77BA-4AF2-A2F3-A3D04F4977B1}">
      <dsp:nvSpPr>
        <dsp:cNvPr id="0" name=""/>
        <dsp:cNvSpPr/>
      </dsp:nvSpPr>
      <dsp:spPr>
        <a:xfrm>
          <a:off x="0" y="3711690"/>
          <a:ext cx="10952203" cy="1110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013" tIns="312420" rIns="85001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b="0" kern="1200" dirty="0"/>
            <a:t>Cáfolat nem jól priorizált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b="0" kern="1200" dirty="0"/>
            <a:t>Hiányzó „hatás”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b="0" kern="1200" dirty="0"/>
            <a:t>Definíció támadása, ami nem segíti a saját érvrendszert</a:t>
          </a:r>
        </a:p>
      </dsp:txBody>
      <dsp:txXfrm>
        <a:off x="0" y="3711690"/>
        <a:ext cx="10952203" cy="1110375"/>
      </dsp:txXfrm>
    </dsp:sp>
    <dsp:sp modelId="{65A852A0-EFDE-474E-AE20-FF249FDF6BF3}">
      <dsp:nvSpPr>
        <dsp:cNvPr id="0" name=""/>
        <dsp:cNvSpPr/>
      </dsp:nvSpPr>
      <dsp:spPr>
        <a:xfrm>
          <a:off x="547610" y="3490290"/>
          <a:ext cx="766654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77" tIns="0" rIns="28977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 dirty="0"/>
            <a:t>Haladó bírói visszajelzéshez típushibák</a:t>
          </a:r>
        </a:p>
      </dsp:txBody>
      <dsp:txXfrm>
        <a:off x="569226" y="3511906"/>
        <a:ext cx="7623310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027BA-BAA3-4A86-862A-CA7C0F8900AE}">
      <dsp:nvSpPr>
        <dsp:cNvPr id="0" name=""/>
        <dsp:cNvSpPr/>
      </dsp:nvSpPr>
      <dsp:spPr>
        <a:xfrm>
          <a:off x="0" y="0"/>
          <a:ext cx="8353355" cy="78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ym typeface="Wingdings" panose="05000000000000000000" pitchFamily="2" charset="2"/>
            </a:rPr>
            <a:t>Miket hangsúlyozzunk: </a:t>
          </a:r>
          <a:endParaRPr lang="hu-HU" sz="2000" b="1" kern="1200" dirty="0"/>
        </a:p>
      </dsp:txBody>
      <dsp:txXfrm>
        <a:off x="22896" y="22896"/>
        <a:ext cx="7418337" cy="735945"/>
      </dsp:txXfrm>
    </dsp:sp>
    <dsp:sp modelId="{4F38664E-E3D4-42BD-B29B-65066B8B81EC}">
      <dsp:nvSpPr>
        <dsp:cNvPr id="0" name=""/>
        <dsp:cNvSpPr/>
      </dsp:nvSpPr>
      <dsp:spPr>
        <a:xfrm>
          <a:off x="623789" y="890311"/>
          <a:ext cx="8353355" cy="78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ym typeface="Wingdings" panose="05000000000000000000" pitchFamily="2" charset="2"/>
            </a:rPr>
            <a:t> alaphibák</a:t>
          </a:r>
          <a:endParaRPr lang="hu-HU" sz="2000" b="1" kern="1200" dirty="0"/>
        </a:p>
      </dsp:txBody>
      <dsp:txXfrm>
        <a:off x="646685" y="913207"/>
        <a:ext cx="7175645" cy="735945"/>
      </dsp:txXfrm>
    </dsp:sp>
    <dsp:sp modelId="{2F81B532-EE85-4B39-8E8F-F398C7B4F05D}">
      <dsp:nvSpPr>
        <dsp:cNvPr id="0" name=""/>
        <dsp:cNvSpPr/>
      </dsp:nvSpPr>
      <dsp:spPr>
        <a:xfrm>
          <a:off x="1247579" y="1780623"/>
          <a:ext cx="8353355" cy="78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ym typeface="Wingdings" panose="05000000000000000000" pitchFamily="2" charset="2"/>
            </a:rPr>
            <a:t> „szinte mindig” hibák</a:t>
          </a:r>
          <a:endParaRPr lang="hu-HU" sz="2000" b="1" kern="1200" dirty="0"/>
        </a:p>
      </dsp:txBody>
      <dsp:txXfrm>
        <a:off x="1270475" y="1803519"/>
        <a:ext cx="7175645" cy="735945"/>
      </dsp:txXfrm>
    </dsp:sp>
    <dsp:sp modelId="{EF13AD9B-4567-4481-94CF-073AC552328E}">
      <dsp:nvSpPr>
        <dsp:cNvPr id="0" name=""/>
        <dsp:cNvSpPr/>
      </dsp:nvSpPr>
      <dsp:spPr>
        <a:xfrm>
          <a:off x="1871368" y="2670935"/>
          <a:ext cx="8353355" cy="78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ym typeface="Wingdings" panose="05000000000000000000" pitchFamily="2" charset="2"/>
            </a:rPr>
            <a:t> haladó bírói visszajelzés</a:t>
          </a:r>
          <a:endParaRPr lang="hu-HU" sz="2000" b="1" kern="1200" dirty="0"/>
        </a:p>
      </dsp:txBody>
      <dsp:txXfrm>
        <a:off x="1894264" y="2693831"/>
        <a:ext cx="7175645" cy="735945"/>
      </dsp:txXfrm>
    </dsp:sp>
    <dsp:sp modelId="{25D86B38-6ECB-489F-AE2A-5083C30C26CC}">
      <dsp:nvSpPr>
        <dsp:cNvPr id="0" name=""/>
        <dsp:cNvSpPr/>
      </dsp:nvSpPr>
      <dsp:spPr>
        <a:xfrm>
          <a:off x="2495158" y="3561246"/>
          <a:ext cx="8353355" cy="781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ym typeface="Wingdings" panose="05000000000000000000" pitchFamily="2" charset="2"/>
            </a:rPr>
            <a:t> minden más csak privát feedbackben</a:t>
          </a:r>
          <a:endParaRPr lang="hu-HU" sz="2000" b="1" kern="1200" dirty="0"/>
        </a:p>
      </dsp:txBody>
      <dsp:txXfrm>
        <a:off x="2518054" y="3584142"/>
        <a:ext cx="7175645" cy="735945"/>
      </dsp:txXfrm>
    </dsp:sp>
    <dsp:sp modelId="{8BF30CB4-3233-42DB-B572-9D08F1CBD40B}">
      <dsp:nvSpPr>
        <dsp:cNvPr id="0" name=""/>
        <dsp:cNvSpPr/>
      </dsp:nvSpPr>
      <dsp:spPr>
        <a:xfrm>
          <a:off x="7845226" y="571102"/>
          <a:ext cx="508129" cy="5081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4000" b="1" kern="1200"/>
        </a:p>
      </dsp:txBody>
      <dsp:txXfrm>
        <a:off x="7959555" y="571102"/>
        <a:ext cx="279471" cy="382367"/>
      </dsp:txXfrm>
    </dsp:sp>
    <dsp:sp modelId="{85F0B3C5-5D2F-4570-9E01-BEA09E4B2EA3}">
      <dsp:nvSpPr>
        <dsp:cNvPr id="0" name=""/>
        <dsp:cNvSpPr/>
      </dsp:nvSpPr>
      <dsp:spPr>
        <a:xfrm>
          <a:off x="8469016" y="1461414"/>
          <a:ext cx="508129" cy="5081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4000" b="1" kern="1200"/>
        </a:p>
      </dsp:txBody>
      <dsp:txXfrm>
        <a:off x="8583345" y="1461414"/>
        <a:ext cx="279471" cy="382367"/>
      </dsp:txXfrm>
    </dsp:sp>
    <dsp:sp modelId="{B7523FD8-3977-4A13-9F01-885FD3607718}">
      <dsp:nvSpPr>
        <dsp:cNvPr id="0" name=""/>
        <dsp:cNvSpPr/>
      </dsp:nvSpPr>
      <dsp:spPr>
        <a:xfrm>
          <a:off x="9092805" y="2338696"/>
          <a:ext cx="508129" cy="5081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4000" b="1" kern="1200"/>
        </a:p>
      </dsp:txBody>
      <dsp:txXfrm>
        <a:off x="9207134" y="2338696"/>
        <a:ext cx="279471" cy="382367"/>
      </dsp:txXfrm>
    </dsp:sp>
    <dsp:sp modelId="{275CFFA2-62AF-4C61-98B4-11B41534A89A}">
      <dsp:nvSpPr>
        <dsp:cNvPr id="0" name=""/>
        <dsp:cNvSpPr/>
      </dsp:nvSpPr>
      <dsp:spPr>
        <a:xfrm>
          <a:off x="9716595" y="3237694"/>
          <a:ext cx="508129" cy="5081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4000" b="1" kern="1200"/>
        </a:p>
      </dsp:txBody>
      <dsp:txXfrm>
        <a:off x="9830924" y="3237694"/>
        <a:ext cx="279471" cy="382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C9941-D5C5-42DE-AA53-BEC3B9B9D771}">
      <dsp:nvSpPr>
        <dsp:cNvPr id="0" name=""/>
        <dsp:cNvSpPr/>
      </dsp:nvSpPr>
      <dsp:spPr>
        <a:xfrm>
          <a:off x="0" y="0"/>
          <a:ext cx="4467961" cy="1092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1) Egyetértenek az oldalak abban, hogy mi a fontos a vitában?</a:t>
          </a:r>
        </a:p>
      </dsp:txBody>
      <dsp:txXfrm>
        <a:off x="31994" y="31994"/>
        <a:ext cx="3196935" cy="1028354"/>
      </dsp:txXfrm>
    </dsp:sp>
    <dsp:sp modelId="{9ED19080-138F-4709-A668-977081E917DC}">
      <dsp:nvSpPr>
        <dsp:cNvPr id="0" name=""/>
        <dsp:cNvSpPr/>
      </dsp:nvSpPr>
      <dsp:spPr>
        <a:xfrm>
          <a:off x="374191" y="1290949"/>
          <a:ext cx="4467961" cy="1092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2) Látszólag egyetértenek egy adott ügy fontosságában? Mivel töltik a legtöbb időt? </a:t>
          </a:r>
        </a:p>
      </dsp:txBody>
      <dsp:txXfrm>
        <a:off x="406185" y="1322943"/>
        <a:ext cx="3319759" cy="1028354"/>
      </dsp:txXfrm>
    </dsp:sp>
    <dsp:sp modelId="{728E17B5-DFBD-44D3-BCDD-6696C800DB6F}">
      <dsp:nvSpPr>
        <dsp:cNvPr id="0" name=""/>
        <dsp:cNvSpPr/>
      </dsp:nvSpPr>
      <dsp:spPr>
        <a:xfrm>
          <a:off x="742798" y="2581899"/>
          <a:ext cx="4467961" cy="1092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Ha nem reagálnak egymásra: mi az, amit a csapatok egyenként bebizonyítottak? </a:t>
          </a:r>
        </a:p>
      </dsp:txBody>
      <dsp:txXfrm>
        <a:off x="774792" y="2613893"/>
        <a:ext cx="3325344" cy="1028354"/>
      </dsp:txXfrm>
    </dsp:sp>
    <dsp:sp modelId="{AF8BED3A-D7FA-4C4E-9869-2348B23B59CC}">
      <dsp:nvSpPr>
        <dsp:cNvPr id="0" name=""/>
        <dsp:cNvSpPr/>
      </dsp:nvSpPr>
      <dsp:spPr>
        <a:xfrm>
          <a:off x="1116990" y="3872849"/>
          <a:ext cx="4467961" cy="1092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Végül: Mit találna a hétköznapi átlagos szavazó fontosnak?</a:t>
          </a:r>
        </a:p>
      </dsp:txBody>
      <dsp:txXfrm>
        <a:off x="1148984" y="3904843"/>
        <a:ext cx="3319759" cy="1028354"/>
      </dsp:txXfrm>
    </dsp:sp>
    <dsp:sp modelId="{C36C741A-0655-4985-A2F3-7849987CBBCD}">
      <dsp:nvSpPr>
        <dsp:cNvPr id="0" name=""/>
        <dsp:cNvSpPr/>
      </dsp:nvSpPr>
      <dsp:spPr>
        <a:xfrm>
          <a:off x="3757939" y="83663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3200" kern="1200"/>
        </a:p>
      </dsp:txBody>
      <dsp:txXfrm>
        <a:off x="3917694" y="836634"/>
        <a:ext cx="390512" cy="534292"/>
      </dsp:txXfrm>
    </dsp:sp>
    <dsp:sp modelId="{F76EAFB7-710E-4331-8EF4-E0F3A303D1EA}">
      <dsp:nvSpPr>
        <dsp:cNvPr id="0" name=""/>
        <dsp:cNvSpPr/>
      </dsp:nvSpPr>
      <dsp:spPr>
        <a:xfrm>
          <a:off x="4132130" y="212758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3200" kern="1200"/>
        </a:p>
      </dsp:txBody>
      <dsp:txXfrm>
        <a:off x="4291885" y="2127584"/>
        <a:ext cx="390512" cy="534292"/>
      </dsp:txXfrm>
    </dsp:sp>
    <dsp:sp modelId="{DA36B1F3-286C-4A45-9A3A-CDEAA2693239}">
      <dsp:nvSpPr>
        <dsp:cNvPr id="0" name=""/>
        <dsp:cNvSpPr/>
      </dsp:nvSpPr>
      <dsp:spPr>
        <a:xfrm>
          <a:off x="4500737" y="341853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3200" kern="1200"/>
        </a:p>
      </dsp:txBody>
      <dsp:txXfrm>
        <a:off x="4660492" y="3418534"/>
        <a:ext cx="390512" cy="534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E33EC2-9EC5-4E10-9144-86E86613D3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9F941-E752-4BD2-BA91-874CE8E1C0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D978-A294-4268-829C-55C7EB5D9910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F5445-1C7B-4CE5-97AA-11FE3B0D1D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B5BE-3C96-4779-BAFC-FA6CC51DA2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CA8D4-27C8-4D41-90BD-AED8D47A3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47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9404-0252-4823-AD24-A092A5EE9433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72E0-5198-46C6-8EFE-44A646AD9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9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1E50CE-2A10-414D-A44D-9CE008E33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white"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FBB01-2158-40AB-B652-ED00805909B1}"/>
              </a:ext>
            </a:extLst>
          </p:cNvPr>
          <p:cNvSpPr/>
          <p:nvPr userDrawn="1"/>
        </p:nvSpPr>
        <p:spPr>
          <a:xfrm rot="5400000">
            <a:off x="5657999" y="340659"/>
            <a:ext cx="864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3/11/2022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1855" y="6236208"/>
            <a:ext cx="5901189" cy="320040"/>
          </a:xfrm>
        </p:spPr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A01CDD-F399-4646-90ED-E57A0E609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7748789" y="246231"/>
            <a:ext cx="3787891" cy="957729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algn="r">
              <a:defRPr sz="40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52D643-DA50-4240-9810-A9BBB97288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92439" y="1343510"/>
            <a:ext cx="3383905" cy="4472513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228600" indent="0" algn="r">
              <a:buNone/>
              <a:defRPr sz="2000">
                <a:solidFill>
                  <a:schemeClr val="bg1"/>
                </a:solidFill>
              </a:defRPr>
            </a:lvl2pPr>
            <a:lvl3pPr marL="457200" indent="0" algn="r">
              <a:buNone/>
              <a:defRPr sz="2000">
                <a:solidFill>
                  <a:schemeClr val="bg1"/>
                </a:solidFill>
              </a:defRPr>
            </a:lvl3pPr>
            <a:lvl4pPr marL="685800" indent="0" algn="r">
              <a:buNone/>
              <a:defRPr sz="2000">
                <a:solidFill>
                  <a:schemeClr val="bg1"/>
                </a:solidFill>
              </a:defRPr>
            </a:lvl4pPr>
            <a:lvl5pPr marL="914400" indent="0" algn="r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9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3/11/2022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668FB-6A04-4C02-A197-0044D616A95A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4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noFill/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3/11/2022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2FC25-236C-4A4E-83A6-4EBE36B8339C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52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3/11/2022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C6D812-2BC4-484A-A3B0-D751943CA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04927" y="2313433"/>
            <a:ext cx="4270248" cy="704088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450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9962" y="632491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44389" y="634581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3/11/2022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384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70FEF-D9D1-45DF-A806-9CA5B8270E72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A7AD-2B2B-4A1B-8A04-1B822384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31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3/11/2022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0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883920" y="592183"/>
            <a:ext cx="5750440" cy="1810379"/>
          </a:xfrm>
          <a:noFill/>
          <a:ln>
            <a:noFill/>
          </a:ln>
        </p:spPr>
        <p:txBody>
          <a:bodyPr lIns="0" anchor="t" anchorCtr="0">
            <a:noAutofit/>
          </a:bodyPr>
          <a:lstStyle>
            <a:lvl1pPr marL="0" indent="0" algn="l" defTabSz="0">
              <a:buFont typeface="Arial" panose="020B0604020202020204" pitchFamily="34" charset="0"/>
              <a:buNone/>
              <a:defRPr sz="400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7200" y="0"/>
            <a:ext cx="5700896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white">
          <a:xfrm>
            <a:off x="632071" y="2417802"/>
            <a:ext cx="5297398" cy="3710855"/>
          </a:xfrm>
        </p:spPr>
        <p:txBody>
          <a:bodyPr anchor="t" anchorCtr="1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386F08-408F-4BD2-A5F9-1FF72E18D3C3}" type="datetimeFigureOut">
              <a:rPr lang="en-US" noProof="0" smtClean="0"/>
              <a:t>3/11/2022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226BE6-63BD-4193-A5B9-87DBDF176AB9}"/>
              </a:ext>
            </a:extLst>
          </p:cNvPr>
          <p:cNvSpPr/>
          <p:nvPr userDrawn="1"/>
        </p:nvSpPr>
        <p:spPr>
          <a:xfrm rot="5400000">
            <a:off x="5712000" y="-5718344"/>
            <a:ext cx="756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175220" y="3508040"/>
            <a:ext cx="3841560" cy="3420000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algn="l">
              <a:defRPr sz="240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4860" y="1005840"/>
            <a:ext cx="3497580" cy="5593080"/>
          </a:xfrm>
        </p:spPr>
        <p:txBody>
          <a:bodyPr anchor="t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629149" y="6254056"/>
            <a:ext cx="2753746" cy="32396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386F08-408F-4BD2-A5F9-1FF72E18D3C3}" type="datetimeFigureOut">
              <a:rPr lang="en-US" noProof="0" smtClean="0"/>
              <a:t>3/11/2022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175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566642" y="6233160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010B646-69BD-42FF-80B8-7A065EA6A28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293917" y="996684"/>
            <a:ext cx="3497580" cy="5593080"/>
          </a:xfrm>
        </p:spPr>
        <p:txBody>
          <a:bodyPr anchor="t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5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9962" y="632491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21E085-4E62-4EC9-A5F1-16523F195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942215" y="426720"/>
            <a:ext cx="4699941" cy="1188720"/>
          </a:xfrm>
          <a:noFill/>
          <a:ln>
            <a:noFill/>
          </a:ln>
        </p:spPr>
        <p:txBody>
          <a:bodyPr/>
          <a:lstStyle>
            <a:lvl1pPr algn="l">
              <a:defRPr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FCDFB3A-4CE3-463F-8C40-B15E3F5CF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876" y="1818152"/>
            <a:ext cx="4045844" cy="4277848"/>
          </a:xfrm>
          <a:noFill/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228600" indent="0" algn="l">
              <a:buNone/>
              <a:defRPr>
                <a:solidFill>
                  <a:schemeClr val="tx1"/>
                </a:solidFill>
              </a:defRPr>
            </a:lvl2pPr>
            <a:lvl3pPr marL="457200" indent="0" algn="l">
              <a:buNone/>
              <a:defRPr>
                <a:solidFill>
                  <a:schemeClr val="tx1"/>
                </a:solidFill>
              </a:defRPr>
            </a:lvl3pPr>
            <a:lvl4pPr marL="685800" indent="0" algn="l">
              <a:buNone/>
              <a:defRPr>
                <a:solidFill>
                  <a:schemeClr val="tx1"/>
                </a:solidFill>
              </a:defRPr>
            </a:lvl4pPr>
            <a:lvl5pPr marL="914400" indent="0" algn="l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44389" y="634581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3/11/2022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384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D356109-298D-4C51-9DC7-DC74594DC2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2155" y="396240"/>
            <a:ext cx="5927725" cy="59896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70FEF-D9D1-45DF-A806-9CA5B8270E72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 descr="decorative element">
            <a:extLst>
              <a:ext uri="{FF2B5EF4-FFF2-40B4-BE49-F238E27FC236}">
                <a16:creationId xmlns:a16="http://schemas.microsoft.com/office/drawing/2014/main" id="{167C85F9-C124-4D12-B4AC-317A35D71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1749" y="1720670"/>
            <a:ext cx="37800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DE53EE8-1567-4A1C-B5FB-9243D17B16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5CB378-10E3-4D4E-82B7-47858EDEE5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2827" y="543339"/>
            <a:ext cx="5040000" cy="5765661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37045" y="635808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3/11/2022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361" y="638290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4538" y="633718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2BF3C7-5EFF-4508-B560-D9A68D3F7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04361" y="164690"/>
            <a:ext cx="4593772" cy="2624056"/>
          </a:xfrm>
          <a:noFill/>
          <a:ln>
            <a:noFill/>
          </a:ln>
        </p:spPr>
        <p:txBody>
          <a:bodyPr anchor="t" anchorCtr="0">
            <a:noAutofit/>
          </a:bodyPr>
          <a:lstStyle>
            <a:lvl1pPr>
              <a:defRPr sz="400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D64B51-A9B6-4A76-949F-5769931247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61" y="3233530"/>
            <a:ext cx="4593771" cy="2902590"/>
          </a:xfrm>
        </p:spPr>
        <p:txBody>
          <a:bodyPr>
            <a:normAutofit/>
          </a:bodyPr>
          <a:lstStyle>
            <a:lvl1pPr marL="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1pPr>
            <a:lvl2pPr marL="2286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2pPr>
            <a:lvl3pPr marL="4572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3pPr>
            <a:lvl4pPr marL="6858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4pPr>
            <a:lvl5pPr marL="9144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11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712900" y="407684"/>
            <a:ext cx="4910096" cy="2257167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rgbClr val="26262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white">
          <a:xfrm>
            <a:off x="6780414" y="3019130"/>
            <a:ext cx="4584265" cy="3159033"/>
          </a:xfrm>
        </p:spPr>
        <p:txBody>
          <a:bodyPr anchor="t" anchorCtr="1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3/11/2022</a:t>
            </a:fld>
            <a:endParaRPr lang="en-U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EC71D9-8368-4022-BA35-B43400F925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320" y="407684"/>
            <a:ext cx="5625849" cy="57704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162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3/11/2022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E4AA6-ED36-4D3B-ABD8-3BA6059C3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4516" y="1127369"/>
            <a:ext cx="4703084" cy="1188720"/>
          </a:xfrm>
          <a:noFill/>
          <a:ln>
            <a:noFill/>
          </a:ln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4707B9-0409-43FA-B052-6AE401D767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4516" y="2263081"/>
            <a:ext cx="4702968" cy="3909119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28600" indent="0" algn="ctr">
              <a:buNone/>
              <a:defRPr>
                <a:solidFill>
                  <a:schemeClr val="bg1"/>
                </a:solidFill>
              </a:defRPr>
            </a:lvl2pPr>
            <a:lvl3pPr marL="457200" indent="0" algn="ctr">
              <a:buNone/>
              <a:defRPr>
                <a:solidFill>
                  <a:schemeClr val="bg1"/>
                </a:solidFill>
              </a:defRPr>
            </a:lvl3pPr>
            <a:lvl4pPr marL="685800" indent="0" algn="ctr">
              <a:buNone/>
              <a:defRPr>
                <a:solidFill>
                  <a:schemeClr val="bg1"/>
                </a:solidFill>
              </a:defRPr>
            </a:lvl4pPr>
            <a:lvl5pPr marL="9144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56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noFill/>
          <a:ln w="38100">
            <a:solidFill>
              <a:srgbClr val="FFFFFF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400">
                <a:solidFill>
                  <a:srgbClr val="26262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3/11/2022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37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68440A-E3ED-426B-A1F8-1D7557F9584D}"/>
              </a:ext>
            </a:extLst>
          </p:cNvPr>
          <p:cNvSpPr/>
          <p:nvPr userDrawn="1"/>
        </p:nvSpPr>
        <p:spPr>
          <a:xfrm>
            <a:off x="0" y="3648173"/>
            <a:ext cx="12192000" cy="3209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1887121"/>
            <a:ext cx="8991600" cy="1645920"/>
          </a:xfrm>
          <a:noFill/>
          <a:ln w="38100">
            <a:solidFill>
              <a:srgbClr val="FFFFFF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3/11/2022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63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t>3/11/2022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1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90" r:id="rId3"/>
    <p:sldLayoutId id="2147483666" r:id="rId4"/>
    <p:sldLayoutId id="2147483687" r:id="rId5"/>
    <p:sldLayoutId id="2147483680" r:id="rId6"/>
    <p:sldLayoutId id="2147483688" r:id="rId7"/>
    <p:sldLayoutId id="2147483673" r:id="rId8"/>
    <p:sldLayoutId id="2147483692" r:id="rId9"/>
    <p:sldLayoutId id="2147483674" r:id="rId10"/>
    <p:sldLayoutId id="2147483676" r:id="rId11"/>
    <p:sldLayoutId id="2147483677" r:id="rId12"/>
    <p:sldLayoutId id="2147483691" r:id="rId13"/>
    <p:sldLayoutId id="2147483689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spc="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YggFRT9sf0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5C31-4692-40C1-B97F-490011C78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Vitaméta bírói képzés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F2FA2-4DA1-47A3-B529-CD70E6097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2022. március 11. </a:t>
            </a:r>
          </a:p>
          <a:p>
            <a:r>
              <a:rPr lang="hu-HU" dirty="0">
                <a:solidFill>
                  <a:schemeClr val="bg1"/>
                </a:solidFill>
              </a:rPr>
              <a:t>Meleg András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7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138EF-5A8A-40CB-9E0C-B37A640B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97" y="352133"/>
            <a:ext cx="10952203" cy="1188720"/>
          </a:xfrm>
        </p:spPr>
        <p:txBody>
          <a:bodyPr/>
          <a:lstStyle/>
          <a:p>
            <a:r>
              <a:rPr lang="hu-HU" dirty="0"/>
              <a:t>Típushiba cheat-sheet</a:t>
            </a:r>
            <a:endParaRPr lang="en-AU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870C9EE-A16E-4057-AE43-3D6B3E136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458053"/>
              </p:ext>
            </p:extLst>
          </p:nvPr>
        </p:nvGraphicFramePr>
        <p:xfrm>
          <a:off x="855096" y="1722268"/>
          <a:ext cx="10952203" cy="496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07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6CB0-8716-4A8E-8B87-E9562052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05" y="292963"/>
            <a:ext cx="10241990" cy="1327788"/>
          </a:xfrm>
        </p:spPr>
        <p:txBody>
          <a:bodyPr/>
          <a:lstStyle/>
          <a:p>
            <a:r>
              <a:rPr lang="hu-HU" dirty="0"/>
              <a:t>A típushibákon túl a Vitamétán főleg edukációs szempontok vannak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FCD3-3F2A-498B-BF90-C39523C1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005" y="1794664"/>
            <a:ext cx="10241990" cy="4082353"/>
          </a:xfrm>
        </p:spPr>
        <p:txBody>
          <a:bodyPr>
            <a:normAutofit fontScale="62500" lnSpcReduction="20000"/>
          </a:bodyPr>
          <a:lstStyle/>
          <a:p>
            <a:r>
              <a:rPr lang="hu-HU" dirty="0"/>
              <a:t>Fontos alapelvek tapasztalt, egyetemi vitázó bíróknak: </a:t>
            </a:r>
            <a:r>
              <a:rPr lang="hu-HU" dirty="0">
                <a:hlinkClick r:id="rId2"/>
              </a:rPr>
              <a:t>https://www.youtube.com/watch?v=EYggFRT9sf0</a:t>
            </a:r>
            <a:endParaRPr lang="hu-HU" dirty="0"/>
          </a:p>
          <a:p>
            <a:endParaRPr lang="hu-HU" dirty="0"/>
          </a:p>
          <a:p>
            <a:pPr marL="514350" indent="-514350">
              <a:buFont typeface="+mj-lt"/>
              <a:buAutoNum type="arabicParenR"/>
            </a:pPr>
            <a:r>
              <a:rPr lang="hu-HU" dirty="0"/>
              <a:t>Bennünk van a reflex, hogy a visszajelzés arról szóljon, hogy miért az lett a sorrend, ami. </a:t>
            </a:r>
          </a:p>
          <a:p>
            <a:pPr marL="514350" indent="-514350">
              <a:buFont typeface="+mj-lt"/>
              <a:buAutoNum type="arabicParenR"/>
            </a:pPr>
            <a:r>
              <a:rPr lang="hu-HU" dirty="0"/>
              <a:t>Kérdezzétek meg őket, hogy hogy tetszett nekik a vita, és miért. Halgassátok meg őket. Kérdezzétek meg, hogy van-e olyan érv, ami meglepte-e őket a vitában. Próbáljátok meg kérdésekkel bevonni őket, és csökkenteni az eredmény várása miatt bennük rejlő feszültséget. </a:t>
            </a:r>
          </a:p>
          <a:p>
            <a:pPr marL="514350" indent="-514350">
              <a:buFont typeface="+mj-lt"/>
              <a:buAutoNum type="arabicParenR"/>
            </a:pPr>
            <a:r>
              <a:rPr lang="hu-HU" dirty="0"/>
              <a:t>A jelenlevő csapatok már elég ügyesek, és azért jönnek, mert őszintén szeretik, és szeretnének fejlődni </a:t>
            </a:r>
            <a:r>
              <a:rPr lang="hu-HU" dirty="0">
                <a:sym typeface="Wingdings" panose="05000000000000000000" pitchFamily="2" charset="2"/>
              </a:rPr>
              <a:t> Mind a 4 csapathoz legalább 1 dolgot mondjatok, ami őszintén tetszett, és 1 dolgot, ami őszintén nem tetszett</a:t>
            </a:r>
          </a:p>
          <a:p>
            <a:pPr marL="514350" indent="-514350">
              <a:buFont typeface="+mj-lt"/>
              <a:buAutoNum type="arabicParenR"/>
            </a:pPr>
            <a:r>
              <a:rPr lang="hu-HU" dirty="0">
                <a:sym typeface="Wingdings" panose="05000000000000000000" pitchFamily="2" charset="2"/>
              </a:rPr>
              <a:t>Ha a panel nem értett egyet, mondjátok el, hogy kinek mi tetszett, és mi nem</a:t>
            </a:r>
          </a:p>
          <a:p>
            <a:pPr marL="514350" indent="-514350">
              <a:buFont typeface="+mj-lt"/>
              <a:buAutoNum type="arabicParenR"/>
            </a:pPr>
            <a:r>
              <a:rPr lang="hu-HU" dirty="0">
                <a:sym typeface="Wingdings" panose="05000000000000000000" pitchFamily="2" charset="2"/>
              </a:rPr>
              <a:t>Emeljétek ki, melyik csapattól mit kaptatok, majd ezután mondjátok el, hogy mire jutottatok eredményként.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407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1852-E40D-46FF-A51E-0DE57018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55" y="272234"/>
            <a:ext cx="11333944" cy="1982694"/>
          </a:xfrm>
        </p:spPr>
        <p:txBody>
          <a:bodyPr/>
          <a:lstStyle/>
          <a:p>
            <a:r>
              <a:rPr lang="hu-HU" dirty="0"/>
              <a:t>A visszajelzés során itt az egyszerűség a fontos. Ne nekik bizonyítsd, hogy jó bíró vagy... Azért vagy ott, mert az vagy... 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20DB-5566-4326-8880-DCEFAB76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55" y="2433858"/>
            <a:ext cx="11333944" cy="4357559"/>
          </a:xfrm>
        </p:spPr>
        <p:txBody>
          <a:bodyPr>
            <a:normAutofit/>
          </a:bodyPr>
          <a:lstStyle/>
          <a:p>
            <a:r>
              <a:rPr lang="hu-HU" dirty="0"/>
              <a:t>Az egyszerűség a fontos </a:t>
            </a:r>
          </a:p>
          <a:p>
            <a:r>
              <a:rPr lang="hu-HU" dirty="0"/>
              <a:t>Nyugodtan adjatok át nekik „tudást is”. </a:t>
            </a:r>
          </a:p>
          <a:p>
            <a:r>
              <a:rPr lang="hu-HU" dirty="0"/>
              <a:t>Használjátok a táblát, ha kell, legyen grafikus a visszajelzés. Ha kell, írjátok fel, hogy kinek mik voltak az érvei. Ha nem te, akkor az egyik segédbíró jegyzetelje a táblára, amit mondasz.</a:t>
            </a:r>
          </a:p>
          <a:p>
            <a:r>
              <a:rPr lang="hu-HU" dirty="0"/>
              <a:t>Legyen nekik minél EGYSZERŰBB a visszajelzés, és Te dolgozz keményen azért, hogy megértsék. </a:t>
            </a:r>
          </a:p>
        </p:txBody>
      </p:sp>
    </p:spTree>
    <p:extLst>
      <p:ext uri="{BB962C8B-B14F-4D97-AF65-F5344CB8AC3E}">
        <p14:creationId xmlns:p14="http://schemas.microsoft.com/office/powerpoint/2010/main" val="143366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AC65-372E-4BDA-AC2D-4282F058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1" y="310719"/>
            <a:ext cx="10848514" cy="1464815"/>
          </a:xfrm>
        </p:spPr>
        <p:txBody>
          <a:bodyPr/>
          <a:lstStyle/>
          <a:p>
            <a:pPr algn="l"/>
            <a:r>
              <a:rPr lang="hu-HU" dirty="0"/>
              <a:t>1, max 2 gyengeséget mondjatok, és mindenképp hangsúlyozzátok az erősségeket! 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D9082A-B7C4-4C06-9909-A34D0BC7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111198"/>
              </p:ext>
            </p:extLst>
          </p:nvPr>
        </p:nvGraphicFramePr>
        <p:xfrm>
          <a:off x="1020931" y="2204297"/>
          <a:ext cx="10848514" cy="4342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00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CFAAE8-56BC-4E92-824F-D8690A1BE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96899"/>
            <a:ext cx="8991600" cy="164592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döntéshozatal 15 perces menete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2AF548-94B1-4452-B774-5DF752D6A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991299"/>
            <a:ext cx="8991600" cy="2748167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Először max 5 percben mindenki csendben gondolkodik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 vezető bíró kérésére mindenki felfedi az előzetes sorrendjét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 vezető bíróval kihangsúlyozásra kerül a csapatok erőssége és gyengesége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Végül eldöntésre kerülnek az egyet nem értések a panelben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Ha nem sikerül 15 perc alatt egyeszségre jutni a sorrendről, akkor a vezető bíró szavaztat: a többségi vélemény dönt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 panel gyorsan egyéni pontszámokat ad a vitázóknak, ahol az 1. csapatnak kell a legtöbb, és a 4.-nek a legkevesebb pontszámot kapnia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758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D835D-4CF6-47D9-BCD8-6DE577F0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3803"/>
            <a:ext cx="10668000" cy="1188720"/>
          </a:xfrm>
        </p:spPr>
        <p:txBody>
          <a:bodyPr/>
          <a:lstStyle/>
          <a:p>
            <a:r>
              <a:rPr lang="hu-HU" dirty="0"/>
              <a:t>A vezetőbíró hatalmának vannak korlátai.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A8AAD6-4F74-44F8-8BFB-BCB50B58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9282"/>
            <a:ext cx="10667999" cy="5006726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vezetőbíró nem „ignorálhatja” a segédbírók véleményét</a:t>
            </a:r>
          </a:p>
          <a:p>
            <a:r>
              <a:rPr lang="hu-HU" dirty="0"/>
              <a:t>A vezetőbíró és a döntéshozatal célja nem a többi bíró meggyőzése, hanem megértése. </a:t>
            </a:r>
          </a:p>
          <a:p>
            <a:r>
              <a:rPr lang="hu-HU" dirty="0"/>
              <a:t>Nem törekedhet a konfliktusok nem feloldására </a:t>
            </a:r>
          </a:p>
          <a:p>
            <a:r>
              <a:rPr lang="hu-HU" dirty="0"/>
              <a:t>Minden bírónak (a vitát vezető bírónak is) joga van ahhoz, hogy biztos legyen az általa meghatározott sorrend igazában, és ha nem születik konszenzusos döntés, akkor a szavazás egy 100%-ig legitim döntéshozatal, amitől senkinek sem kell félnie. </a:t>
            </a:r>
            <a:r>
              <a:rPr lang="hu-HU" dirty="0">
                <a:sym typeface="Wingdings" panose="05000000000000000000" pitchFamily="2" charset="2"/>
              </a:rPr>
              <a:t> Segédbíróként se féljünk attól, hogy a 15 perc leteltével végül szavazni kell. </a:t>
            </a:r>
          </a:p>
          <a:p>
            <a:r>
              <a:rPr lang="hu-HU" dirty="0"/>
              <a:t>A döntés után a vezetőbíró magyarázza el a csapatoknak a döntés eredményét, és ebben nem szabad őt akadályozni, vagy a tekintélyét a visszajelzés során bármilyen módon (pl. nem konstruktív közbeszólás) aláásni</a:t>
            </a:r>
          </a:p>
          <a:p>
            <a:r>
              <a:rPr lang="hu-HU" dirty="0"/>
              <a:t>Ha felülbírálta a panel, a vezetőbíró </a:t>
            </a:r>
            <a:r>
              <a:rPr lang="hu-HU" b="1" dirty="0"/>
              <a:t>megparancsolhatja </a:t>
            </a:r>
            <a:r>
              <a:rPr lang="hu-HU" dirty="0"/>
              <a:t>valamelyik segédbírónak, hogy ő tartsa meg a vita utáni visszajelzést a csapatoknak. (Ezesetben az előző pont értelmében Ő sem akadályozhatja a visszajelzést.)</a:t>
            </a:r>
          </a:p>
        </p:txBody>
      </p:sp>
    </p:spTree>
    <p:extLst>
      <p:ext uri="{BB962C8B-B14F-4D97-AF65-F5344CB8AC3E}">
        <p14:creationId xmlns:p14="http://schemas.microsoft.com/office/powerpoint/2010/main" val="209794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0A79-55C0-429B-ACFD-9B3BEAE1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84" y="165702"/>
            <a:ext cx="10437299" cy="1188720"/>
          </a:xfrm>
        </p:spPr>
        <p:txBody>
          <a:bodyPr/>
          <a:lstStyle/>
          <a:p>
            <a:r>
              <a:rPr lang="hu-HU" dirty="0"/>
              <a:t>A döntő ütközőpontok megtalálása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CA79-45ED-4F2A-8C7E-1CB034EBE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591056"/>
            <a:ext cx="5364480" cy="4828032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hu-HU" dirty="0"/>
              <a:t>Bíráskodás: fontosság alapján</a:t>
            </a:r>
          </a:p>
          <a:p>
            <a:pPr lvl="2"/>
            <a:endParaRPr lang="hu-HU" dirty="0"/>
          </a:p>
          <a:p>
            <a:pPr lvl="2"/>
            <a:r>
              <a:rPr lang="hu-HU" dirty="0"/>
              <a:t>1) Példák: „több munkahely jobb”, „a gazdaságosabb oktatás jobb”    </a:t>
            </a:r>
          </a:p>
          <a:p>
            <a:pPr lvl="2"/>
            <a:r>
              <a:rPr lang="hu-HU" dirty="0"/>
              <a:t>Példák: miről beszélnek a legtöbbet?</a:t>
            </a:r>
            <a:endParaRPr lang="hu-HU" b="1" dirty="0"/>
          </a:p>
          <a:p>
            <a:pPr lvl="2"/>
            <a:r>
              <a:rPr lang="hu-HU" b="1" dirty="0"/>
              <a:t>2) Mi az, ami nagyon fontosnak tűnik egy csapat számára, de mégsem kap rá választ?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6EDCF8-94FA-443A-A8C4-0CD572D1F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38266"/>
              </p:ext>
            </p:extLst>
          </p:nvPr>
        </p:nvGraphicFramePr>
        <p:xfrm>
          <a:off x="632968" y="1600200"/>
          <a:ext cx="5584952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0BF29-1AA1-4773-9DB5-D401429E2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07534"/>
            <a:ext cx="8991600" cy="164592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Bírói pontozási rendszer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903DBD-1468-4881-8906-10611A732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045" y="4375121"/>
            <a:ext cx="9335910" cy="221758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400" dirty="0"/>
              <a:t>Brit Parlamentáris vitában a hivatalos pontozás 50-100-ig tart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400" dirty="0"/>
              <a:t>Effektív pontozás pedig kb. 70 és 80 között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2400" dirty="0"/>
              <a:t>A Vitamétán azonban egy erre kialakított pontskálát használunk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3366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C8161-8BC2-4C5B-83D3-86FA1629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46" y="332514"/>
            <a:ext cx="11067176" cy="1188720"/>
          </a:xfrm>
        </p:spPr>
        <p:txBody>
          <a:bodyPr/>
          <a:lstStyle/>
          <a:p>
            <a:r>
              <a:rPr lang="hu-HU" sz="3200" dirty="0"/>
              <a:t>Minden vitázó összesen 30 pontot kaphat 3 kategóriában</a:t>
            </a:r>
            <a:endParaRPr lang="en-AU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B8E4CD-ACBC-4477-86AD-473E178C4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45" y="1878008"/>
            <a:ext cx="11067175" cy="4647478"/>
          </a:xfrm>
        </p:spPr>
        <p:txBody>
          <a:bodyPr>
            <a:normAutofit fontScale="92500"/>
          </a:bodyPr>
          <a:lstStyle/>
          <a:p>
            <a:r>
              <a:rPr lang="hu-HU" dirty="0"/>
              <a:t>A 30 pontot 3x10 részpontszámra bontjuk fel, amit a bíróknak meg kell adniuk</a:t>
            </a:r>
          </a:p>
          <a:p>
            <a:r>
              <a:rPr lang="hu-HU" b="1" dirty="0"/>
              <a:t>Általános kategória: </a:t>
            </a:r>
            <a:r>
              <a:rPr lang="hu-HU" dirty="0"/>
              <a:t>Beszéd kapcsolatos általános erősségeket illeti</a:t>
            </a:r>
          </a:p>
          <a:p>
            <a:pPr lvl="1"/>
            <a:r>
              <a:rPr lang="hu-HU" dirty="0"/>
              <a:t>Alapvetően fontos, erős érveket hozott-e fel a vitázó</a:t>
            </a:r>
          </a:p>
          <a:p>
            <a:pPr lvl="1"/>
            <a:r>
              <a:rPr lang="hu-HU" dirty="0"/>
              <a:t>Releváns témákra tapintott-e rá a vitázó</a:t>
            </a:r>
          </a:p>
          <a:p>
            <a:pPr lvl="1"/>
            <a:r>
              <a:rPr lang="hu-HU" dirty="0"/>
              <a:t>Egységes volt-e az érvrendszere a vitázónak</a:t>
            </a:r>
          </a:p>
          <a:p>
            <a:pPr lvl="1"/>
            <a:r>
              <a:rPr lang="hu-HU" dirty="0"/>
              <a:t>Minden egyéb</a:t>
            </a:r>
          </a:p>
          <a:p>
            <a:r>
              <a:rPr lang="hu-HU" b="1" dirty="0"/>
              <a:t>Érvelés kategória: </a:t>
            </a:r>
            <a:r>
              <a:rPr lang="hu-HU" dirty="0"/>
              <a:t>az adott érveket mennyire fejtette ki jól a vitázó</a:t>
            </a:r>
          </a:p>
          <a:p>
            <a:r>
              <a:rPr lang="hu-HU" b="1" dirty="0"/>
              <a:t>Cáfolás: </a:t>
            </a:r>
            <a:r>
              <a:rPr lang="hu-HU" dirty="0"/>
              <a:t>mennyire jól reagált az ellenfelek gondolataira az adott vitázó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480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C8161-8BC2-4C5B-83D3-86FA1629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46" y="332514"/>
            <a:ext cx="11067176" cy="1188720"/>
          </a:xfrm>
        </p:spPr>
        <p:txBody>
          <a:bodyPr/>
          <a:lstStyle/>
          <a:p>
            <a:r>
              <a:rPr lang="hu-HU" sz="3200" dirty="0"/>
              <a:t>Általános kategória:</a:t>
            </a:r>
            <a:br>
              <a:rPr lang="hu-HU" sz="3200" dirty="0"/>
            </a:br>
            <a:r>
              <a:rPr lang="hu-HU" sz="3200" dirty="0"/>
              <a:t> a vita által feszegetetett promléma átlátásáról szól</a:t>
            </a:r>
            <a:endParaRPr lang="en-AU" sz="3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CF7BB5-ECA5-44DE-BD9D-4217CA93C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502194"/>
              </p:ext>
            </p:extLst>
          </p:nvPr>
        </p:nvGraphicFramePr>
        <p:xfrm>
          <a:off x="594247" y="1659467"/>
          <a:ext cx="11067176" cy="51047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1296">
                  <a:extLst>
                    <a:ext uri="{9D8B030D-6E8A-4147-A177-3AD203B41FA5}">
                      <a16:colId xmlns:a16="http://schemas.microsoft.com/office/drawing/2014/main" val="2549881864"/>
                    </a:ext>
                  </a:extLst>
                </a:gridCol>
                <a:gridCol w="9165880">
                  <a:extLst>
                    <a:ext uri="{9D8B030D-6E8A-4147-A177-3AD203B41FA5}">
                      <a16:colId xmlns:a16="http://schemas.microsoft.com/office/drawing/2014/main" val="2135642928"/>
                    </a:ext>
                  </a:extLst>
                </a:gridCol>
              </a:tblGrid>
              <a:tr h="366969">
                <a:tc>
                  <a:txBody>
                    <a:bodyPr/>
                    <a:lstStyle/>
                    <a:p>
                      <a:r>
                        <a:rPr lang="hu-HU" dirty="0"/>
                        <a:t>Pontszám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Javasolt szempontok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26702"/>
                  </a:ext>
                </a:extLst>
              </a:tr>
              <a:tr h="746018">
                <a:tc>
                  <a:txBody>
                    <a:bodyPr/>
                    <a:lstStyle/>
                    <a:p>
                      <a:r>
                        <a:rPr lang="hu-HU" dirty="0"/>
                        <a:t>10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 vitázó tökéletesen priorizálja a fontos mondanivalót, teljesen tisztában van a tárgyalt téma aspektusaival és a legfontosabb szempontokat hozza be a vitába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07849"/>
                  </a:ext>
                </a:extLst>
              </a:tr>
              <a:tr h="917423">
                <a:tc>
                  <a:txBody>
                    <a:bodyPr/>
                    <a:lstStyle/>
                    <a:p>
                      <a:r>
                        <a:rPr lang="hu-HU" dirty="0"/>
                        <a:t>8-9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 vitázó átlátja a vita problémáit, és reagál a többi csapat koncepciójára is, az érvek erősek és relevánsak, és szemlátomást tudatosan lettek ezek az érvek kiválasztva, mint legfontosabb szempontok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21023"/>
                  </a:ext>
                </a:extLst>
              </a:tr>
              <a:tr h="746018">
                <a:tc>
                  <a:txBody>
                    <a:bodyPr/>
                    <a:lstStyle/>
                    <a:p>
                      <a:r>
                        <a:rPr lang="hu-HU" dirty="0"/>
                        <a:t>6-7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 vitázó rálát releváns problémákra, amiket a vita tételmondata érint, és ezt érvekké tudja alakítani, de összességében nem kerül bemutatásra a vitatéma relevanciája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08618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r>
                        <a:rPr lang="hu-HU" dirty="0"/>
                        <a:t>4-5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 vitázó félreérti a tételmondat koncepcióját, emellett nem talál semmilyen egységességet az érvek között, amik nem is elég relevánsak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53983"/>
                  </a:ext>
                </a:extLst>
              </a:tr>
              <a:tr h="366969">
                <a:tc>
                  <a:txBody>
                    <a:bodyPr/>
                    <a:lstStyle/>
                    <a:p>
                      <a:r>
                        <a:rPr lang="hu-HU" dirty="0"/>
                        <a:t>3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Nem történik beszéd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51871"/>
                  </a:ext>
                </a:extLst>
              </a:tr>
              <a:tr h="917423">
                <a:tc>
                  <a:txBody>
                    <a:bodyPr/>
                    <a:lstStyle/>
                    <a:p>
                      <a:r>
                        <a:rPr lang="hu-HU" dirty="0"/>
                        <a:t>1-2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Összességében nem sikerült hozzátennie a saját csapat mondandójához tartalomban, a vitában el van veszve, és végül beismer a csapata számára nagyon hátrányos gondolatokat.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45393"/>
                  </a:ext>
                </a:extLst>
              </a:tr>
              <a:tr h="401702">
                <a:tc>
                  <a:txBody>
                    <a:bodyPr/>
                    <a:lstStyle/>
                    <a:p>
                      <a:r>
                        <a:rPr lang="hu-HU" dirty="0"/>
                        <a:t>0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Gyakorlatilag a beszéd teljes ideje a másik csapata erősítéséről szól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0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96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B19B4-964A-4B45-9C51-019B5278B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Tartalom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26F1251-16BD-4B01-A891-FAF85F932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hu-HU" dirty="0"/>
              <a:t>Tippek a sorrend felállításához</a:t>
            </a:r>
          </a:p>
          <a:p>
            <a:pPr marL="342900" indent="-342900">
              <a:buAutoNum type="arabicPeriod"/>
            </a:pPr>
            <a:r>
              <a:rPr lang="hu-HU" dirty="0"/>
              <a:t>Bírói visszajelzés</a:t>
            </a:r>
          </a:p>
          <a:p>
            <a:pPr marL="342900" indent="-342900">
              <a:buAutoNum type="arabicPeriod"/>
            </a:pPr>
            <a:r>
              <a:rPr lang="hu-HU" dirty="0"/>
              <a:t>Döntéshozatal menete</a:t>
            </a:r>
          </a:p>
          <a:p>
            <a:pPr marL="342900" indent="-342900">
              <a:buAutoNum type="arabicPeriod"/>
            </a:pPr>
            <a:r>
              <a:rPr lang="hu-HU" dirty="0"/>
              <a:t>Beszédek egyéni pontozása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778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C8161-8BC2-4C5B-83D3-86FA1629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46" y="332514"/>
            <a:ext cx="11067176" cy="1188720"/>
          </a:xfrm>
        </p:spPr>
        <p:txBody>
          <a:bodyPr/>
          <a:lstStyle/>
          <a:p>
            <a:r>
              <a:rPr lang="hu-HU" sz="3200" dirty="0"/>
              <a:t>Általános kategória:</a:t>
            </a:r>
            <a:br>
              <a:rPr lang="hu-HU" sz="3200" dirty="0"/>
            </a:br>
            <a:r>
              <a:rPr lang="hu-HU" sz="3200" dirty="0"/>
              <a:t> a vita által feszegetetett promléma átlátásáról szól</a:t>
            </a:r>
            <a:endParaRPr lang="en-AU" sz="3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CF7BB5-ECA5-44DE-BD9D-4217CA93C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987727"/>
              </p:ext>
            </p:extLst>
          </p:nvPr>
        </p:nvGraphicFramePr>
        <p:xfrm>
          <a:off x="594247" y="1694426"/>
          <a:ext cx="11067176" cy="51047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1296">
                  <a:extLst>
                    <a:ext uri="{9D8B030D-6E8A-4147-A177-3AD203B41FA5}">
                      <a16:colId xmlns:a16="http://schemas.microsoft.com/office/drawing/2014/main" val="2549881864"/>
                    </a:ext>
                  </a:extLst>
                </a:gridCol>
                <a:gridCol w="9165880">
                  <a:extLst>
                    <a:ext uri="{9D8B030D-6E8A-4147-A177-3AD203B41FA5}">
                      <a16:colId xmlns:a16="http://schemas.microsoft.com/office/drawing/2014/main" val="2135642928"/>
                    </a:ext>
                  </a:extLst>
                </a:gridCol>
              </a:tblGrid>
              <a:tr h="366969">
                <a:tc>
                  <a:txBody>
                    <a:bodyPr/>
                    <a:lstStyle/>
                    <a:p>
                      <a:r>
                        <a:rPr lang="hu-HU" dirty="0"/>
                        <a:t>Pontszám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Javasolt szempontok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26702"/>
                  </a:ext>
                </a:extLst>
              </a:tr>
              <a:tr h="746018">
                <a:tc>
                  <a:txBody>
                    <a:bodyPr/>
                    <a:lstStyle/>
                    <a:p>
                      <a:r>
                        <a:rPr lang="hu-HU" dirty="0"/>
                        <a:t>10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Priorizál, átlátja a témát, jól szelektál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07849"/>
                  </a:ext>
                </a:extLst>
              </a:tr>
              <a:tr h="917423">
                <a:tc>
                  <a:txBody>
                    <a:bodyPr/>
                    <a:lstStyle/>
                    <a:p>
                      <a:r>
                        <a:rPr lang="hu-HU" dirty="0"/>
                        <a:t>8-9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Regál a többi csapatra, tudatosan választ az erős érvekból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21023"/>
                  </a:ext>
                </a:extLst>
              </a:tr>
              <a:tr h="746018">
                <a:tc>
                  <a:txBody>
                    <a:bodyPr/>
                    <a:lstStyle/>
                    <a:p>
                      <a:r>
                        <a:rPr lang="hu-HU" dirty="0"/>
                        <a:t>6-7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rálát releváns problémákra, összességében nem kerül bemutatásra a vitatéma relevanciája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08618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r>
                        <a:rPr lang="hu-HU" dirty="0"/>
                        <a:t>4-5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félreérti a tételmondat koncepcióját, nem talál egységességet az érvek között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53983"/>
                  </a:ext>
                </a:extLst>
              </a:tr>
              <a:tr h="366969">
                <a:tc>
                  <a:txBody>
                    <a:bodyPr/>
                    <a:lstStyle/>
                    <a:p>
                      <a:r>
                        <a:rPr lang="hu-HU" dirty="0"/>
                        <a:t>3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Nem történik beszéd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51871"/>
                  </a:ext>
                </a:extLst>
              </a:tr>
              <a:tr h="917423">
                <a:tc>
                  <a:txBody>
                    <a:bodyPr/>
                    <a:lstStyle/>
                    <a:p>
                      <a:r>
                        <a:rPr lang="hu-HU" dirty="0"/>
                        <a:t>1-2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 vitában el van veszve, beismer a csapata számára hátrányos gondolatokat.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45393"/>
                  </a:ext>
                </a:extLst>
              </a:tr>
              <a:tr h="401702">
                <a:tc>
                  <a:txBody>
                    <a:bodyPr/>
                    <a:lstStyle/>
                    <a:p>
                      <a:r>
                        <a:rPr lang="hu-HU" dirty="0"/>
                        <a:t>0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Beeszéd másik csapat erősítéséről szól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0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022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C8161-8BC2-4C5B-83D3-86FA1629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91" y="76256"/>
            <a:ext cx="11067176" cy="1188720"/>
          </a:xfrm>
        </p:spPr>
        <p:txBody>
          <a:bodyPr/>
          <a:lstStyle/>
          <a:p>
            <a:r>
              <a:rPr lang="hu-HU" sz="3200" dirty="0"/>
              <a:t>Érvelés kategória: mennyire fejti ki részletesen és logikusan a vitázó a csapata érveit és gondolatait?</a:t>
            </a:r>
            <a:endParaRPr lang="en-AU" sz="3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CF7BB5-ECA5-44DE-BD9D-4217CA93C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473257"/>
              </p:ext>
            </p:extLst>
          </p:nvPr>
        </p:nvGraphicFramePr>
        <p:xfrm>
          <a:off x="752291" y="1490133"/>
          <a:ext cx="11067175" cy="51952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1296">
                  <a:extLst>
                    <a:ext uri="{9D8B030D-6E8A-4147-A177-3AD203B41FA5}">
                      <a16:colId xmlns:a16="http://schemas.microsoft.com/office/drawing/2014/main" val="2549881864"/>
                    </a:ext>
                  </a:extLst>
                </a:gridCol>
                <a:gridCol w="9165879">
                  <a:extLst>
                    <a:ext uri="{9D8B030D-6E8A-4147-A177-3AD203B41FA5}">
                      <a16:colId xmlns:a16="http://schemas.microsoft.com/office/drawing/2014/main" val="2135642928"/>
                    </a:ext>
                  </a:extLst>
                </a:gridCol>
              </a:tblGrid>
              <a:tr h="313787">
                <a:tc>
                  <a:txBody>
                    <a:bodyPr/>
                    <a:lstStyle/>
                    <a:p>
                      <a:r>
                        <a:rPr lang="hu-HU" dirty="0"/>
                        <a:t>Pontszám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Javasolt szempontok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26702"/>
                  </a:ext>
                </a:extLst>
              </a:tr>
              <a:tr h="1016448">
                <a:tc>
                  <a:txBody>
                    <a:bodyPr/>
                    <a:lstStyle/>
                    <a:p>
                      <a:r>
                        <a:rPr lang="hu-HU" dirty="0"/>
                        <a:t>10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A vitázó a csapat érveit tökéletesen fejti ki, minden érv megfelelően és szinte cáfolhatatlan logikával erősíti a csapat állásmondját, nyers (tehát nem összehasonlító) cáfolás lehetősége alig merül fel. Az érvek nem csak felépítetettek, de fontosak is, és a fontosságuk hangsúlyozásra is került az érv elmondása során. 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07849"/>
                  </a:ext>
                </a:extLst>
              </a:tr>
              <a:tr h="784468">
                <a:tc>
                  <a:txBody>
                    <a:bodyPr/>
                    <a:lstStyle/>
                    <a:p>
                      <a:r>
                        <a:rPr lang="hu-HU" dirty="0"/>
                        <a:t>8-9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A vitázó logikusan felépíti az érveit, amik jól kifejtetettek, logikai ugrások nélkül. Az érvek mechanizmusát erősíti a belőlük kövtetkező hatás: ezáltal egyértelmű, hogy az adott érvnek mik az erősségei. 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21023"/>
                  </a:ext>
                </a:extLst>
              </a:tr>
              <a:tr h="781883">
                <a:tc>
                  <a:txBody>
                    <a:bodyPr/>
                    <a:lstStyle/>
                    <a:p>
                      <a:r>
                        <a:rPr lang="hu-HU" dirty="0"/>
                        <a:t>6-7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Itt már vannak példák, mechanizmusok, sőt, néha még a relevancia és a hatás hangsúlyozása is megjelenik, de ez nem konzisztens, vannak logikai ugrások, tipikusan a társadalmilag elfogadott percepcióknál. 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08618"/>
                  </a:ext>
                </a:extLst>
              </a:tr>
              <a:tr h="549128">
                <a:tc>
                  <a:txBody>
                    <a:bodyPr/>
                    <a:lstStyle/>
                    <a:p>
                      <a:r>
                        <a:rPr lang="hu-HU" dirty="0"/>
                        <a:t>4-5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A vitázó önmagától főleg egymondatos érveket  mond, amelyben nem számottevő a magyarázat, nincsenek példák, mechanizmusok. 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53983"/>
                  </a:ext>
                </a:extLst>
              </a:tr>
              <a:tr h="313787">
                <a:tc>
                  <a:txBody>
                    <a:bodyPr/>
                    <a:lstStyle/>
                    <a:p>
                      <a:r>
                        <a:rPr lang="hu-HU" dirty="0"/>
                        <a:t>3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Nem történik beszéd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51871"/>
                  </a:ext>
                </a:extLst>
              </a:tr>
              <a:tr h="784468">
                <a:tc>
                  <a:txBody>
                    <a:bodyPr/>
                    <a:lstStyle/>
                    <a:p>
                      <a:r>
                        <a:rPr lang="hu-HU" dirty="0"/>
                        <a:t>1-2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A vitázó mondatai egymás mellett értelmetlenek, és inkább gyengítik az érvet, mintha csak egymondatos állításként hallottuk volna  őket. 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45393"/>
                  </a:ext>
                </a:extLst>
              </a:tr>
              <a:tr h="547318">
                <a:tc>
                  <a:txBody>
                    <a:bodyPr/>
                    <a:lstStyle/>
                    <a:p>
                      <a:r>
                        <a:rPr lang="hu-HU" dirty="0"/>
                        <a:t>0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A beszéd hallgatása permanens és nem gyógyítható egzisztenciális fájdalmat okozott a bírói panel számára, amely után hosszabb pszichoterápiára szorulnak a panel tagjai.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0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9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C8161-8BC2-4C5B-83D3-86FA1629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91" y="76256"/>
            <a:ext cx="11067176" cy="1188720"/>
          </a:xfrm>
        </p:spPr>
        <p:txBody>
          <a:bodyPr/>
          <a:lstStyle/>
          <a:p>
            <a:r>
              <a:rPr lang="hu-HU" sz="3200" dirty="0"/>
              <a:t>Érvelés kategória: mennyire fejti ki részletesen és logikusan a vitázó a csapata érveit és gondolatait?</a:t>
            </a:r>
            <a:endParaRPr lang="en-AU" sz="3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CF7BB5-ECA5-44DE-BD9D-4217CA93C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38960"/>
              </p:ext>
            </p:extLst>
          </p:nvPr>
        </p:nvGraphicFramePr>
        <p:xfrm>
          <a:off x="752291" y="1490133"/>
          <a:ext cx="11067175" cy="47951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1296">
                  <a:extLst>
                    <a:ext uri="{9D8B030D-6E8A-4147-A177-3AD203B41FA5}">
                      <a16:colId xmlns:a16="http://schemas.microsoft.com/office/drawing/2014/main" val="2549881864"/>
                    </a:ext>
                  </a:extLst>
                </a:gridCol>
                <a:gridCol w="9165879">
                  <a:extLst>
                    <a:ext uri="{9D8B030D-6E8A-4147-A177-3AD203B41FA5}">
                      <a16:colId xmlns:a16="http://schemas.microsoft.com/office/drawing/2014/main" val="2135642928"/>
                    </a:ext>
                  </a:extLst>
                </a:gridCol>
              </a:tblGrid>
              <a:tr h="313787">
                <a:tc>
                  <a:txBody>
                    <a:bodyPr/>
                    <a:lstStyle/>
                    <a:p>
                      <a:r>
                        <a:rPr lang="hu-HU" dirty="0"/>
                        <a:t>Pontszám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Javasolt szempontok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26702"/>
                  </a:ext>
                </a:extLst>
              </a:tr>
              <a:tr h="616374">
                <a:tc>
                  <a:txBody>
                    <a:bodyPr/>
                    <a:lstStyle/>
                    <a:p>
                      <a:r>
                        <a:rPr lang="hu-HU" dirty="0"/>
                        <a:t>10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cáfolhatatlan logika, érvek fontosak is, és a fontosságuk hangsúlyozásra is került</a:t>
                      </a:r>
                    </a:p>
                    <a:p>
                      <a:pPr algn="l"/>
                      <a:r>
                        <a:rPr lang="hu-HU" sz="1400" dirty="0">
                          <a:sym typeface="Wingdings" panose="05000000000000000000" pitchFamily="2" charset="2"/>
                        </a:rPr>
                        <a:t> SEXI, SEXI, SEXI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07849"/>
                  </a:ext>
                </a:extLst>
              </a:tr>
              <a:tr h="784468">
                <a:tc>
                  <a:txBody>
                    <a:bodyPr/>
                    <a:lstStyle/>
                    <a:p>
                      <a:r>
                        <a:rPr lang="hu-HU" dirty="0"/>
                        <a:t>8-9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felépíti az érveit, jól kifejtetettek, logikai ugrások nélkül. hatás: egyértelmű, hogy az érvnek mik az erősségei. 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21023"/>
                  </a:ext>
                </a:extLst>
              </a:tr>
              <a:tr h="781883">
                <a:tc>
                  <a:txBody>
                    <a:bodyPr/>
                    <a:lstStyle/>
                    <a:p>
                      <a:r>
                        <a:rPr lang="hu-HU" dirty="0"/>
                        <a:t>6-7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példák, mechanizmusok,, néha és hatás, </a:t>
                      </a:r>
                      <a:r>
                        <a:rPr lang="hu-HU" sz="1400" b="1" dirty="0"/>
                        <a:t>nem konzisztens</a:t>
                      </a:r>
                      <a:r>
                        <a:rPr lang="hu-HU" sz="1400" dirty="0"/>
                        <a:t>, </a:t>
                      </a:r>
                      <a:r>
                        <a:rPr lang="hu-HU" sz="1400" b="1" dirty="0"/>
                        <a:t>logikai ugrások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08618"/>
                  </a:ext>
                </a:extLst>
              </a:tr>
              <a:tr h="549128">
                <a:tc>
                  <a:txBody>
                    <a:bodyPr/>
                    <a:lstStyle/>
                    <a:p>
                      <a:r>
                        <a:rPr lang="hu-HU" dirty="0"/>
                        <a:t>4-5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b="1" dirty="0"/>
                        <a:t>egymondatos érvek, </a:t>
                      </a:r>
                      <a:r>
                        <a:rPr lang="hu-HU" sz="1400" dirty="0"/>
                        <a:t>nincsenek példák, mechanizmusok. 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53983"/>
                  </a:ext>
                </a:extLst>
              </a:tr>
              <a:tr h="313787">
                <a:tc>
                  <a:txBody>
                    <a:bodyPr/>
                    <a:lstStyle/>
                    <a:p>
                      <a:r>
                        <a:rPr lang="hu-HU" dirty="0"/>
                        <a:t>3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Nem történik beszéd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51871"/>
                  </a:ext>
                </a:extLst>
              </a:tr>
              <a:tr h="784468">
                <a:tc>
                  <a:txBody>
                    <a:bodyPr/>
                    <a:lstStyle/>
                    <a:p>
                      <a:r>
                        <a:rPr lang="hu-HU" dirty="0"/>
                        <a:t>1-2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A vitázó mondatai egymás mellett értelmetlenek.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45393"/>
                  </a:ext>
                </a:extLst>
              </a:tr>
              <a:tr h="547318">
                <a:tc>
                  <a:txBody>
                    <a:bodyPr/>
                    <a:lstStyle/>
                    <a:p>
                      <a:r>
                        <a:rPr lang="hu-HU" dirty="0"/>
                        <a:t>0 pont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400" dirty="0"/>
                        <a:t>Pszichológiai terror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0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238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C8161-8BC2-4C5B-83D3-86FA1629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46" y="332514"/>
            <a:ext cx="11067176" cy="1188720"/>
          </a:xfrm>
        </p:spPr>
        <p:txBody>
          <a:bodyPr/>
          <a:lstStyle/>
          <a:p>
            <a:r>
              <a:rPr lang="hu-HU" sz="3200" dirty="0"/>
              <a:t>Cáfolás kategória: mennyire reagál hasznosan a többi csapat érveire a beszélő? </a:t>
            </a:r>
            <a:endParaRPr lang="en-AU" sz="3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CF7BB5-ECA5-44DE-BD9D-4217CA93C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29638"/>
              </p:ext>
            </p:extLst>
          </p:nvPr>
        </p:nvGraphicFramePr>
        <p:xfrm>
          <a:off x="594247" y="1659468"/>
          <a:ext cx="11067175" cy="50398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1296">
                  <a:extLst>
                    <a:ext uri="{9D8B030D-6E8A-4147-A177-3AD203B41FA5}">
                      <a16:colId xmlns:a16="http://schemas.microsoft.com/office/drawing/2014/main" val="2549881864"/>
                    </a:ext>
                  </a:extLst>
                </a:gridCol>
                <a:gridCol w="9165879">
                  <a:extLst>
                    <a:ext uri="{9D8B030D-6E8A-4147-A177-3AD203B41FA5}">
                      <a16:colId xmlns:a16="http://schemas.microsoft.com/office/drawing/2014/main" val="2135642928"/>
                    </a:ext>
                  </a:extLst>
                </a:gridCol>
              </a:tblGrid>
              <a:tr h="338211">
                <a:tc>
                  <a:txBody>
                    <a:bodyPr/>
                    <a:lstStyle/>
                    <a:p>
                      <a:r>
                        <a:rPr lang="hu-HU" dirty="0"/>
                        <a:t>Pontszám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Javasolt szempontok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26702"/>
                  </a:ext>
                </a:extLst>
              </a:tr>
              <a:tr h="589919">
                <a:tc>
                  <a:txBody>
                    <a:bodyPr/>
                    <a:lstStyle/>
                    <a:p>
                      <a:r>
                        <a:rPr lang="hu-HU" sz="1600" dirty="0"/>
                        <a:t>10 pont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 vitázó a beszédével kvázi a Földdel teszi egyenlővé az ellenfél csapatának érvrendszerét. 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07849"/>
                  </a:ext>
                </a:extLst>
              </a:tr>
              <a:tr h="1095564">
                <a:tc>
                  <a:txBody>
                    <a:bodyPr/>
                    <a:lstStyle/>
                    <a:p>
                      <a:r>
                        <a:rPr lang="hu-HU" sz="1600" dirty="0"/>
                        <a:t>8-9 pont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 vitázó a lehető legteljesebben gyengíti az ellenfél érvrendszerét, a legerősebb pontokat a lehető legtisztább logikai úton támadva, ellenpéldákat, vagy ellenmechanizmusokat felhozva, esetleg jól kihansgúlyozva az eredeti érv logikájával ellentétes alapelveket, társadalmi normákat, és bebizonyítva azok szuperioritását.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21023"/>
                  </a:ext>
                </a:extLst>
              </a:tr>
              <a:tr h="842742">
                <a:tc>
                  <a:txBody>
                    <a:bodyPr/>
                    <a:lstStyle/>
                    <a:p>
                      <a:r>
                        <a:rPr lang="hu-HU" sz="1600" dirty="0"/>
                        <a:t>6-7 pont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Az ellenfelek érvrendszerei érdemben gyengülnek a vitázó gondolatmenetétől, de gyakran nem viszi végig a gondolatmeneteket, vagy túl sok időt tölt már nem annyira releváns tartalom cáfolásával. 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08618"/>
                  </a:ext>
                </a:extLst>
              </a:tr>
              <a:tr h="591869">
                <a:tc>
                  <a:txBody>
                    <a:bodyPr/>
                    <a:lstStyle/>
                    <a:p>
                      <a:r>
                        <a:rPr lang="hu-HU" sz="1600" dirty="0"/>
                        <a:t>4-5 pont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 vitázó reagál ugyan a másik csapatra, de nem sikerül érdemben gyengítenie azoknak az érvrendszerét. 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53983"/>
                  </a:ext>
                </a:extLst>
              </a:tr>
              <a:tr h="338211">
                <a:tc>
                  <a:txBody>
                    <a:bodyPr/>
                    <a:lstStyle/>
                    <a:p>
                      <a:r>
                        <a:rPr lang="hu-HU" sz="1600" dirty="0"/>
                        <a:t>3 pont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Nem történik beszéd / nem reagál semennyire sem a másik csapat érveire.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51871"/>
                  </a:ext>
                </a:extLst>
              </a:tr>
              <a:tr h="845528">
                <a:tc>
                  <a:txBody>
                    <a:bodyPr/>
                    <a:lstStyle/>
                    <a:p>
                      <a:r>
                        <a:rPr lang="hu-HU" sz="1600" dirty="0"/>
                        <a:t>1-2 pont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A vitázó ugyan reagál a másik csapat érveire cáfolatként, de valójában egyértelműen megerősíti a másik csapat érveit, hangsúlyozva azok jó gondolatait. 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45393"/>
                  </a:ext>
                </a:extLst>
              </a:tr>
              <a:tr h="370222">
                <a:tc>
                  <a:txBody>
                    <a:bodyPr/>
                    <a:lstStyle/>
                    <a:p>
                      <a:r>
                        <a:rPr lang="hu-HU" sz="1600" dirty="0"/>
                        <a:t>0 pont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Gyakorlatilag a cáfolás teljes ideje a másik csapat erősítéséről szól.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0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802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C8161-8BC2-4C5B-83D3-86FA1629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46" y="332514"/>
            <a:ext cx="11067176" cy="1188720"/>
          </a:xfrm>
        </p:spPr>
        <p:txBody>
          <a:bodyPr/>
          <a:lstStyle/>
          <a:p>
            <a:r>
              <a:rPr lang="hu-HU" sz="3200" dirty="0"/>
              <a:t>Cáfolás kategória: mennyire reagál hasznosan a többi csapat érveire a beszélő? </a:t>
            </a:r>
            <a:endParaRPr lang="en-AU" sz="3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CF7BB5-ECA5-44DE-BD9D-4217CA93C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21842"/>
              </p:ext>
            </p:extLst>
          </p:nvPr>
        </p:nvGraphicFramePr>
        <p:xfrm>
          <a:off x="594247" y="1659468"/>
          <a:ext cx="11067175" cy="50398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01296">
                  <a:extLst>
                    <a:ext uri="{9D8B030D-6E8A-4147-A177-3AD203B41FA5}">
                      <a16:colId xmlns:a16="http://schemas.microsoft.com/office/drawing/2014/main" val="2549881864"/>
                    </a:ext>
                  </a:extLst>
                </a:gridCol>
                <a:gridCol w="9165879">
                  <a:extLst>
                    <a:ext uri="{9D8B030D-6E8A-4147-A177-3AD203B41FA5}">
                      <a16:colId xmlns:a16="http://schemas.microsoft.com/office/drawing/2014/main" val="2135642928"/>
                    </a:ext>
                  </a:extLst>
                </a:gridCol>
              </a:tblGrid>
              <a:tr h="338211">
                <a:tc>
                  <a:txBody>
                    <a:bodyPr/>
                    <a:lstStyle/>
                    <a:p>
                      <a:r>
                        <a:rPr lang="hu-HU" dirty="0"/>
                        <a:t>Pontszám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Javasolt szempontok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26702"/>
                  </a:ext>
                </a:extLst>
              </a:tr>
              <a:tr h="589919">
                <a:tc>
                  <a:txBody>
                    <a:bodyPr/>
                    <a:lstStyle/>
                    <a:p>
                      <a:r>
                        <a:rPr lang="hu-HU" sz="1600" dirty="0"/>
                        <a:t>10 pont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/>
                        <a:t>Érvbuldózer 100%</a:t>
                      </a:r>
                      <a:endParaRPr lang="en-A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07849"/>
                  </a:ext>
                </a:extLst>
              </a:tr>
              <a:tr h="1095564">
                <a:tc>
                  <a:txBody>
                    <a:bodyPr/>
                    <a:lstStyle/>
                    <a:p>
                      <a:r>
                        <a:rPr lang="hu-HU" sz="1600" dirty="0"/>
                        <a:t>8-9 pont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/>
                        <a:t>a legerősebb pontokat legtisztább logikai úton támad, ellenpéldák, vagy ellenmechanizmusok kihansgúlyozva eredeti érv logikájával ellentétességet</a:t>
                      </a:r>
                      <a:endParaRPr lang="en-A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21023"/>
                  </a:ext>
                </a:extLst>
              </a:tr>
              <a:tr h="842742">
                <a:tc>
                  <a:txBody>
                    <a:bodyPr/>
                    <a:lstStyle/>
                    <a:p>
                      <a:r>
                        <a:rPr lang="hu-HU" sz="1600" dirty="0"/>
                        <a:t>6-7 pont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Érdemben gyengíti az ellenfelet, gyakran nem viszi végig a gondolatmeneteket, túl sok idő megcáfolt kontent cáfolására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08618"/>
                  </a:ext>
                </a:extLst>
              </a:tr>
              <a:tr h="591869">
                <a:tc>
                  <a:txBody>
                    <a:bodyPr/>
                    <a:lstStyle/>
                    <a:p>
                      <a:r>
                        <a:rPr lang="hu-HU" sz="1600" dirty="0"/>
                        <a:t>4-5 pont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Reagál, de nem sikerül érdemben gyengíteni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53983"/>
                  </a:ext>
                </a:extLst>
              </a:tr>
              <a:tr h="338211">
                <a:tc>
                  <a:txBody>
                    <a:bodyPr/>
                    <a:lstStyle/>
                    <a:p>
                      <a:r>
                        <a:rPr lang="hu-HU" sz="1600" dirty="0"/>
                        <a:t>3 pont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Nem reagál semmire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51871"/>
                  </a:ext>
                </a:extLst>
              </a:tr>
              <a:tr h="845528">
                <a:tc>
                  <a:txBody>
                    <a:bodyPr/>
                    <a:lstStyle/>
                    <a:p>
                      <a:r>
                        <a:rPr lang="hu-HU" sz="1600" dirty="0"/>
                        <a:t>1-2 pont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/>
                        <a:t>egyértelműen</a:t>
                      </a:r>
                      <a:r>
                        <a:rPr lang="hu-HU" sz="1600" dirty="0"/>
                        <a:t> </a:t>
                      </a:r>
                      <a:r>
                        <a:rPr lang="hu-HU" sz="1600" b="1" dirty="0"/>
                        <a:t>megerősíti a másik csapat érveit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45393"/>
                  </a:ext>
                </a:extLst>
              </a:tr>
              <a:tr h="370222">
                <a:tc>
                  <a:txBody>
                    <a:bodyPr/>
                    <a:lstStyle/>
                    <a:p>
                      <a:r>
                        <a:rPr lang="hu-HU" sz="1600" dirty="0"/>
                        <a:t>0 pont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/>
                        <a:t>Beszéd a másik csapat erősítéséről szól.</a:t>
                      </a:r>
                      <a:endParaRPr lang="en-A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0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5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3646-274D-4853-9E4E-1E0AF5F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01" y="400248"/>
            <a:ext cx="10672065" cy="1188720"/>
          </a:xfrm>
        </p:spPr>
        <p:txBody>
          <a:bodyPr/>
          <a:lstStyle/>
          <a:p>
            <a:r>
              <a:rPr lang="hu-HU" dirty="0"/>
              <a:t>A pontokat a bírói panel együtt adja a sorrend meghatározása után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799E-48CD-4A3B-8DED-B4DBA65B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800" y="1881688"/>
            <a:ext cx="10751089" cy="4767468"/>
          </a:xfrm>
        </p:spPr>
        <p:txBody>
          <a:bodyPr>
            <a:normAutofit fontScale="92500" lnSpcReduction="20000"/>
          </a:bodyPr>
          <a:lstStyle/>
          <a:p>
            <a:r>
              <a:rPr lang="hu-HU" sz="2400" dirty="0"/>
              <a:t>A bírói eredmény meghozatala főleg a 4 csapat sorrendjére fókuszál, ezért a beszélői pontszámokra nem fog sok idő jutni</a:t>
            </a:r>
          </a:p>
          <a:p>
            <a:r>
              <a:rPr lang="hu-HU" sz="2400" dirty="0"/>
              <a:t>20 másodperc jut a 3x10 pontszám kiosztására beszélőnként</a:t>
            </a:r>
          </a:p>
          <a:p>
            <a:r>
              <a:rPr lang="hu-HU" sz="2400" dirty="0"/>
              <a:t>Mivel az egyéni pontszámok tükrözik a csapatsorrendet, a panel keze kvázi meg lesz kötve: az első csapatnak jár a legtöbb pont, és a negyedik csapatnak a legkevesebb</a:t>
            </a:r>
          </a:p>
          <a:p>
            <a:r>
              <a:rPr lang="hu-HU" sz="2400" dirty="0"/>
              <a:t>Ha a főbíró által adott pontszámokra a panel nem tud konszenzussal rábolintani, azonnal szavaz a panel a +/- 1-2 pontos eltérésekről</a:t>
            </a:r>
          </a:p>
          <a:p>
            <a:r>
              <a:rPr lang="hu-HU" sz="2400" dirty="0"/>
              <a:t>A bírói pontszám egy motiváló feedback rendszer a vitázók számára, és a holtversenyek eldöntésének effektív módja. De: alapvetően a csapatok sorrendje a legrelevánsabb része a bírói döntésnek, utána pedig az indoklás és az építő kritika</a:t>
            </a:r>
          </a:p>
          <a:p>
            <a:r>
              <a:rPr lang="hu-HU" sz="2400" dirty="0"/>
              <a:t>A vitázóknak az egyéni pontszámokról ne mondjanak a bírók semmit, mert csak összezavarja őket! Majd a verseny után megkapják úgyis a részletes eredménylebontást</a:t>
            </a:r>
          </a:p>
        </p:txBody>
      </p:sp>
    </p:spTree>
    <p:extLst>
      <p:ext uri="{BB962C8B-B14F-4D97-AF65-F5344CB8AC3E}">
        <p14:creationId xmlns:p14="http://schemas.microsoft.com/office/powerpoint/2010/main" val="887579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2969-3FAD-4251-8270-B4ED8E9C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7744"/>
            <a:ext cx="7729728" cy="1188720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hu-HU" dirty="0"/>
              <a:t>Példa jó és rossz pontozásra</a:t>
            </a:r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B10F88-B367-4103-B94B-71D9BD686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217" y="1971730"/>
            <a:ext cx="5030301" cy="4496265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Sorrend: ZE, KK, KE, ZK és csapatok összpontszáma: </a:t>
            </a:r>
            <a:br>
              <a:rPr lang="hu-HU" dirty="0"/>
            </a:br>
            <a:r>
              <a:rPr lang="hu-HU" dirty="0">
                <a:solidFill>
                  <a:srgbClr val="00B050"/>
                </a:solidFill>
              </a:rPr>
              <a:t>54, 52, 48, 46 </a:t>
            </a:r>
            <a:r>
              <a:rPr lang="hu-HU" dirty="0"/>
              <a:t>(a 60-ból)</a:t>
            </a:r>
          </a:p>
          <a:p>
            <a:r>
              <a:rPr lang="hu-HU" dirty="0"/>
              <a:t>Egy olyan beszéd, ami egy magyar egyetemista vitázó jól sikerült beszédével vetekszik, 25-27 pont között végez. </a:t>
            </a:r>
          </a:p>
          <a:p>
            <a:r>
              <a:rPr lang="hu-HU" dirty="0">
                <a:solidFill>
                  <a:srgbClr val="00B050"/>
                </a:solidFill>
              </a:rPr>
              <a:t>A 24 pontos </a:t>
            </a:r>
            <a:r>
              <a:rPr lang="hu-HU" dirty="0"/>
              <a:t>egyéni beszéd már jónak számít: 3x8... Ha valaki ezt hozza konstans, az stabil döntőbe jutó csapatnak számít.</a:t>
            </a:r>
          </a:p>
          <a:p>
            <a:r>
              <a:rPr lang="hu-HU" dirty="0"/>
              <a:t>Kerüljük a nagyon magas, és nagyon alacsony pontokat is, mert ha 3 vitában reális pontokat kapnak a csapatok, de a 4. körben +3 pontos előny -3-ra vált, akkor a picit erősebb csapat szív.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936038-3C74-4BC3-A757-F5C7F0819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458" y="1961966"/>
            <a:ext cx="5176023" cy="4793942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Sorrend: ZE, KK, KE, ZK és csapatok összpontszáma: </a:t>
            </a: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53, 53</a:t>
            </a:r>
            <a:r>
              <a:rPr lang="hu-HU" dirty="0"/>
              <a:t>, 52, 50 </a:t>
            </a:r>
            <a:r>
              <a:rPr lang="hu-HU" dirty="0">
                <a:sym typeface="Wingdings" panose="05000000000000000000" pitchFamily="2" charset="2"/>
              </a:rPr>
              <a:t> no ties</a:t>
            </a:r>
          </a:p>
          <a:p>
            <a:r>
              <a:rPr lang="hu-HU" dirty="0">
                <a:sym typeface="Wingdings" panose="05000000000000000000" pitchFamily="2" charset="2"/>
              </a:rPr>
              <a:t>Egy pontos precíz beszéd, amit egy top csapat egyik beszélője mond egy jól sikerült vitában: </a:t>
            </a:r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28-30 </a:t>
            </a:r>
            <a:r>
              <a:rPr lang="hu-HU" dirty="0">
                <a:sym typeface="Wingdings" panose="05000000000000000000" pitchFamily="2" charset="2"/>
              </a:rPr>
              <a:t>pont között végez.  Nem X-Faktor, spóroljunk... </a:t>
            </a:r>
          </a:p>
          <a:p>
            <a:r>
              <a:rPr lang="hu-HU" dirty="0">
                <a:sym typeface="Wingdings" panose="05000000000000000000" pitchFamily="2" charset="2"/>
              </a:rPr>
              <a:t>Egy 30-as pontszámból nem fog tudni tanulni utólag egy vitázó sem! </a:t>
            </a:r>
          </a:p>
          <a:p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25 és 18 pont </a:t>
            </a:r>
            <a:r>
              <a:rPr lang="hu-HU" dirty="0">
                <a:sym typeface="Wingdings" panose="05000000000000000000" pitchFamily="2" charset="2"/>
              </a:rPr>
              <a:t>adása két vitázónak ugyanabban a csapatban: próbáljuk meg max 2-3 pont között tartani a különbségeket</a:t>
            </a:r>
            <a:r>
              <a:rPr lang="hu-HU" dirty="0">
                <a:solidFill>
                  <a:srgbClr val="00B050"/>
                </a:solidFill>
                <a:sym typeface="Wingdings" panose="05000000000000000000" pitchFamily="2" charset="2"/>
              </a:rPr>
              <a:t>. Konstans 1 pontos különbség</a:t>
            </a:r>
            <a:r>
              <a:rPr lang="hu-HU" dirty="0">
                <a:sym typeface="Wingdings" panose="05000000000000000000" pitchFamily="2" charset="2"/>
              </a:rPr>
              <a:t> is bőven jelzésértékű különbséget jelent egy csapaton belül</a:t>
            </a:r>
          </a:p>
          <a:p>
            <a:endParaRPr lang="en-AU" dirty="0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EB9E0B29-8EE0-4559-A5B9-386B1FD1EA1D}"/>
              </a:ext>
            </a:extLst>
          </p:cNvPr>
          <p:cNvSpPr/>
          <p:nvPr/>
        </p:nvSpPr>
        <p:spPr>
          <a:xfrm>
            <a:off x="690217" y="431144"/>
            <a:ext cx="1198486" cy="1065320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E6B01512-1B98-4BE5-87AB-78E7563F5370}"/>
              </a:ext>
            </a:extLst>
          </p:cNvPr>
          <p:cNvSpPr/>
          <p:nvPr/>
        </p:nvSpPr>
        <p:spPr>
          <a:xfrm>
            <a:off x="10430795" y="399770"/>
            <a:ext cx="1571815" cy="13437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828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7FFD-B8BB-4E5B-BE7E-38F5B749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Sok sikert! Keressetek, ha nem fix valami!</a:t>
            </a:r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9261F9-2B3E-4F70-803D-00A342E6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Meleg András (Bandi) száma: +36309789970</a:t>
            </a:r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 Kérdezz, kérdezz, kérdezz! 0-24! (Már 13. éjfélig...) </a:t>
            </a:r>
          </a:p>
          <a:p>
            <a:r>
              <a:rPr lang="hu-HU" dirty="0"/>
              <a:t>Danit is kereshetitek pedagógiai szempontok alapján</a:t>
            </a:r>
          </a:p>
        </p:txBody>
      </p:sp>
    </p:spTree>
    <p:extLst>
      <p:ext uri="{BB962C8B-B14F-4D97-AF65-F5344CB8AC3E}">
        <p14:creationId xmlns:p14="http://schemas.microsoft.com/office/powerpoint/2010/main" val="41347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2F41-1B8F-4ACD-8451-24DA388E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4" y="405399"/>
            <a:ext cx="10449017" cy="1188720"/>
          </a:xfrm>
        </p:spPr>
        <p:txBody>
          <a:bodyPr/>
          <a:lstStyle/>
          <a:p>
            <a:r>
              <a:rPr lang="hu-HU" dirty="0"/>
              <a:t>Utolsó kérés: gyertek a döntőre?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B119-BD48-4F0C-A976-74C343F4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54" y="1988596"/>
            <a:ext cx="10449017" cy="456312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hu-HU" dirty="0"/>
              <a:t>Tudjuk, hogy ez nagy kérés, de ha a döntőre tudtok maradni, az király lenne. Kényelmes lenne vasárnap, a 4 napos hosszúhétvége 2. napján időben hazaérni, de az a 4 csapat, aki végül eljut a döntőbe, úgy fog kiállni egy hatalmas teremben, néhányuknak élete addigi legnagyobb vitájára, hogy október óta 8-9 szombatot szánt arra, hogy reggelente bejöjjön vitázni, reggeltől délutánig. Lesz köztük olyan, aki őszig soha életében nem vitázott. Óriási teljesítmény lesz a döntőbe bekerülnie, bármely csapatok kerülnek is be, és megérdemlik, hogy ott legyenek. Tiszteljük meg azzal a közönséggel, amit megérdemelnek! Lehet, hogy ott lesz köztük az első magyar vita-világbajnok.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38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9EDB40-27EE-4D83-9CD4-FCE5642B5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76907"/>
            <a:ext cx="8991600" cy="164592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Bírói tippek és trükkök, amik segíthetik a döntéshozatalt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B379762-79B3-4AF1-8645-4E539EEEA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Mindenképp próbáljuk megérteni, hogy mi az, amit az adott csapat bebizonyított.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Ezek után vegyük számításba, hogy a csapatok mennyire reflektáltak egymásra.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436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D24A-3CA3-473B-A8A9-A7F08DA5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49" y="156823"/>
            <a:ext cx="10570464" cy="1188720"/>
          </a:xfrm>
        </p:spPr>
        <p:txBody>
          <a:bodyPr/>
          <a:lstStyle/>
          <a:p>
            <a:r>
              <a:rPr lang="hu-HU" dirty="0"/>
              <a:t>Mire figyeljünk a vita után?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57F7-D703-4402-87AF-60A550AC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20" y="1594118"/>
            <a:ext cx="10570463" cy="47800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hu-HU" dirty="0"/>
              <a:t>Nagy segítség a sorrend meghatározásához, ha 1-1 percben minden csapat fő pontjait kiírjuk magunknak. Ez általában elég lesz a sorrend megtalálásához, ha a vita végén még nem tudtuk azt. </a:t>
            </a:r>
          </a:p>
          <a:p>
            <a:pPr>
              <a:lnSpc>
                <a:spcPct val="120000"/>
              </a:lnSpc>
            </a:pPr>
            <a:r>
              <a:rPr lang="hu-HU" dirty="0"/>
              <a:t>Legkönnyebb először a paneleken belül különbséget tenni, tehát: </a:t>
            </a:r>
            <a:br>
              <a:rPr lang="hu-HU" dirty="0"/>
            </a:br>
            <a:r>
              <a:rPr lang="hu-HU" dirty="0"/>
              <a:t>KK vs ZK, KE vs ZE! </a:t>
            </a:r>
          </a:p>
          <a:p>
            <a:pPr>
              <a:lnSpc>
                <a:spcPct val="120000"/>
              </a:lnSpc>
            </a:pPr>
            <a:r>
              <a:rPr lang="hu-HU" dirty="0"/>
              <a:t>Ezután az egymással szemben álló csapatokat gondoljuk át: </a:t>
            </a:r>
            <a:br>
              <a:rPr lang="hu-HU" dirty="0"/>
            </a:br>
            <a:r>
              <a:rPr lang="hu-HU" dirty="0"/>
              <a:t>KK vs KE, ZK vs ZE! </a:t>
            </a:r>
          </a:p>
          <a:p>
            <a:pPr>
              <a:lnSpc>
                <a:spcPct val="120000"/>
              </a:lnSpc>
            </a:pPr>
            <a:r>
              <a:rPr lang="hu-HU" dirty="0"/>
              <a:t>Végül az átlókra fókuszáljunk! </a:t>
            </a:r>
          </a:p>
          <a:p>
            <a:pPr>
              <a:lnSpc>
                <a:spcPct val="120000"/>
              </a:lnSpc>
            </a:pPr>
            <a:r>
              <a:rPr lang="hu-HU" dirty="0"/>
              <a:t>Ha ezekből nem tűnik egyértelműnek a sorrend, akkor tovább kell gondolkoznunk.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423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33E9-0D40-469B-BFEA-53D80EBB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7" y="449787"/>
            <a:ext cx="10315852" cy="1188720"/>
          </a:xfrm>
        </p:spPr>
        <p:txBody>
          <a:bodyPr/>
          <a:lstStyle/>
          <a:p>
            <a:r>
              <a:rPr lang="hu-HU" dirty="0"/>
              <a:t>Tippek az átlók összehasonlításához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0368-2932-4C0E-B2CD-639CD959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7" y="1972221"/>
            <a:ext cx="10315852" cy="4694909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Gondoljunk az ajánlott és elfogadott hozzászólásokra</a:t>
            </a:r>
          </a:p>
          <a:p>
            <a:pPr lvl="1"/>
            <a:r>
              <a:rPr lang="hu-HU" dirty="0"/>
              <a:t>Erős KK csapatok mindig fogadnak ZE hozzászólásokat, és fordítva</a:t>
            </a:r>
          </a:p>
          <a:p>
            <a:pPr lvl="2"/>
            <a:r>
              <a:rPr lang="hu-HU" dirty="0"/>
              <a:t>Nem javasolt hozzászólás: olyan, mintha a csapat egyetértene a mondandóval</a:t>
            </a:r>
          </a:p>
          <a:p>
            <a:pPr lvl="2"/>
            <a:r>
              <a:rPr lang="hu-HU" dirty="0"/>
              <a:t>Nem elfogadott hozzászólások: lehet, hogy a vitázó nem elég magabiztos hozzászólás elfogadásához? </a:t>
            </a:r>
          </a:p>
          <a:p>
            <a:r>
              <a:rPr lang="hu-HU" dirty="0"/>
              <a:t>A záró csapatok tudják cáfolni a kezdő csapatokat</a:t>
            </a:r>
          </a:p>
          <a:p>
            <a:pPr lvl="1"/>
            <a:r>
              <a:rPr lang="hu-HU" dirty="0"/>
              <a:t>Valóban elegendő volt a cáfolat mértéke? Elpusztítja a kezdő csapat érvrendszerét? </a:t>
            </a:r>
          </a:p>
          <a:p>
            <a:r>
              <a:rPr lang="hu-HU" dirty="0"/>
              <a:t>Ha egy csapat ignorálva van a többi által: </a:t>
            </a:r>
          </a:p>
          <a:p>
            <a:pPr lvl="1"/>
            <a:r>
              <a:rPr lang="hu-HU" dirty="0"/>
              <a:t>Kényelmeskedés a többiektől, vagy csak gyenge érvrendszer? </a:t>
            </a:r>
          </a:p>
          <a:p>
            <a:pPr lvl="1"/>
            <a:r>
              <a:rPr lang="hu-HU" dirty="0"/>
              <a:t>A gyengébb csapatok gyakran csak nem találják a fogódzkodót az igazán erős érvrendszerekkel szemben.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288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E64B-14CB-4878-81D2-818864099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Bírói visszajelzés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F9A04-C8CE-4D11-8113-6A1F0F4CA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006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138EF-5A8A-40CB-9E0C-B37A640B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97" y="352133"/>
            <a:ext cx="10952203" cy="1188720"/>
          </a:xfrm>
        </p:spPr>
        <p:txBody>
          <a:bodyPr/>
          <a:lstStyle/>
          <a:p>
            <a:r>
              <a:rPr lang="hu-HU" dirty="0"/>
              <a:t>Típushibák 1: formátumbeli „szarvashibák”</a:t>
            </a:r>
            <a:endParaRPr lang="en-AU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4A0E0AA-7195-446E-8E55-C82910755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60051"/>
              </p:ext>
            </p:extLst>
          </p:nvPr>
        </p:nvGraphicFramePr>
        <p:xfrm>
          <a:off x="855096" y="1793289"/>
          <a:ext cx="10952203" cy="463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80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138EF-5A8A-40CB-9E0C-B37A640B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97" y="352133"/>
            <a:ext cx="10952203" cy="1188720"/>
          </a:xfrm>
        </p:spPr>
        <p:txBody>
          <a:bodyPr/>
          <a:lstStyle/>
          <a:p>
            <a:r>
              <a:rPr lang="hu-HU" dirty="0"/>
              <a:t>Típushibák 2: szinte mindig igaz mondatok</a:t>
            </a:r>
            <a:endParaRPr lang="en-AU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39B74D9-35BF-4F7F-ABC0-688DB4A57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955158"/>
              </p:ext>
            </p:extLst>
          </p:nvPr>
        </p:nvGraphicFramePr>
        <p:xfrm>
          <a:off x="855097" y="1837677"/>
          <a:ext cx="11014348" cy="4953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77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138EF-5A8A-40CB-9E0C-B37A640B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97" y="352133"/>
            <a:ext cx="10952203" cy="1188720"/>
          </a:xfrm>
        </p:spPr>
        <p:txBody>
          <a:bodyPr/>
          <a:lstStyle/>
          <a:p>
            <a:r>
              <a:rPr lang="hu-HU" dirty="0"/>
              <a:t>Típushibák 3: a haladóbb bírói észrevételek</a:t>
            </a:r>
            <a:endParaRPr lang="en-AU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F5E1334-53E9-4E19-9709-AE795194F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072575"/>
              </p:ext>
            </p:extLst>
          </p:nvPr>
        </p:nvGraphicFramePr>
        <p:xfrm>
          <a:off x="855097" y="1972599"/>
          <a:ext cx="10952203" cy="446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1141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1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B9BAA"/>
      </a:accent1>
      <a:accent2>
        <a:srgbClr val="FAB900"/>
      </a:accent2>
      <a:accent3>
        <a:srgbClr val="4B9BAA"/>
      </a:accent3>
      <a:accent4>
        <a:srgbClr val="EE7008"/>
      </a:accent4>
      <a:accent5>
        <a:srgbClr val="4B9BAA"/>
      </a:accent5>
      <a:accent6>
        <a:srgbClr val="D5393D"/>
      </a:accent6>
      <a:hlink>
        <a:srgbClr val="4B9BAA"/>
      </a:hlink>
      <a:folHlink>
        <a:srgbClr val="EE7008"/>
      </a:folHlink>
    </a:clrScheme>
    <a:fontScheme name="Custom 10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32948_Virtual field trip_RVA_v4.potx" id="{D5327314-4ABE-4FA3-A970-063A298A971D}" vid="{3433CD16-A6C1-4434-8A42-CCC2BC6B04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F06319-8903-43B2-A6AD-98B911A6C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0764C4-A3D3-4D44-A5D4-7F16AA0BDF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0BCAE0-0F0E-4D40-98F9-5333DE7430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 field trip</Template>
  <TotalTime>276</TotalTime>
  <Words>2602</Words>
  <Application>Microsoft Office PowerPoint</Application>
  <PresentationFormat>Widescreen</PresentationFormat>
  <Paragraphs>237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Tahoma</vt:lpstr>
      <vt:lpstr>Wingdings</vt:lpstr>
      <vt:lpstr>Parcel</vt:lpstr>
      <vt:lpstr>Vitaméta bírói képzés</vt:lpstr>
      <vt:lpstr>Tartalom</vt:lpstr>
      <vt:lpstr>Bírói tippek és trükkök, amik segíthetik a döntéshozatalt</vt:lpstr>
      <vt:lpstr>Mire figyeljünk a vita után?</vt:lpstr>
      <vt:lpstr>Tippek az átlók összehasonlításához</vt:lpstr>
      <vt:lpstr>Bírói visszajelzés</vt:lpstr>
      <vt:lpstr>Típushibák 1: formátumbeli „szarvashibák”</vt:lpstr>
      <vt:lpstr>Típushibák 2: szinte mindig igaz mondatok</vt:lpstr>
      <vt:lpstr>Típushibák 3: a haladóbb bírói észrevételek</vt:lpstr>
      <vt:lpstr>Típushiba cheat-sheet</vt:lpstr>
      <vt:lpstr>A típushibákon túl a Vitamétán főleg edukációs szempontok vannak</vt:lpstr>
      <vt:lpstr>A visszajelzés során itt az egyszerűség a fontos. Ne nekik bizonyítsd, hogy jó bíró vagy... Azért vagy ott, mert az vagy...  </vt:lpstr>
      <vt:lpstr>1, max 2 gyengeséget mondjatok, és mindenképp hangsúlyozzátok az erősségeket! </vt:lpstr>
      <vt:lpstr>A döntéshozatal 15 perces menete</vt:lpstr>
      <vt:lpstr>A vezetőbíró hatalmának vannak korlátai.</vt:lpstr>
      <vt:lpstr>A döntő ütközőpontok megtalálása</vt:lpstr>
      <vt:lpstr>Bírói pontozási rendszer</vt:lpstr>
      <vt:lpstr>Minden vitázó összesen 30 pontot kaphat 3 kategóriában</vt:lpstr>
      <vt:lpstr>Általános kategória:  a vita által feszegetetett promléma átlátásáról szól</vt:lpstr>
      <vt:lpstr>Általános kategória:  a vita által feszegetetett promléma átlátásáról szól</vt:lpstr>
      <vt:lpstr>Érvelés kategória: mennyire fejti ki részletesen és logikusan a vitázó a csapata érveit és gondolatait?</vt:lpstr>
      <vt:lpstr>Érvelés kategória: mennyire fejti ki részletesen és logikusan a vitázó a csapata érveit és gondolatait?</vt:lpstr>
      <vt:lpstr>Cáfolás kategória: mennyire reagál hasznosan a többi csapat érveire a beszélő? </vt:lpstr>
      <vt:lpstr>Cáfolás kategória: mennyire reagál hasznosan a többi csapat érveire a beszélő? </vt:lpstr>
      <vt:lpstr>A pontokat a bírói panel együtt adja a sorrend meghatározása után</vt:lpstr>
      <vt:lpstr>Példa jó és rossz pontozásra</vt:lpstr>
      <vt:lpstr>Sok sikert! Keressetek, ha nem fix valami!</vt:lpstr>
      <vt:lpstr>Utolsó kérés: gyertek a döntőre?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Vitaméta bírói képzés</dc:title>
  <dc:creator>András</dc:creator>
  <cp:lastModifiedBy>András</cp:lastModifiedBy>
  <cp:revision>4</cp:revision>
  <dcterms:created xsi:type="dcterms:W3CDTF">2022-03-07T01:12:40Z</dcterms:created>
  <dcterms:modified xsi:type="dcterms:W3CDTF">2022-03-12T00:09:45Z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