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526" r:id="rId6"/>
    <p:sldId id="528" r:id="rId7"/>
    <p:sldId id="529" r:id="rId8"/>
    <p:sldId id="527" r:id="rId9"/>
    <p:sldId id="530" r:id="rId10"/>
    <p:sldId id="531" r:id="rId11"/>
    <p:sldId id="532" r:id="rId12"/>
    <p:sldId id="53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B900"/>
    <a:srgbClr val="0000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7CE84F3-28C3-443E-9E96-99CF82512B7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703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E5ADD6-31F8-42C7-BB7C-F84E43A397F3}" type="doc">
      <dgm:prSet loTypeId="urn:microsoft.com/office/officeart/2005/8/layout/pyramid2" loCatId="pyramid" qsTypeId="urn:microsoft.com/office/officeart/2005/8/quickstyle/simple1" qsCatId="simple" csTypeId="urn:microsoft.com/office/officeart/2005/8/colors/accent2_2" csCatId="accent2" phldr="1"/>
      <dgm:spPr/>
    </dgm:pt>
    <dgm:pt modelId="{61424E0C-EDE0-41E4-A78F-FED3FEEBF382}">
      <dgm:prSet phldrT="[Text]"/>
      <dgm:spPr/>
      <dgm:t>
        <a:bodyPr/>
        <a:lstStyle/>
        <a:p>
          <a:r>
            <a:rPr lang="hu-HU" b="1" dirty="0"/>
            <a:t>Állítás</a:t>
          </a:r>
          <a:endParaRPr lang="en-GB" b="1" dirty="0"/>
        </a:p>
      </dgm:t>
    </dgm:pt>
    <dgm:pt modelId="{97B596A9-36A4-41BF-A475-F389BBCB80F6}" type="parTrans" cxnId="{A63E507B-E6ED-4BDB-91AA-2CC278FE4E63}">
      <dgm:prSet/>
      <dgm:spPr/>
      <dgm:t>
        <a:bodyPr/>
        <a:lstStyle/>
        <a:p>
          <a:endParaRPr lang="en-GB" b="1"/>
        </a:p>
      </dgm:t>
    </dgm:pt>
    <dgm:pt modelId="{35645C9F-EE2F-459C-B25D-42EE3BECB443}" type="sibTrans" cxnId="{A63E507B-E6ED-4BDB-91AA-2CC278FE4E63}">
      <dgm:prSet/>
      <dgm:spPr/>
      <dgm:t>
        <a:bodyPr/>
        <a:lstStyle/>
        <a:p>
          <a:endParaRPr lang="en-GB" b="1"/>
        </a:p>
      </dgm:t>
    </dgm:pt>
    <dgm:pt modelId="{40E82804-5DFF-45C7-B634-6A32710B5D55}">
      <dgm:prSet phldrT="[Text]"/>
      <dgm:spPr/>
      <dgm:t>
        <a:bodyPr/>
        <a:lstStyle/>
        <a:p>
          <a:r>
            <a:rPr lang="hu-HU" b="1" dirty="0"/>
            <a:t>Magyarázat</a:t>
          </a:r>
          <a:endParaRPr lang="en-GB" b="1" dirty="0"/>
        </a:p>
      </dgm:t>
    </dgm:pt>
    <dgm:pt modelId="{2415BACB-5E3A-4DDB-AB58-217DF1686B9E}" type="parTrans" cxnId="{58DBEC95-113A-4365-94AE-6E51E219F77F}">
      <dgm:prSet/>
      <dgm:spPr/>
      <dgm:t>
        <a:bodyPr/>
        <a:lstStyle/>
        <a:p>
          <a:endParaRPr lang="en-GB" b="1"/>
        </a:p>
      </dgm:t>
    </dgm:pt>
    <dgm:pt modelId="{29E6CFF7-EFE2-49B8-ABA1-064C406289A5}" type="sibTrans" cxnId="{58DBEC95-113A-4365-94AE-6E51E219F77F}">
      <dgm:prSet/>
      <dgm:spPr/>
      <dgm:t>
        <a:bodyPr/>
        <a:lstStyle/>
        <a:p>
          <a:endParaRPr lang="en-GB" b="1"/>
        </a:p>
      </dgm:t>
    </dgm:pt>
    <dgm:pt modelId="{EBC81730-7E94-4E73-9A42-FF21436DB7BE}">
      <dgm:prSet phldrT="[Text]"/>
      <dgm:spPr/>
      <dgm:t>
        <a:bodyPr/>
        <a:lstStyle/>
        <a:p>
          <a:r>
            <a:rPr lang="hu-HU" b="1" dirty="0"/>
            <a:t>Hatás</a:t>
          </a:r>
          <a:endParaRPr lang="en-GB" b="1" dirty="0"/>
        </a:p>
      </dgm:t>
    </dgm:pt>
    <dgm:pt modelId="{55E3EACC-BBF3-496F-B61C-2E34BBC04D9E}" type="parTrans" cxnId="{AFAC5437-660E-463B-8676-200F4C526026}">
      <dgm:prSet/>
      <dgm:spPr/>
      <dgm:t>
        <a:bodyPr/>
        <a:lstStyle/>
        <a:p>
          <a:endParaRPr lang="en-GB" b="1"/>
        </a:p>
      </dgm:t>
    </dgm:pt>
    <dgm:pt modelId="{029A7399-CD2C-4332-9880-666E9B795B1A}" type="sibTrans" cxnId="{AFAC5437-660E-463B-8676-200F4C526026}">
      <dgm:prSet/>
      <dgm:spPr/>
      <dgm:t>
        <a:bodyPr/>
        <a:lstStyle/>
        <a:p>
          <a:endParaRPr lang="en-GB" b="1"/>
        </a:p>
      </dgm:t>
    </dgm:pt>
    <dgm:pt modelId="{C4CADFB7-08C7-4B5A-B023-C94F46C9D6A7}" type="pres">
      <dgm:prSet presAssocID="{F1E5ADD6-31F8-42C7-BB7C-F84E43A397F3}" presName="compositeShape" presStyleCnt="0">
        <dgm:presLayoutVars>
          <dgm:dir/>
          <dgm:resizeHandles/>
        </dgm:presLayoutVars>
      </dgm:prSet>
      <dgm:spPr/>
    </dgm:pt>
    <dgm:pt modelId="{8D28F067-992E-4C00-BEB7-1EC9F81B9ED0}" type="pres">
      <dgm:prSet presAssocID="{F1E5ADD6-31F8-42C7-BB7C-F84E43A397F3}" presName="pyramid" presStyleLbl="node1" presStyleIdx="0" presStyleCnt="1"/>
      <dgm:spPr/>
    </dgm:pt>
    <dgm:pt modelId="{4C3C4644-B715-4AE7-AE2F-5DA4645EFCE3}" type="pres">
      <dgm:prSet presAssocID="{F1E5ADD6-31F8-42C7-BB7C-F84E43A397F3}" presName="theList" presStyleCnt="0"/>
      <dgm:spPr/>
    </dgm:pt>
    <dgm:pt modelId="{1BECF9C4-00AD-485A-A044-8D66C3B25076}" type="pres">
      <dgm:prSet presAssocID="{61424E0C-EDE0-41E4-A78F-FED3FEEBF382}" presName="aNode" presStyleLbl="fgAcc1" presStyleIdx="0" presStyleCnt="3">
        <dgm:presLayoutVars>
          <dgm:bulletEnabled val="1"/>
        </dgm:presLayoutVars>
      </dgm:prSet>
      <dgm:spPr/>
    </dgm:pt>
    <dgm:pt modelId="{4376A427-2570-4687-91C2-054C0CA1DB96}" type="pres">
      <dgm:prSet presAssocID="{61424E0C-EDE0-41E4-A78F-FED3FEEBF382}" presName="aSpace" presStyleCnt="0"/>
      <dgm:spPr/>
    </dgm:pt>
    <dgm:pt modelId="{075A54C1-DC11-4F0E-ADE9-7D699FD73D94}" type="pres">
      <dgm:prSet presAssocID="{40E82804-5DFF-45C7-B634-6A32710B5D55}" presName="aNode" presStyleLbl="fgAcc1" presStyleIdx="1" presStyleCnt="3">
        <dgm:presLayoutVars>
          <dgm:bulletEnabled val="1"/>
        </dgm:presLayoutVars>
      </dgm:prSet>
      <dgm:spPr/>
    </dgm:pt>
    <dgm:pt modelId="{6C63180B-A699-40A3-BE81-6F629704B78F}" type="pres">
      <dgm:prSet presAssocID="{40E82804-5DFF-45C7-B634-6A32710B5D55}" presName="aSpace" presStyleCnt="0"/>
      <dgm:spPr/>
    </dgm:pt>
    <dgm:pt modelId="{E9B942DD-0E14-4209-8AE6-D7A0388670FC}" type="pres">
      <dgm:prSet presAssocID="{EBC81730-7E94-4E73-9A42-FF21436DB7BE}" presName="aNode" presStyleLbl="fgAcc1" presStyleIdx="2" presStyleCnt="3">
        <dgm:presLayoutVars>
          <dgm:bulletEnabled val="1"/>
        </dgm:presLayoutVars>
      </dgm:prSet>
      <dgm:spPr/>
    </dgm:pt>
    <dgm:pt modelId="{02382B4E-641B-4EA1-867F-87179FC66526}" type="pres">
      <dgm:prSet presAssocID="{EBC81730-7E94-4E73-9A42-FF21436DB7BE}" presName="aSpace" presStyleCnt="0"/>
      <dgm:spPr/>
    </dgm:pt>
  </dgm:ptLst>
  <dgm:cxnLst>
    <dgm:cxn modelId="{AFAC5437-660E-463B-8676-200F4C526026}" srcId="{F1E5ADD6-31F8-42C7-BB7C-F84E43A397F3}" destId="{EBC81730-7E94-4E73-9A42-FF21436DB7BE}" srcOrd="2" destOrd="0" parTransId="{55E3EACC-BBF3-496F-B61C-2E34BBC04D9E}" sibTransId="{029A7399-CD2C-4332-9880-666E9B795B1A}"/>
    <dgm:cxn modelId="{5DB0833E-52A4-483E-87A4-17A984B573E5}" type="presOf" srcId="{EBC81730-7E94-4E73-9A42-FF21436DB7BE}" destId="{E9B942DD-0E14-4209-8AE6-D7A0388670FC}" srcOrd="0" destOrd="0" presId="urn:microsoft.com/office/officeart/2005/8/layout/pyramid2"/>
    <dgm:cxn modelId="{F8D36E3F-93A4-4DB9-A7D2-0347B71A362A}" type="presOf" srcId="{61424E0C-EDE0-41E4-A78F-FED3FEEBF382}" destId="{1BECF9C4-00AD-485A-A044-8D66C3B25076}" srcOrd="0" destOrd="0" presId="urn:microsoft.com/office/officeart/2005/8/layout/pyramid2"/>
    <dgm:cxn modelId="{A63E507B-E6ED-4BDB-91AA-2CC278FE4E63}" srcId="{F1E5ADD6-31F8-42C7-BB7C-F84E43A397F3}" destId="{61424E0C-EDE0-41E4-A78F-FED3FEEBF382}" srcOrd="0" destOrd="0" parTransId="{97B596A9-36A4-41BF-A475-F389BBCB80F6}" sibTransId="{35645C9F-EE2F-459C-B25D-42EE3BECB443}"/>
    <dgm:cxn modelId="{58DBEC95-113A-4365-94AE-6E51E219F77F}" srcId="{F1E5ADD6-31F8-42C7-BB7C-F84E43A397F3}" destId="{40E82804-5DFF-45C7-B634-6A32710B5D55}" srcOrd="1" destOrd="0" parTransId="{2415BACB-5E3A-4DDB-AB58-217DF1686B9E}" sibTransId="{29E6CFF7-EFE2-49B8-ABA1-064C406289A5}"/>
    <dgm:cxn modelId="{086743BB-D2A6-4B33-AA64-0BF167E9B3DE}" type="presOf" srcId="{40E82804-5DFF-45C7-B634-6A32710B5D55}" destId="{075A54C1-DC11-4F0E-ADE9-7D699FD73D94}" srcOrd="0" destOrd="0" presId="urn:microsoft.com/office/officeart/2005/8/layout/pyramid2"/>
    <dgm:cxn modelId="{5A54FCE3-9736-4BBF-91C2-8CF95682BDAC}" type="presOf" srcId="{F1E5ADD6-31F8-42C7-BB7C-F84E43A397F3}" destId="{C4CADFB7-08C7-4B5A-B023-C94F46C9D6A7}" srcOrd="0" destOrd="0" presId="urn:microsoft.com/office/officeart/2005/8/layout/pyramid2"/>
    <dgm:cxn modelId="{F62A0CD1-C315-4A2A-B666-F6985020A570}" type="presParOf" srcId="{C4CADFB7-08C7-4B5A-B023-C94F46C9D6A7}" destId="{8D28F067-992E-4C00-BEB7-1EC9F81B9ED0}" srcOrd="0" destOrd="0" presId="urn:microsoft.com/office/officeart/2005/8/layout/pyramid2"/>
    <dgm:cxn modelId="{C2B2C3C4-97ED-47BA-85B4-6B617FE1DCA3}" type="presParOf" srcId="{C4CADFB7-08C7-4B5A-B023-C94F46C9D6A7}" destId="{4C3C4644-B715-4AE7-AE2F-5DA4645EFCE3}" srcOrd="1" destOrd="0" presId="urn:microsoft.com/office/officeart/2005/8/layout/pyramid2"/>
    <dgm:cxn modelId="{852D4F61-B148-4D25-8E7B-2DB72069CD01}" type="presParOf" srcId="{4C3C4644-B715-4AE7-AE2F-5DA4645EFCE3}" destId="{1BECF9C4-00AD-485A-A044-8D66C3B25076}" srcOrd="0" destOrd="0" presId="urn:microsoft.com/office/officeart/2005/8/layout/pyramid2"/>
    <dgm:cxn modelId="{46DC4BE4-F68D-4B36-8A03-0057F4B22BB8}" type="presParOf" srcId="{4C3C4644-B715-4AE7-AE2F-5DA4645EFCE3}" destId="{4376A427-2570-4687-91C2-054C0CA1DB96}" srcOrd="1" destOrd="0" presId="urn:microsoft.com/office/officeart/2005/8/layout/pyramid2"/>
    <dgm:cxn modelId="{5B65DA08-883F-40E7-8318-BC9852139D6E}" type="presParOf" srcId="{4C3C4644-B715-4AE7-AE2F-5DA4645EFCE3}" destId="{075A54C1-DC11-4F0E-ADE9-7D699FD73D94}" srcOrd="2" destOrd="0" presId="urn:microsoft.com/office/officeart/2005/8/layout/pyramid2"/>
    <dgm:cxn modelId="{FD937806-D4CD-4F3E-AEE2-05AEFE2D0F91}" type="presParOf" srcId="{4C3C4644-B715-4AE7-AE2F-5DA4645EFCE3}" destId="{6C63180B-A699-40A3-BE81-6F629704B78F}" srcOrd="3" destOrd="0" presId="urn:microsoft.com/office/officeart/2005/8/layout/pyramid2"/>
    <dgm:cxn modelId="{78E9AB3C-1124-46D7-804C-54BC686C58C3}" type="presParOf" srcId="{4C3C4644-B715-4AE7-AE2F-5DA4645EFCE3}" destId="{E9B942DD-0E14-4209-8AE6-D7A0388670FC}" srcOrd="4" destOrd="0" presId="urn:microsoft.com/office/officeart/2005/8/layout/pyramid2"/>
    <dgm:cxn modelId="{52098115-8BE2-4550-BB2A-BB7C358CEDED}" type="presParOf" srcId="{4C3C4644-B715-4AE7-AE2F-5DA4645EFCE3}" destId="{02382B4E-641B-4EA1-867F-87179FC6652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5E62DA-4327-4B67-9AD3-372574FD5EE5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FBEA6AE5-4FBF-444D-A546-5374D88D640E}">
      <dgm:prSet phldrT="[Text]"/>
      <dgm:spPr/>
      <dgm:t>
        <a:bodyPr/>
        <a:lstStyle/>
        <a:p>
          <a:r>
            <a:rPr lang="hu-HU" b="1" dirty="0">
              <a:solidFill>
                <a:schemeClr val="tx1"/>
              </a:solidFill>
            </a:rPr>
            <a:t>Mi </a:t>
          </a:r>
          <a:r>
            <a:rPr lang="hu-HU" b="0" dirty="0">
              <a:solidFill>
                <a:schemeClr val="tx1"/>
              </a:solidFill>
            </a:rPr>
            <a:t>fog történni?</a:t>
          </a:r>
          <a:endParaRPr lang="en-AU" b="0" dirty="0">
            <a:solidFill>
              <a:schemeClr val="tx1"/>
            </a:solidFill>
          </a:endParaRPr>
        </a:p>
      </dgm:t>
    </dgm:pt>
    <dgm:pt modelId="{93ED775E-D198-4700-BF91-43A1A6822EFE}" type="parTrans" cxnId="{8099BCC0-BE90-4968-8DCC-23E84ACD1DDE}">
      <dgm:prSet/>
      <dgm:spPr/>
      <dgm:t>
        <a:bodyPr/>
        <a:lstStyle/>
        <a:p>
          <a:endParaRPr lang="en-AU" b="1"/>
        </a:p>
      </dgm:t>
    </dgm:pt>
    <dgm:pt modelId="{8B6C8B3B-36EA-44C7-97AB-515E3A2A7A78}" type="sibTrans" cxnId="{8099BCC0-BE90-4968-8DCC-23E84ACD1DDE}">
      <dgm:prSet/>
      <dgm:spPr/>
      <dgm:t>
        <a:bodyPr/>
        <a:lstStyle/>
        <a:p>
          <a:endParaRPr lang="en-AU" b="1"/>
        </a:p>
      </dgm:t>
    </dgm:pt>
    <dgm:pt modelId="{BD89953F-0468-45DF-BA72-436AA0794D4A}">
      <dgm:prSet phldrT="[Text]"/>
      <dgm:spPr/>
      <dgm:t>
        <a:bodyPr/>
        <a:lstStyle/>
        <a:p>
          <a:r>
            <a:rPr lang="hu-HU" b="1" dirty="0">
              <a:solidFill>
                <a:schemeClr val="tx1"/>
              </a:solidFill>
            </a:rPr>
            <a:t>Hogyan </a:t>
          </a:r>
          <a:r>
            <a:rPr lang="hu-HU" b="0" dirty="0">
              <a:solidFill>
                <a:schemeClr val="tx1"/>
              </a:solidFill>
            </a:rPr>
            <a:t>fog történni?</a:t>
          </a:r>
          <a:endParaRPr lang="en-AU" b="0" dirty="0">
            <a:solidFill>
              <a:schemeClr val="tx1"/>
            </a:solidFill>
          </a:endParaRPr>
        </a:p>
      </dgm:t>
    </dgm:pt>
    <dgm:pt modelId="{4D5F1F6D-63ED-4CEA-A7D7-D8999BF3A977}" type="parTrans" cxnId="{EE01EEC5-2FFB-41D2-B762-2D36F838A6FA}">
      <dgm:prSet/>
      <dgm:spPr/>
      <dgm:t>
        <a:bodyPr/>
        <a:lstStyle/>
        <a:p>
          <a:endParaRPr lang="en-AU" b="1"/>
        </a:p>
      </dgm:t>
    </dgm:pt>
    <dgm:pt modelId="{6BC809C7-B2FD-4A4C-97F7-D63A890D778D}" type="sibTrans" cxnId="{EE01EEC5-2FFB-41D2-B762-2D36F838A6FA}">
      <dgm:prSet/>
      <dgm:spPr/>
      <dgm:t>
        <a:bodyPr/>
        <a:lstStyle/>
        <a:p>
          <a:endParaRPr lang="en-AU" b="1"/>
        </a:p>
      </dgm:t>
    </dgm:pt>
    <dgm:pt modelId="{E6013E70-CD3B-4019-BAFB-05C1DF7AA9AB}">
      <dgm:prSet phldrT="[Text]"/>
      <dgm:spPr/>
      <dgm:t>
        <a:bodyPr/>
        <a:lstStyle/>
        <a:p>
          <a:r>
            <a:rPr lang="hu-HU" b="1" dirty="0">
              <a:solidFill>
                <a:schemeClr val="tx1"/>
              </a:solidFill>
            </a:rPr>
            <a:t>„Naés?” Miért fontos ez? ? </a:t>
          </a:r>
          <a:endParaRPr lang="en-AU" b="1" dirty="0">
            <a:solidFill>
              <a:schemeClr val="tx1"/>
            </a:solidFill>
          </a:endParaRPr>
        </a:p>
      </dgm:t>
    </dgm:pt>
    <dgm:pt modelId="{83155053-0B4F-4FD6-A799-54CF600934D8}" type="parTrans" cxnId="{E5A135CC-A98C-4A1F-987B-75CFD092D745}">
      <dgm:prSet/>
      <dgm:spPr/>
      <dgm:t>
        <a:bodyPr/>
        <a:lstStyle/>
        <a:p>
          <a:endParaRPr lang="en-AU" b="1"/>
        </a:p>
      </dgm:t>
    </dgm:pt>
    <dgm:pt modelId="{9711268F-6D14-4627-9795-2473775DD437}" type="sibTrans" cxnId="{E5A135CC-A98C-4A1F-987B-75CFD092D745}">
      <dgm:prSet/>
      <dgm:spPr/>
      <dgm:t>
        <a:bodyPr/>
        <a:lstStyle/>
        <a:p>
          <a:endParaRPr lang="en-AU" b="1"/>
        </a:p>
      </dgm:t>
    </dgm:pt>
    <dgm:pt modelId="{E34508C3-37F3-4445-A3F9-D91DD3F50456}" type="pres">
      <dgm:prSet presAssocID="{6F5E62DA-4327-4B67-9AD3-372574FD5EE5}" presName="linear" presStyleCnt="0">
        <dgm:presLayoutVars>
          <dgm:animLvl val="lvl"/>
          <dgm:resizeHandles val="exact"/>
        </dgm:presLayoutVars>
      </dgm:prSet>
      <dgm:spPr/>
    </dgm:pt>
    <dgm:pt modelId="{CE4D7E6C-29E0-41E0-85FE-D1C7ADEF9F10}" type="pres">
      <dgm:prSet presAssocID="{FBEA6AE5-4FBF-444D-A546-5374D88D640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FCA037-96AC-4373-84BA-F3D0AA21D6D2}" type="pres">
      <dgm:prSet presAssocID="{8B6C8B3B-36EA-44C7-97AB-515E3A2A7A78}" presName="spacer" presStyleCnt="0"/>
      <dgm:spPr/>
    </dgm:pt>
    <dgm:pt modelId="{0597CB2A-84BD-4716-8162-0F76A8441E57}" type="pres">
      <dgm:prSet presAssocID="{BD89953F-0468-45DF-BA72-436AA0794D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3D7FE3D-8CE1-4BEC-B5DE-3AB721E176A8}" type="pres">
      <dgm:prSet presAssocID="{6BC809C7-B2FD-4A4C-97F7-D63A890D778D}" presName="spacer" presStyleCnt="0"/>
      <dgm:spPr/>
    </dgm:pt>
    <dgm:pt modelId="{91963311-F393-45F9-8C44-408A4F6BBA86}" type="pres">
      <dgm:prSet presAssocID="{E6013E70-CD3B-4019-BAFB-05C1DF7AA9A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7ED8358-EF37-4843-B8CD-8092DBCAB91B}" type="presOf" srcId="{6F5E62DA-4327-4B67-9AD3-372574FD5EE5}" destId="{E34508C3-37F3-4445-A3F9-D91DD3F50456}" srcOrd="0" destOrd="0" presId="urn:microsoft.com/office/officeart/2005/8/layout/vList2"/>
    <dgm:cxn modelId="{D2F47DA6-DA9E-42BE-BD69-A0F1CDA81DC6}" type="presOf" srcId="{FBEA6AE5-4FBF-444D-A546-5374D88D640E}" destId="{CE4D7E6C-29E0-41E0-85FE-D1C7ADEF9F10}" srcOrd="0" destOrd="0" presId="urn:microsoft.com/office/officeart/2005/8/layout/vList2"/>
    <dgm:cxn modelId="{72FA73B0-04EF-4D86-A100-0B7308775237}" type="presOf" srcId="{E6013E70-CD3B-4019-BAFB-05C1DF7AA9AB}" destId="{91963311-F393-45F9-8C44-408A4F6BBA86}" srcOrd="0" destOrd="0" presId="urn:microsoft.com/office/officeart/2005/8/layout/vList2"/>
    <dgm:cxn modelId="{8099BCC0-BE90-4968-8DCC-23E84ACD1DDE}" srcId="{6F5E62DA-4327-4B67-9AD3-372574FD5EE5}" destId="{FBEA6AE5-4FBF-444D-A546-5374D88D640E}" srcOrd="0" destOrd="0" parTransId="{93ED775E-D198-4700-BF91-43A1A6822EFE}" sibTransId="{8B6C8B3B-36EA-44C7-97AB-515E3A2A7A78}"/>
    <dgm:cxn modelId="{EE01EEC5-2FFB-41D2-B762-2D36F838A6FA}" srcId="{6F5E62DA-4327-4B67-9AD3-372574FD5EE5}" destId="{BD89953F-0468-45DF-BA72-436AA0794D4A}" srcOrd="1" destOrd="0" parTransId="{4D5F1F6D-63ED-4CEA-A7D7-D8999BF3A977}" sibTransId="{6BC809C7-B2FD-4A4C-97F7-D63A890D778D}"/>
    <dgm:cxn modelId="{E5A135CC-A98C-4A1F-987B-75CFD092D745}" srcId="{6F5E62DA-4327-4B67-9AD3-372574FD5EE5}" destId="{E6013E70-CD3B-4019-BAFB-05C1DF7AA9AB}" srcOrd="2" destOrd="0" parTransId="{83155053-0B4F-4FD6-A799-54CF600934D8}" sibTransId="{9711268F-6D14-4627-9795-2473775DD437}"/>
    <dgm:cxn modelId="{46DFDBD7-06E6-4008-8645-992A2DA43D56}" type="presOf" srcId="{BD89953F-0468-45DF-BA72-436AA0794D4A}" destId="{0597CB2A-84BD-4716-8162-0F76A8441E57}" srcOrd="0" destOrd="0" presId="urn:microsoft.com/office/officeart/2005/8/layout/vList2"/>
    <dgm:cxn modelId="{99A6ABB1-7A95-4198-8E35-F7F4FFF05E21}" type="presParOf" srcId="{E34508C3-37F3-4445-A3F9-D91DD3F50456}" destId="{CE4D7E6C-29E0-41E0-85FE-D1C7ADEF9F10}" srcOrd="0" destOrd="0" presId="urn:microsoft.com/office/officeart/2005/8/layout/vList2"/>
    <dgm:cxn modelId="{52576ABD-4639-4229-BD96-C91017D31F35}" type="presParOf" srcId="{E34508C3-37F3-4445-A3F9-D91DD3F50456}" destId="{74FCA037-96AC-4373-84BA-F3D0AA21D6D2}" srcOrd="1" destOrd="0" presId="urn:microsoft.com/office/officeart/2005/8/layout/vList2"/>
    <dgm:cxn modelId="{066BD721-4DC7-48F6-B471-667CCAEE967A}" type="presParOf" srcId="{E34508C3-37F3-4445-A3F9-D91DD3F50456}" destId="{0597CB2A-84BD-4716-8162-0F76A8441E57}" srcOrd="2" destOrd="0" presId="urn:microsoft.com/office/officeart/2005/8/layout/vList2"/>
    <dgm:cxn modelId="{9A19A0DE-64EC-486F-9B7F-686B4BC02DA2}" type="presParOf" srcId="{E34508C3-37F3-4445-A3F9-D91DD3F50456}" destId="{53D7FE3D-8CE1-4BEC-B5DE-3AB721E176A8}" srcOrd="3" destOrd="0" presId="urn:microsoft.com/office/officeart/2005/8/layout/vList2"/>
    <dgm:cxn modelId="{E8847458-C304-4C69-82D3-C8B324FF51BC}" type="presParOf" srcId="{E34508C3-37F3-4445-A3F9-D91DD3F50456}" destId="{91963311-F393-45F9-8C44-408A4F6BBA8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8F067-992E-4C00-BEB7-1EC9F81B9ED0}">
      <dsp:nvSpPr>
        <dsp:cNvPr id="0" name=""/>
        <dsp:cNvSpPr/>
      </dsp:nvSpPr>
      <dsp:spPr>
        <a:xfrm>
          <a:off x="0" y="0"/>
          <a:ext cx="2324759" cy="3088517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CF9C4-00AD-485A-A044-8D66C3B25076}">
      <dsp:nvSpPr>
        <dsp:cNvPr id="0" name=""/>
        <dsp:cNvSpPr/>
      </dsp:nvSpPr>
      <dsp:spPr>
        <a:xfrm>
          <a:off x="1162379" y="310510"/>
          <a:ext cx="1511093" cy="73111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b="1" kern="1200" dirty="0"/>
            <a:t>Állítás</a:t>
          </a:r>
          <a:endParaRPr lang="en-GB" sz="1700" b="1" kern="1200" dirty="0"/>
        </a:p>
      </dsp:txBody>
      <dsp:txXfrm>
        <a:off x="1198069" y="346200"/>
        <a:ext cx="1439713" cy="659730"/>
      </dsp:txXfrm>
    </dsp:sp>
    <dsp:sp modelId="{075A54C1-DC11-4F0E-ADE9-7D699FD73D94}">
      <dsp:nvSpPr>
        <dsp:cNvPr id="0" name=""/>
        <dsp:cNvSpPr/>
      </dsp:nvSpPr>
      <dsp:spPr>
        <a:xfrm>
          <a:off x="1162379" y="1133009"/>
          <a:ext cx="1511093" cy="73111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b="1" kern="1200" dirty="0"/>
            <a:t>Magyarázat</a:t>
          </a:r>
          <a:endParaRPr lang="en-GB" sz="1700" b="1" kern="1200" dirty="0"/>
        </a:p>
      </dsp:txBody>
      <dsp:txXfrm>
        <a:off x="1198069" y="1168699"/>
        <a:ext cx="1439713" cy="659730"/>
      </dsp:txXfrm>
    </dsp:sp>
    <dsp:sp modelId="{E9B942DD-0E14-4209-8AE6-D7A0388670FC}">
      <dsp:nvSpPr>
        <dsp:cNvPr id="0" name=""/>
        <dsp:cNvSpPr/>
      </dsp:nvSpPr>
      <dsp:spPr>
        <a:xfrm>
          <a:off x="1162379" y="1955508"/>
          <a:ext cx="1511093" cy="73111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b="1" kern="1200" dirty="0"/>
            <a:t>Hatás</a:t>
          </a:r>
          <a:endParaRPr lang="en-GB" sz="1700" b="1" kern="1200" dirty="0"/>
        </a:p>
      </dsp:txBody>
      <dsp:txXfrm>
        <a:off x="1198069" y="1991198"/>
        <a:ext cx="1439713" cy="659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D7E6C-29E0-41E0-85FE-D1C7ADEF9F10}">
      <dsp:nvSpPr>
        <dsp:cNvPr id="0" name=""/>
        <dsp:cNvSpPr/>
      </dsp:nvSpPr>
      <dsp:spPr>
        <a:xfrm>
          <a:off x="0" y="6628"/>
          <a:ext cx="2808724" cy="111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b="1" kern="1200" dirty="0">
              <a:solidFill>
                <a:schemeClr val="tx1"/>
              </a:solidFill>
            </a:rPr>
            <a:t>Mi </a:t>
          </a:r>
          <a:r>
            <a:rPr lang="hu-HU" sz="2800" b="0" kern="1200" dirty="0">
              <a:solidFill>
                <a:schemeClr val="tx1"/>
              </a:solidFill>
            </a:rPr>
            <a:t>fog történni?</a:t>
          </a:r>
          <a:endParaRPr lang="en-AU" sz="2800" b="0" kern="1200" dirty="0">
            <a:solidFill>
              <a:schemeClr val="tx1"/>
            </a:solidFill>
          </a:endParaRPr>
        </a:p>
      </dsp:txBody>
      <dsp:txXfrm>
        <a:off x="54373" y="61001"/>
        <a:ext cx="2699978" cy="1005094"/>
      </dsp:txXfrm>
    </dsp:sp>
    <dsp:sp modelId="{0597CB2A-84BD-4716-8162-0F76A8441E57}">
      <dsp:nvSpPr>
        <dsp:cNvPr id="0" name=""/>
        <dsp:cNvSpPr/>
      </dsp:nvSpPr>
      <dsp:spPr>
        <a:xfrm>
          <a:off x="0" y="1201109"/>
          <a:ext cx="2808724" cy="111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b="1" kern="1200" dirty="0">
              <a:solidFill>
                <a:schemeClr val="tx1"/>
              </a:solidFill>
            </a:rPr>
            <a:t>Hogyan </a:t>
          </a:r>
          <a:r>
            <a:rPr lang="hu-HU" sz="2800" b="0" kern="1200" dirty="0">
              <a:solidFill>
                <a:schemeClr val="tx1"/>
              </a:solidFill>
            </a:rPr>
            <a:t>fog történni?</a:t>
          </a:r>
          <a:endParaRPr lang="en-AU" sz="2800" b="0" kern="1200" dirty="0">
            <a:solidFill>
              <a:schemeClr val="tx1"/>
            </a:solidFill>
          </a:endParaRPr>
        </a:p>
      </dsp:txBody>
      <dsp:txXfrm>
        <a:off x="54373" y="1255482"/>
        <a:ext cx="2699978" cy="1005094"/>
      </dsp:txXfrm>
    </dsp:sp>
    <dsp:sp modelId="{91963311-F393-45F9-8C44-408A4F6BBA86}">
      <dsp:nvSpPr>
        <dsp:cNvPr id="0" name=""/>
        <dsp:cNvSpPr/>
      </dsp:nvSpPr>
      <dsp:spPr>
        <a:xfrm>
          <a:off x="0" y="2395588"/>
          <a:ext cx="2808724" cy="111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b="1" kern="1200" dirty="0">
              <a:solidFill>
                <a:schemeClr val="tx1"/>
              </a:solidFill>
            </a:rPr>
            <a:t>„Naés?” Miért fontos ez? ? </a:t>
          </a:r>
          <a:endParaRPr lang="en-AU" sz="2800" b="1" kern="1200" dirty="0">
            <a:solidFill>
              <a:schemeClr val="tx1"/>
            </a:solidFill>
          </a:endParaRPr>
        </a:p>
      </dsp:txBody>
      <dsp:txXfrm>
        <a:off x="54373" y="2449961"/>
        <a:ext cx="2699978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E33EC2-9EC5-4E10-9144-86E86613D3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9F941-E752-4BD2-BA91-874CE8E1C0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DD978-A294-4268-829C-55C7EB5D9910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F5445-1C7B-4CE5-97AA-11FE3B0D1D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9B5BE-3C96-4779-BAFC-FA6CC51DA2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CA8D4-27C8-4D41-90BD-AED8D47A3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47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E9404-0252-4823-AD24-A092A5EE9433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972E0-5198-46C6-8EFE-44A646AD96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9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1E50CE-2A10-414D-A44D-9CE008E33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white">
          <a:xfrm>
            <a:off x="0" y="0"/>
            <a:ext cx="12192000" cy="6858000"/>
          </a:xfr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FBB01-2158-40AB-B652-ED00805909B1}"/>
              </a:ext>
            </a:extLst>
          </p:cNvPr>
          <p:cNvSpPr/>
          <p:nvPr userDrawn="1"/>
        </p:nvSpPr>
        <p:spPr>
          <a:xfrm rot="5400000">
            <a:off x="5657999" y="340659"/>
            <a:ext cx="864000" cy="122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pPr/>
              <a:t>1/28/2022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1855" y="6236208"/>
            <a:ext cx="5901189" cy="320040"/>
          </a:xfrm>
        </p:spPr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A01CDD-F399-4646-90ED-E57A0E609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7748789" y="246231"/>
            <a:ext cx="3787891" cy="957729"/>
          </a:xfrm>
          <a:noFill/>
          <a:ln>
            <a:noFill/>
          </a:ln>
        </p:spPr>
        <p:txBody>
          <a:bodyPr anchor="b" anchorCtr="0">
            <a:normAutofit/>
          </a:bodyPr>
          <a:lstStyle>
            <a:lvl1pPr algn="r">
              <a:defRPr sz="40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52D643-DA50-4240-9810-A9BBB97288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92439" y="1343510"/>
            <a:ext cx="3383905" cy="4472513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228600" indent="0" algn="r">
              <a:buNone/>
              <a:defRPr sz="2000">
                <a:solidFill>
                  <a:schemeClr val="bg1"/>
                </a:solidFill>
              </a:defRPr>
            </a:lvl2pPr>
            <a:lvl3pPr marL="457200" indent="0" algn="r">
              <a:buNone/>
              <a:defRPr sz="2000">
                <a:solidFill>
                  <a:schemeClr val="bg1"/>
                </a:solidFill>
              </a:defRPr>
            </a:lvl3pPr>
            <a:lvl4pPr marL="685800" indent="0" algn="r">
              <a:buNone/>
              <a:defRPr sz="2000">
                <a:solidFill>
                  <a:schemeClr val="bg1"/>
                </a:solidFill>
              </a:defRPr>
            </a:lvl4pPr>
            <a:lvl5pPr marL="914400" indent="0" algn="r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59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noFill/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1/28/2022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668FB-6A04-4C02-A197-0044D616A95A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4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noFill/>
          <a:ln>
            <a:noFill/>
          </a:ln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1/28/2022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72FC25-236C-4A4E-83A6-4EBE36B8339C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522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pPr/>
              <a:t>1/28/2022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 bwMode="gray"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CC6D812-2BC4-484A-A3B0-D751943CAC2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04927" y="2313433"/>
            <a:ext cx="4270248" cy="704088"/>
          </a:xfr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4450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59962" y="6324918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44389" y="6345814"/>
            <a:ext cx="2753746" cy="323968"/>
          </a:xfrm>
        </p:spPr>
        <p:txBody>
          <a:bodyPr/>
          <a:lstStyle/>
          <a:p>
            <a:fld id="{38386F08-408F-4BD2-A5F9-1FF72E18D3C3}" type="datetimeFigureOut">
              <a:rPr lang="en-US" noProof="0" smtClean="0"/>
              <a:t>1/28/2022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03848"/>
            <a:ext cx="5901189" cy="320040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70FEF-D9D1-45DF-A806-9CA5B8270E72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8A7AD-2B2B-4A1B-8A04-1B822384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631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1/28/2022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01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883920" y="592183"/>
            <a:ext cx="5750440" cy="1810379"/>
          </a:xfrm>
          <a:noFill/>
          <a:ln>
            <a:noFill/>
          </a:ln>
        </p:spPr>
        <p:txBody>
          <a:bodyPr lIns="0" anchor="t" anchorCtr="0">
            <a:noAutofit/>
          </a:bodyPr>
          <a:lstStyle>
            <a:lvl1pPr marL="0" indent="0" algn="l" defTabSz="0">
              <a:buFont typeface="Arial" panose="020B0604020202020204" pitchFamily="34" charset="0"/>
              <a:buNone/>
              <a:defRPr sz="400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97200" y="0"/>
            <a:ext cx="5700896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white">
          <a:xfrm>
            <a:off x="632071" y="2417802"/>
            <a:ext cx="5297398" cy="3710855"/>
          </a:xfrm>
        </p:spPr>
        <p:txBody>
          <a:bodyPr anchor="t" anchorCtr="1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386F08-408F-4BD2-A5F9-1FF72E18D3C3}" type="datetimeFigureOut">
              <a:rPr lang="en-US" noProof="0" smtClean="0"/>
              <a:t>1/28/2022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C226BE6-63BD-4193-A5B9-87DBDF176AB9}"/>
              </a:ext>
            </a:extLst>
          </p:cNvPr>
          <p:cNvSpPr/>
          <p:nvPr userDrawn="1"/>
        </p:nvSpPr>
        <p:spPr>
          <a:xfrm rot="5400000">
            <a:off x="5712000" y="-5718344"/>
            <a:ext cx="756000" cy="122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175220" y="3508040"/>
            <a:ext cx="3841560" cy="3420000"/>
          </a:xfrm>
          <a:noFill/>
          <a:ln>
            <a:noFill/>
          </a:ln>
        </p:spPr>
        <p:txBody>
          <a:bodyPr anchor="ctr" anchorCtr="1">
            <a:noAutofit/>
          </a:bodyPr>
          <a:lstStyle>
            <a:lvl1pPr algn="l">
              <a:defRPr sz="240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04860" y="1005840"/>
            <a:ext cx="3497580" cy="5593080"/>
          </a:xfrm>
        </p:spPr>
        <p:txBody>
          <a:bodyPr anchor="t" anchorCtr="0"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629149" y="6254056"/>
            <a:ext cx="2753746" cy="32396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386F08-408F-4BD2-A5F9-1FF72E18D3C3}" type="datetimeFigureOut">
              <a:rPr lang="en-US" noProof="0" smtClean="0"/>
              <a:t>1/28/2022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0175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566642" y="6233160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010B646-69BD-42FF-80B8-7A065EA6A284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293917" y="996684"/>
            <a:ext cx="3497580" cy="5593080"/>
          </a:xfrm>
        </p:spPr>
        <p:txBody>
          <a:bodyPr anchor="t" anchorCtr="0"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54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59962" y="6324918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21E085-4E62-4EC9-A5F1-16523F195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942215" y="426720"/>
            <a:ext cx="4699941" cy="1188720"/>
          </a:xfrm>
          <a:noFill/>
          <a:ln>
            <a:noFill/>
          </a:ln>
        </p:spPr>
        <p:txBody>
          <a:bodyPr/>
          <a:lstStyle>
            <a:lvl1pPr algn="l">
              <a:defRPr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FCDFB3A-4CE3-463F-8C40-B15E3F5CF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48876" y="1818152"/>
            <a:ext cx="4045844" cy="4277848"/>
          </a:xfrm>
          <a:noFill/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228600" indent="0" algn="l">
              <a:buNone/>
              <a:defRPr>
                <a:solidFill>
                  <a:schemeClr val="tx1"/>
                </a:solidFill>
              </a:defRPr>
            </a:lvl2pPr>
            <a:lvl3pPr marL="457200" indent="0" algn="l">
              <a:buNone/>
              <a:defRPr>
                <a:solidFill>
                  <a:schemeClr val="tx1"/>
                </a:solidFill>
              </a:defRPr>
            </a:lvl3pPr>
            <a:lvl4pPr marL="685800" indent="0" algn="l">
              <a:buNone/>
              <a:defRPr>
                <a:solidFill>
                  <a:schemeClr val="tx1"/>
                </a:solidFill>
              </a:defRPr>
            </a:lvl4pPr>
            <a:lvl5pPr marL="914400" indent="0" algn="l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44389" y="6345814"/>
            <a:ext cx="2753746" cy="323968"/>
          </a:xfrm>
        </p:spPr>
        <p:txBody>
          <a:bodyPr/>
          <a:lstStyle/>
          <a:p>
            <a:fld id="{38386F08-408F-4BD2-A5F9-1FF72E18D3C3}" type="datetimeFigureOut">
              <a:rPr lang="en-US" noProof="0" smtClean="0"/>
              <a:t>1/28/2022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03848"/>
            <a:ext cx="5901189" cy="320040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D356109-298D-4C51-9DC7-DC74594DC2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2155" y="396240"/>
            <a:ext cx="5927725" cy="59896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70FEF-D9D1-45DF-A806-9CA5B8270E72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 descr="decorative element">
            <a:extLst>
              <a:ext uri="{FF2B5EF4-FFF2-40B4-BE49-F238E27FC236}">
                <a16:creationId xmlns:a16="http://schemas.microsoft.com/office/drawing/2014/main" id="{167C85F9-C124-4D12-B4AC-317A35D71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1749" y="1720670"/>
            <a:ext cx="37800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94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DE53EE8-1567-4A1C-B5FB-9243D17B161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5CB378-10E3-4D4E-82B7-47858EDEE5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2827" y="543339"/>
            <a:ext cx="5040000" cy="5765661"/>
          </a:xfrm>
          <a:ln w="38100">
            <a:solidFill>
              <a:schemeClr val="bg1"/>
            </a:solidFill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37045" y="6358084"/>
            <a:ext cx="2753746" cy="323968"/>
          </a:xfrm>
        </p:spPr>
        <p:txBody>
          <a:bodyPr/>
          <a:lstStyle/>
          <a:p>
            <a:fld id="{38386F08-408F-4BD2-A5F9-1FF72E18D3C3}" type="datetimeFigureOut">
              <a:rPr lang="en-US" noProof="0" smtClean="0"/>
              <a:t>1/28/2022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4361" y="6382908"/>
            <a:ext cx="5901189" cy="320040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4538" y="6337188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2BF3C7-5EFF-4508-B560-D9A68D3F7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04361" y="164690"/>
            <a:ext cx="4593772" cy="2624056"/>
          </a:xfrm>
          <a:noFill/>
          <a:ln>
            <a:noFill/>
          </a:ln>
        </p:spPr>
        <p:txBody>
          <a:bodyPr anchor="t" anchorCtr="0">
            <a:noAutofit/>
          </a:bodyPr>
          <a:lstStyle>
            <a:lvl1pPr>
              <a:defRPr sz="400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D64B51-A9B6-4A76-949F-5769931247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61" y="3233530"/>
            <a:ext cx="4593771" cy="2902590"/>
          </a:xfrm>
        </p:spPr>
        <p:txBody>
          <a:bodyPr>
            <a:normAutofit/>
          </a:bodyPr>
          <a:lstStyle>
            <a:lvl1pPr marL="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1pPr>
            <a:lvl2pPr marL="2286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2pPr>
            <a:lvl3pPr marL="4572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3pPr>
            <a:lvl4pPr marL="6858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4pPr>
            <a:lvl5pPr marL="9144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011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712900" y="407684"/>
            <a:ext cx="4910096" cy="2257167"/>
          </a:xfrm>
          <a:noFill/>
          <a:ln>
            <a:noFill/>
          </a:ln>
        </p:spPr>
        <p:txBody>
          <a:bodyPr anchor="ctr" anchorCtr="0">
            <a:normAutofit/>
          </a:bodyPr>
          <a:lstStyle>
            <a:lvl1pPr algn="l">
              <a:defRPr sz="4000">
                <a:solidFill>
                  <a:srgbClr val="26262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white">
          <a:xfrm>
            <a:off x="6780414" y="3019130"/>
            <a:ext cx="4584265" cy="3159033"/>
          </a:xfrm>
        </p:spPr>
        <p:txBody>
          <a:bodyPr anchor="t" anchorCtr="1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1/28/2022</a:t>
            </a:fld>
            <a:endParaRPr lang="en-US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FEC71D9-8368-4022-BA35-B43400F925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7320" y="407684"/>
            <a:ext cx="5625849" cy="57704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162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1/28/2022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E4AA6-ED36-4D3B-ABD8-3BA6059C3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4516" y="1127369"/>
            <a:ext cx="4703084" cy="1188720"/>
          </a:xfrm>
          <a:noFill/>
          <a:ln>
            <a:noFill/>
          </a:ln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4707B9-0409-43FA-B052-6AE401D767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4516" y="2263081"/>
            <a:ext cx="4702968" cy="3909119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28600" indent="0" algn="ctr">
              <a:buNone/>
              <a:defRPr>
                <a:solidFill>
                  <a:schemeClr val="bg1"/>
                </a:solidFill>
              </a:defRPr>
            </a:lvl2pPr>
            <a:lvl3pPr marL="457200" indent="0" algn="ctr">
              <a:buNone/>
              <a:defRPr>
                <a:solidFill>
                  <a:schemeClr val="bg1"/>
                </a:solidFill>
              </a:defRPr>
            </a:lvl3pPr>
            <a:lvl4pPr marL="685800" indent="0" algn="ctr">
              <a:buNone/>
              <a:defRPr>
                <a:solidFill>
                  <a:schemeClr val="bg1"/>
                </a:solidFill>
              </a:defRPr>
            </a:lvl4pPr>
            <a:lvl5pPr marL="9144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256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noFill/>
          <a:ln w="38100">
            <a:solidFill>
              <a:srgbClr val="FFFFFF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400">
                <a:solidFill>
                  <a:srgbClr val="26262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1/28/2022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737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68440A-E3ED-426B-A1F8-1D7557F9584D}"/>
              </a:ext>
            </a:extLst>
          </p:cNvPr>
          <p:cNvSpPr/>
          <p:nvPr userDrawn="1"/>
        </p:nvSpPr>
        <p:spPr>
          <a:xfrm>
            <a:off x="0" y="3648173"/>
            <a:ext cx="12192000" cy="32098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1887121"/>
            <a:ext cx="8991600" cy="1645920"/>
          </a:xfrm>
          <a:noFill/>
          <a:ln w="38100">
            <a:solidFill>
              <a:srgbClr val="FFFFFF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pPr/>
              <a:t>1/28/2022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634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t>1/28/2022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314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90" r:id="rId3"/>
    <p:sldLayoutId id="2147483666" r:id="rId4"/>
    <p:sldLayoutId id="2147483687" r:id="rId5"/>
    <p:sldLayoutId id="2147483680" r:id="rId6"/>
    <p:sldLayoutId id="2147483688" r:id="rId7"/>
    <p:sldLayoutId id="2147483673" r:id="rId8"/>
    <p:sldLayoutId id="2147483692" r:id="rId9"/>
    <p:sldLayoutId id="2147483674" r:id="rId10"/>
    <p:sldLayoutId id="2147483676" r:id="rId11"/>
    <p:sldLayoutId id="2147483677" r:id="rId12"/>
    <p:sldLayoutId id="2147483691" r:id="rId13"/>
    <p:sldLayoutId id="2147483689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 cap="none" spc="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5F74D7-6074-45C9-8EBB-956A6E5CC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hu-HU" b="1" dirty="0"/>
              <a:t>Keretezés néhány példával</a:t>
            </a:r>
            <a:endParaRPr lang="en-AU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44EC94-68C0-4F5C-9DAF-1A7192F4D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Meleg András 2022. január 29. Vitaméta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487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7B35-FE9E-45BE-B9EE-794FE747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198" y="186431"/>
            <a:ext cx="10397232" cy="594619"/>
          </a:xfrm>
        </p:spPr>
        <p:txBody>
          <a:bodyPr/>
          <a:lstStyle/>
          <a:p>
            <a:r>
              <a:rPr lang="hu-HU" sz="2400" b="1" dirty="0"/>
              <a:t>Keressünk egy átfogó keretrendszert! </a:t>
            </a:r>
            <a:endParaRPr lang="en-AU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56F75-8393-46D9-8099-F55A8B03F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198" y="996350"/>
            <a:ext cx="10397233" cy="1395337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algn="just"/>
            <a:r>
              <a:rPr lang="hu-HU" sz="3600" b="1" dirty="0"/>
              <a:t>A Ház szerint csak csoportos munkában kellene értékelni a diákok teljesítményét! </a:t>
            </a:r>
            <a:endParaRPr lang="en-AU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E125C-6FAB-40BE-A0D0-C4EFC2CAEFBF}"/>
              </a:ext>
            </a:extLst>
          </p:cNvPr>
          <p:cNvSpPr txBox="1"/>
          <p:nvPr/>
        </p:nvSpPr>
        <p:spPr>
          <a:xfrm>
            <a:off x="1074198" y="2606987"/>
            <a:ext cx="5149050" cy="409342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chemeClr val="bg1"/>
                </a:solidFill>
              </a:rPr>
              <a:t>Felnőttként munkahelyen is csapatban dolgozunk.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chemeClr val="bg1"/>
                </a:solidFill>
              </a:rPr>
              <a:t>Megtanít együtt dolgozni másokkal.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chemeClr val="bg1"/>
                </a:solidFill>
              </a:rPr>
              <a:t>Több új gondolat születhet.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chemeClr val="bg1"/>
                </a:solidFill>
              </a:rPr>
              <a:t>Izgalmasabb a közös munka.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chemeClr val="bg1"/>
                </a:solidFill>
              </a:rPr>
              <a:t>Izgalmasabb, tehát kreatívabb.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chemeClr val="bg1"/>
                </a:solidFill>
              </a:rPr>
              <a:t>Kevésebb a standardizált feladat.</a:t>
            </a:r>
          </a:p>
          <a:p>
            <a:endParaRPr lang="en-AU" sz="2000" u="sng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77445-9B95-4E23-87D1-A48833A11D62}"/>
              </a:ext>
            </a:extLst>
          </p:cNvPr>
          <p:cNvSpPr txBox="1"/>
          <p:nvPr/>
        </p:nvSpPr>
        <p:spPr>
          <a:xfrm>
            <a:off x="6322381" y="2618378"/>
            <a:ext cx="5149050" cy="387849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700" b="1" dirty="0">
                <a:solidFill>
                  <a:schemeClr val="bg1"/>
                </a:solidFill>
              </a:rPr>
              <a:t>Nehezebb összehasonlítani a teljesítményt.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700" b="1" dirty="0">
                <a:solidFill>
                  <a:schemeClr val="bg1"/>
                </a:solidFill>
              </a:rPr>
              <a:t>Nem jár mindig jutalom a jó egyéni teljesítményért.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700" b="1" dirty="0">
                <a:solidFill>
                  <a:schemeClr val="bg1"/>
                </a:solidFill>
              </a:rPr>
              <a:t>A lusták kihasználhatják a „strébereket”.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700" b="1" dirty="0">
                <a:solidFill>
                  <a:schemeClr val="bg1"/>
                </a:solidFill>
              </a:rPr>
              <a:t>Kevésbé tervezhető a tananyag.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700" b="1" dirty="0">
                <a:solidFill>
                  <a:schemeClr val="bg1"/>
                </a:solidFill>
              </a:rPr>
              <a:t>Motivál a „potyautazásra”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700" b="1" dirty="0">
                <a:solidFill>
                  <a:schemeClr val="bg1"/>
                </a:solidFill>
              </a:rPr>
              <a:t>Nem modellezi a való életet, ahol egyénileg díjaznak mindenkit.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FD07AB-DFDC-449C-90EA-8DE12F8C33EC}"/>
              </a:ext>
            </a:extLst>
          </p:cNvPr>
          <p:cNvSpPr/>
          <p:nvPr/>
        </p:nvSpPr>
        <p:spPr>
          <a:xfrm>
            <a:off x="6322381" y="6473724"/>
            <a:ext cx="5149049" cy="2266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997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7B35-FE9E-45BE-B9EE-794FE747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198" y="186431"/>
            <a:ext cx="10397232" cy="594619"/>
          </a:xfrm>
        </p:spPr>
        <p:txBody>
          <a:bodyPr/>
          <a:lstStyle/>
          <a:p>
            <a:r>
              <a:rPr lang="hu-HU" sz="2400" b="1" dirty="0"/>
              <a:t>Keressünk egy átfogó keretrendszert! </a:t>
            </a:r>
            <a:endParaRPr lang="en-AU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56F75-8393-46D9-8099-F55A8B03F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198" y="996350"/>
            <a:ext cx="10397233" cy="1395337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algn="just"/>
            <a:r>
              <a:rPr lang="hu-HU" sz="3600" b="1" dirty="0"/>
              <a:t>A Ház szerint csak csoportos munkában kellene értékelni a diákok teljesítményét! </a:t>
            </a:r>
            <a:endParaRPr lang="en-AU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E125C-6FAB-40BE-A0D0-C4EFC2CAEFBF}"/>
              </a:ext>
            </a:extLst>
          </p:cNvPr>
          <p:cNvSpPr txBox="1"/>
          <p:nvPr/>
        </p:nvSpPr>
        <p:spPr>
          <a:xfrm>
            <a:off x="1074198" y="2606987"/>
            <a:ext cx="5149050" cy="409342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chemeClr val="bg1"/>
                </a:solidFill>
              </a:rPr>
              <a:t>Felnőttként munkahelyen is csapatban dolgozunk.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chemeClr val="bg1"/>
                </a:solidFill>
              </a:rPr>
              <a:t>Megtanít együtt dolgozni másokkal.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chemeClr val="bg1"/>
                </a:solidFill>
              </a:rPr>
              <a:t>Több új gondolat születhet.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chemeClr val="bg1"/>
                </a:solidFill>
              </a:rPr>
              <a:t>Izgalmasabb a közös munka.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chemeClr val="bg1"/>
                </a:solidFill>
              </a:rPr>
              <a:t>Izgalmasabb, tehát kreatívabb.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chemeClr val="bg1"/>
                </a:solidFill>
              </a:rPr>
              <a:t>Kevésebb a standardizált feladat.</a:t>
            </a:r>
          </a:p>
          <a:p>
            <a:endParaRPr lang="en-AU" sz="2000" u="sng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77445-9B95-4E23-87D1-A48833A11D62}"/>
              </a:ext>
            </a:extLst>
          </p:cNvPr>
          <p:cNvSpPr txBox="1"/>
          <p:nvPr/>
        </p:nvSpPr>
        <p:spPr>
          <a:xfrm>
            <a:off x="6322381" y="2618378"/>
            <a:ext cx="5149050" cy="387849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700" b="1" dirty="0">
                <a:solidFill>
                  <a:schemeClr val="bg1"/>
                </a:solidFill>
              </a:rPr>
              <a:t>Nehezebb összehasonlítani a teljesítményt.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700" b="1" dirty="0">
                <a:solidFill>
                  <a:schemeClr val="bg1"/>
                </a:solidFill>
              </a:rPr>
              <a:t>Nem jár mindig jutalom a jó egyéni teljesítményért.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700" b="1" dirty="0">
                <a:solidFill>
                  <a:schemeClr val="bg1"/>
                </a:solidFill>
              </a:rPr>
              <a:t>A lusták kihasználhatják a „strébereket”.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700" b="1" dirty="0">
                <a:solidFill>
                  <a:schemeClr val="bg1"/>
                </a:solidFill>
              </a:rPr>
              <a:t>Kevésbé tervezhető a tananyag.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700" b="1" dirty="0">
                <a:solidFill>
                  <a:schemeClr val="bg1"/>
                </a:solidFill>
              </a:rPr>
              <a:t>Motivál a „potyautazásra”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700" b="1" dirty="0">
                <a:solidFill>
                  <a:schemeClr val="bg1"/>
                </a:solidFill>
              </a:rPr>
              <a:t>Nem modellezi a való életet, ahol egyénileg díjaznak mindenkit.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FD07AB-DFDC-449C-90EA-8DE12F8C33EC}"/>
              </a:ext>
            </a:extLst>
          </p:cNvPr>
          <p:cNvSpPr/>
          <p:nvPr/>
        </p:nvSpPr>
        <p:spPr>
          <a:xfrm>
            <a:off x="6322381" y="6473724"/>
            <a:ext cx="5149049" cy="2266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80B49-92DE-4039-A53A-DCECB5D8D308}"/>
              </a:ext>
            </a:extLst>
          </p:cNvPr>
          <p:cNvSpPr/>
          <p:nvPr/>
        </p:nvSpPr>
        <p:spPr>
          <a:xfrm>
            <a:off x="1074199" y="2606987"/>
            <a:ext cx="5149050" cy="20888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u-HU" b="1" dirty="0">
                <a:solidFill>
                  <a:schemeClr val="tx1"/>
                </a:solidFill>
              </a:rPr>
              <a:t>Az iskola feladata az, hogy élvezetes legyen a gyerekek számára, mert ez a legfontosabb a fejlődésük szempontjából! 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23921B-C062-4869-9A22-ACA3FABCAA12}"/>
              </a:ext>
            </a:extLst>
          </p:cNvPr>
          <p:cNvSpPr/>
          <p:nvPr/>
        </p:nvSpPr>
        <p:spPr>
          <a:xfrm>
            <a:off x="6322380" y="2618378"/>
            <a:ext cx="5149050" cy="20888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Az oktatás célja az, hogy egy kiszámítható társadalmi intézmény legyen! </a:t>
            </a:r>
            <a:endParaRPr lang="en-A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19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7B35-FE9E-45BE-B9EE-794FE747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198" y="186431"/>
            <a:ext cx="10397232" cy="594619"/>
          </a:xfrm>
        </p:spPr>
        <p:txBody>
          <a:bodyPr/>
          <a:lstStyle/>
          <a:p>
            <a:r>
              <a:rPr lang="hu-HU" sz="2400" b="1" dirty="0"/>
              <a:t>Keressünk egy átfogó keretrendszert! </a:t>
            </a:r>
            <a:endParaRPr lang="en-AU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56F75-8393-46D9-8099-F55A8B03F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198" y="996350"/>
            <a:ext cx="10397233" cy="1395337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algn="just"/>
            <a:r>
              <a:rPr lang="hu-HU" sz="3600" b="1" dirty="0"/>
              <a:t>A Ház szerint csak csoportos munkában kellene értékelni a diákok teljesítményét! </a:t>
            </a:r>
            <a:endParaRPr lang="en-AU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E125C-6FAB-40BE-A0D0-C4EFC2CAEFBF}"/>
              </a:ext>
            </a:extLst>
          </p:cNvPr>
          <p:cNvSpPr txBox="1"/>
          <p:nvPr/>
        </p:nvSpPr>
        <p:spPr>
          <a:xfrm>
            <a:off x="1074198" y="2606987"/>
            <a:ext cx="5149050" cy="409342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chemeClr val="bg1"/>
                </a:solidFill>
              </a:rPr>
              <a:t>Felnőttként munkahelyen is csapatban dolgozunk.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chemeClr val="bg1"/>
                </a:solidFill>
              </a:rPr>
              <a:t>Megtanít együtt dolgozni másokkal.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chemeClr val="bg1"/>
                </a:solidFill>
              </a:rPr>
              <a:t>Több új gondolat születhet.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chemeClr val="bg1"/>
                </a:solidFill>
              </a:rPr>
              <a:t>Izgalmasabb a közös munka.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chemeClr val="bg1"/>
                </a:solidFill>
              </a:rPr>
              <a:t>Izgalmasabb, tehát kreatívabb.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chemeClr val="bg1"/>
                </a:solidFill>
              </a:rPr>
              <a:t>Kevésebb a standardizált feladat.</a:t>
            </a:r>
          </a:p>
          <a:p>
            <a:endParaRPr lang="en-AU" sz="2000" u="sng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77445-9B95-4E23-87D1-A48833A11D62}"/>
              </a:ext>
            </a:extLst>
          </p:cNvPr>
          <p:cNvSpPr txBox="1"/>
          <p:nvPr/>
        </p:nvSpPr>
        <p:spPr>
          <a:xfrm>
            <a:off x="6322381" y="2618378"/>
            <a:ext cx="5149050" cy="387849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700" b="1" dirty="0">
                <a:solidFill>
                  <a:schemeClr val="bg1"/>
                </a:solidFill>
              </a:rPr>
              <a:t>Nehezebb összehasonlítani a teljesítményt.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700" b="1" dirty="0">
                <a:solidFill>
                  <a:schemeClr val="bg1"/>
                </a:solidFill>
              </a:rPr>
              <a:t>Nem jár mindig jutalom a jó egyéni teljesítményért.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700" b="1" dirty="0">
                <a:solidFill>
                  <a:schemeClr val="bg1"/>
                </a:solidFill>
              </a:rPr>
              <a:t>A lusták kihasználhatják a „strébereket”.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700" b="1" dirty="0">
                <a:solidFill>
                  <a:schemeClr val="bg1"/>
                </a:solidFill>
              </a:rPr>
              <a:t>Kevésbé tervezhető a tananyag.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700" b="1" dirty="0">
                <a:solidFill>
                  <a:schemeClr val="bg1"/>
                </a:solidFill>
              </a:rPr>
              <a:t>Motivál a „potyautazásra”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700" b="1" dirty="0">
                <a:solidFill>
                  <a:schemeClr val="bg1"/>
                </a:solidFill>
              </a:rPr>
              <a:t>Nem modellezi a való életet, ahol egyénileg díjaznak mindenkit.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FD07AB-DFDC-449C-90EA-8DE12F8C33EC}"/>
              </a:ext>
            </a:extLst>
          </p:cNvPr>
          <p:cNvSpPr/>
          <p:nvPr/>
        </p:nvSpPr>
        <p:spPr>
          <a:xfrm>
            <a:off x="6322381" y="6473724"/>
            <a:ext cx="5149049" cy="2266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E7A05E-2A07-4894-AFF3-CB4CC8774220}"/>
              </a:ext>
            </a:extLst>
          </p:cNvPr>
          <p:cNvSpPr/>
          <p:nvPr/>
        </p:nvSpPr>
        <p:spPr>
          <a:xfrm>
            <a:off x="1074198" y="4953000"/>
            <a:ext cx="5149050" cy="17474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u-HU" b="1" dirty="0">
                <a:solidFill>
                  <a:schemeClr val="tx1"/>
                </a:solidFill>
              </a:rPr>
              <a:t>Az iskola a felnőtt munkaerőpiacra kell felkészítse a gyerekeket, ahol a cél a cég számára a profitszerző teljesítménymaximalizáció! 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B628A1-3D93-4299-B085-DF713BF30FB3}"/>
              </a:ext>
            </a:extLst>
          </p:cNvPr>
          <p:cNvSpPr/>
          <p:nvPr/>
        </p:nvSpPr>
        <p:spPr>
          <a:xfrm>
            <a:off x="6322380" y="4970402"/>
            <a:ext cx="5149050" cy="17474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u-HU" b="1" dirty="0">
                <a:solidFill>
                  <a:schemeClr val="tx1"/>
                </a:solidFill>
              </a:rPr>
              <a:t>Az iskola célja az, hogy egy igazságos közseget hozzon létre, ahol a kemény munkáért azzal arányos jutalomban részesülnek a diákok! </a:t>
            </a:r>
            <a:endParaRPr lang="en-A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7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7B35-FE9E-45BE-B9EE-794FE747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21486"/>
            <a:ext cx="11429998" cy="1394719"/>
          </a:xfrm>
        </p:spPr>
        <p:txBody>
          <a:bodyPr/>
          <a:lstStyle/>
          <a:p>
            <a:r>
              <a:rPr lang="hu-HU" dirty="0"/>
              <a:t>Gyakorlás: keressetek egy keretezést az érvrendszer számára!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56F75-8393-46D9-8099-F55A8B03F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16205"/>
            <a:ext cx="11429999" cy="1117210"/>
          </a:xfrm>
          <a:solidFill>
            <a:schemeClr val="accent2"/>
          </a:solidFill>
        </p:spPr>
        <p:txBody>
          <a:bodyPr/>
          <a:lstStyle/>
          <a:p>
            <a:r>
              <a:rPr lang="hu-HU" dirty="0"/>
              <a:t>A Ház megalapítaná az olimpiai szigetet, ahol a jövő Olimpiáit rendeznék! 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E125C-6FAB-40BE-A0D0-C4EFC2CAEFBF}"/>
              </a:ext>
            </a:extLst>
          </p:cNvPr>
          <p:cNvSpPr txBox="1"/>
          <p:nvPr/>
        </p:nvSpPr>
        <p:spPr>
          <a:xfrm>
            <a:off x="533400" y="3233414"/>
            <a:ext cx="5714999" cy="166327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/>
                </a:solidFill>
              </a:rPr>
              <a:t>Érv 1: Olcsóbbak lesznek az Olimpiák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/>
                </a:solidFill>
              </a:rPr>
              <a:t>Érv 2: Magasabb minőségű lesz a szervezés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/>
                </a:solidFill>
              </a:rPr>
              <a:t>Érv 3: Senkinek sem lesz „hazai pályája”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77445-9B95-4E23-87D1-A48833A11D62}"/>
              </a:ext>
            </a:extLst>
          </p:cNvPr>
          <p:cNvSpPr txBox="1"/>
          <p:nvPr/>
        </p:nvSpPr>
        <p:spPr>
          <a:xfrm>
            <a:off x="6322380" y="3233414"/>
            <a:ext cx="5641019" cy="166327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/>
                </a:solidFill>
              </a:rPr>
              <a:t>Érv 1: Elveszik az Olimpiák változatossága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/>
                </a:solidFill>
              </a:rPr>
              <a:t>Érv 2: Több lesz a korrupció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/>
                </a:solidFill>
              </a:rPr>
              <a:t>Érv 3: Kevesebb új kultúrát ismerünk meg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F318B0-FAF8-455D-B773-42CCFD9F3B05}"/>
              </a:ext>
            </a:extLst>
          </p:cNvPr>
          <p:cNvSpPr/>
          <p:nvPr/>
        </p:nvSpPr>
        <p:spPr>
          <a:xfrm>
            <a:off x="533399" y="5238750"/>
            <a:ext cx="5714999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Az Olimpia a sportról kell, hogy szóljon, és a győzelemről! 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55550A-5CF2-43B4-A5A9-DD293507C718}"/>
              </a:ext>
            </a:extLst>
          </p:cNvPr>
          <p:cNvSpPr/>
          <p:nvPr/>
        </p:nvSpPr>
        <p:spPr>
          <a:xfrm>
            <a:off x="6322381" y="5238750"/>
            <a:ext cx="5641018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Az Olimpia egy nemzetközi kulturális esemény! </a:t>
            </a:r>
            <a:endParaRPr lang="en-A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85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BDF0-7624-4269-BE7A-CA9BB582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Történetmesélési tipp: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8EDCE-2C23-4329-9D92-113B85CBC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Hős</a:t>
            </a:r>
          </a:p>
          <a:p>
            <a:r>
              <a:rPr lang="hu-HU" dirty="0"/>
              <a:t>Antihős</a:t>
            </a:r>
          </a:p>
          <a:p>
            <a:r>
              <a:rPr lang="hu-HU" dirty="0"/>
              <a:t>Cél</a:t>
            </a:r>
          </a:p>
          <a:p>
            <a:r>
              <a:rPr lang="hu-HU" dirty="0"/>
              <a:t>Akadály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045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B997-4C59-4042-81F4-A57BF185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85752"/>
            <a:ext cx="10647359" cy="1188720"/>
          </a:xfrm>
        </p:spPr>
        <p:txBody>
          <a:bodyPr/>
          <a:lstStyle/>
          <a:p>
            <a:r>
              <a:rPr lang="hu-HU" dirty="0"/>
              <a:t>Keretezések a múlthétről:</a:t>
            </a:r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3D910C-E355-4EBE-9F6D-AC39514DF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477188"/>
              </p:ext>
            </p:extLst>
          </p:nvPr>
        </p:nvGraphicFramePr>
        <p:xfrm>
          <a:off x="887413" y="1800225"/>
          <a:ext cx="10647360" cy="4914898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29472">
                  <a:extLst>
                    <a:ext uri="{9D8B030D-6E8A-4147-A177-3AD203B41FA5}">
                      <a16:colId xmlns:a16="http://schemas.microsoft.com/office/drawing/2014/main" val="1001323988"/>
                    </a:ext>
                  </a:extLst>
                </a:gridCol>
                <a:gridCol w="2129472">
                  <a:extLst>
                    <a:ext uri="{9D8B030D-6E8A-4147-A177-3AD203B41FA5}">
                      <a16:colId xmlns:a16="http://schemas.microsoft.com/office/drawing/2014/main" val="1610830785"/>
                    </a:ext>
                  </a:extLst>
                </a:gridCol>
                <a:gridCol w="2129472">
                  <a:extLst>
                    <a:ext uri="{9D8B030D-6E8A-4147-A177-3AD203B41FA5}">
                      <a16:colId xmlns:a16="http://schemas.microsoft.com/office/drawing/2014/main" val="3614325630"/>
                    </a:ext>
                  </a:extLst>
                </a:gridCol>
                <a:gridCol w="2129472">
                  <a:extLst>
                    <a:ext uri="{9D8B030D-6E8A-4147-A177-3AD203B41FA5}">
                      <a16:colId xmlns:a16="http://schemas.microsoft.com/office/drawing/2014/main" val="95336205"/>
                    </a:ext>
                  </a:extLst>
                </a:gridCol>
                <a:gridCol w="2129472">
                  <a:extLst>
                    <a:ext uri="{9D8B030D-6E8A-4147-A177-3AD203B41FA5}">
                      <a16:colId xmlns:a16="http://schemas.microsoft.com/office/drawing/2014/main" val="3010756000"/>
                    </a:ext>
                  </a:extLst>
                </a:gridCol>
              </a:tblGrid>
              <a:tr h="418289">
                <a:tc>
                  <a:txBody>
                    <a:bodyPr/>
                    <a:lstStyle/>
                    <a:p>
                      <a:r>
                        <a:rPr lang="hu-HU" dirty="0"/>
                        <a:t>Hős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Antihős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Cél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Akadály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Megoldás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62449"/>
                  </a:ext>
                </a:extLst>
              </a:tr>
              <a:tr h="1045723">
                <a:tc>
                  <a:txBody>
                    <a:bodyPr/>
                    <a:lstStyle/>
                    <a:p>
                      <a:r>
                        <a:rPr lang="hu-HU" dirty="0"/>
                        <a:t>„Vén” Európa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Külső fenyegetettség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Biztonság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Koordinálatlan hadsereg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Közös EU hadsereg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37813"/>
                  </a:ext>
                </a:extLst>
              </a:tr>
              <a:tr h="1359440">
                <a:tc>
                  <a:txBody>
                    <a:bodyPr/>
                    <a:lstStyle/>
                    <a:p>
                      <a:r>
                        <a:rPr lang="hu-HU" dirty="0"/>
                        <a:t>„Fiatal” Emberiség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„Lassú” Evolúció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„Örök” fejlődés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Globális felmelegedés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Megsegíti őket a földönkívüli faj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659948"/>
                  </a:ext>
                </a:extLst>
              </a:tr>
              <a:tr h="1045723">
                <a:tc>
                  <a:txBody>
                    <a:bodyPr/>
                    <a:lstStyle/>
                    <a:p>
                      <a:r>
                        <a:rPr lang="hu-HU" dirty="0"/>
                        <a:t>„Szuperintelligens” Űrlények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„Fiatal” Emberiség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Űrlények fejlődése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Emberiség kapzsisága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Elmberiség elpusztítása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656912"/>
                  </a:ext>
                </a:extLst>
              </a:tr>
              <a:tr h="1045723">
                <a:tc>
                  <a:txBody>
                    <a:bodyPr/>
                    <a:lstStyle/>
                    <a:p>
                      <a:r>
                        <a:rPr lang="hu-HU" dirty="0"/>
                        <a:t>„Etikus” űrlények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Gyarmatosítás immoralitása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Etikusság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Emberiség fejletlenebb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Ignoráljuk őket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91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23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3F50-0D09-463B-A47D-33902DC4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5" y="1114425"/>
            <a:ext cx="10932415" cy="3486150"/>
          </a:xfrm>
          <a:solidFill>
            <a:schemeClr val="accent2"/>
          </a:solidFill>
        </p:spPr>
        <p:txBody>
          <a:bodyPr/>
          <a:lstStyle/>
          <a:p>
            <a:pPr algn="l"/>
            <a:r>
              <a:rPr lang="hu-HU" b="1" dirty="0"/>
              <a:t>Ne feledjétek: </a:t>
            </a:r>
            <a:br>
              <a:rPr lang="hu-HU" b="1" dirty="0"/>
            </a:br>
            <a:br>
              <a:rPr lang="hu-HU" b="1" dirty="0"/>
            </a:br>
            <a:r>
              <a:rPr lang="hu-HU" dirty="0"/>
              <a:t>A </a:t>
            </a:r>
            <a:r>
              <a:rPr lang="hu-HU" b="1" dirty="0"/>
              <a:t>keretezés</a:t>
            </a:r>
            <a:r>
              <a:rPr lang="hu-HU" dirty="0"/>
              <a:t> csak a </a:t>
            </a:r>
            <a:r>
              <a:rPr lang="hu-HU" b="1" dirty="0"/>
              <a:t>ragasztó</a:t>
            </a:r>
            <a:r>
              <a:rPr lang="hu-HU" dirty="0"/>
              <a:t>, ami összetartja az érveket, de </a:t>
            </a:r>
            <a:r>
              <a:rPr lang="hu-HU" i="1" dirty="0"/>
              <a:t>szükségetek lesz érvekre is! 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76334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555F-CE56-4B5A-901C-A588AD74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1" y="228600"/>
            <a:ext cx="11275314" cy="2514600"/>
          </a:xfrm>
        </p:spPr>
        <p:txBody>
          <a:bodyPr/>
          <a:lstStyle/>
          <a:p>
            <a:pPr algn="l"/>
            <a:r>
              <a:rPr lang="hu-HU" dirty="0"/>
              <a:t>Feladat: </a:t>
            </a:r>
            <a:br>
              <a:rPr lang="hu-HU" dirty="0"/>
            </a:br>
            <a:r>
              <a:rPr lang="hu-HU" dirty="0"/>
              <a:t>Válasszatok egy tételmondat + keretezés párt! Találjatok ki 5!!! érvet hozzá! </a:t>
            </a:r>
            <a:br>
              <a:rPr lang="hu-HU" dirty="0"/>
            </a:br>
            <a:r>
              <a:rPr lang="hu-HU" dirty="0"/>
              <a:t>Legyen: Állítás, Magyarázat, Hatás!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C57E-91AF-4DA5-BA39-AFD33737C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11" y="2857500"/>
            <a:ext cx="5817489" cy="3914775"/>
          </a:xfrm>
        </p:spPr>
        <p:txBody>
          <a:bodyPr>
            <a:normAutofit fontScale="85000" lnSpcReduction="10000"/>
          </a:bodyPr>
          <a:lstStyle/>
          <a:p>
            <a:r>
              <a:rPr lang="hu-HU" dirty="0"/>
              <a:t>TM: A Ház jelentkezne egy álláshirdetésre, ahol diktátort keresnek! </a:t>
            </a:r>
            <a:br>
              <a:rPr lang="hu-HU" dirty="0"/>
            </a:br>
            <a:r>
              <a:rPr lang="hu-HU" dirty="0"/>
              <a:t>Keretezés: Jó érzés mások felett uralkodni...</a:t>
            </a:r>
          </a:p>
          <a:p>
            <a:r>
              <a:rPr lang="hu-HU" dirty="0"/>
              <a:t>TM: A Ház bringás jogsihoz kötné a kerékpárhasználatot. </a:t>
            </a:r>
            <a:br>
              <a:rPr lang="hu-HU" dirty="0"/>
            </a:br>
            <a:r>
              <a:rPr lang="hu-HU" dirty="0"/>
              <a:t>Kormány oldal def: 3 éves kortól, 5 évig érvényes, utána újra vizsga</a:t>
            </a:r>
            <a:br>
              <a:rPr lang="hu-HU" dirty="0"/>
            </a:br>
            <a:r>
              <a:rPr lang="hu-HU" dirty="0"/>
              <a:t>Ellenzéki keretezés: A bicikli egy mindenki számára elérhető olcsó jármű...</a:t>
            </a:r>
            <a:endParaRPr lang="en-A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5326FDE-5F31-4D52-A1B6-CAABF53A17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309613"/>
              </p:ext>
            </p:extLst>
          </p:nvPr>
        </p:nvGraphicFramePr>
        <p:xfrm>
          <a:off x="6216588" y="3280977"/>
          <a:ext cx="2673473" cy="3088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E966A49-ADCB-4774-B1AF-904790540A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4302949"/>
              </p:ext>
            </p:extLst>
          </p:nvPr>
        </p:nvGraphicFramePr>
        <p:xfrm>
          <a:off x="9011801" y="3114675"/>
          <a:ext cx="2808724" cy="3516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38198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12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B9BAA"/>
      </a:accent1>
      <a:accent2>
        <a:srgbClr val="FAB900"/>
      </a:accent2>
      <a:accent3>
        <a:srgbClr val="4B9BAA"/>
      </a:accent3>
      <a:accent4>
        <a:srgbClr val="EE7008"/>
      </a:accent4>
      <a:accent5>
        <a:srgbClr val="4B9BAA"/>
      </a:accent5>
      <a:accent6>
        <a:srgbClr val="D5393D"/>
      </a:accent6>
      <a:hlink>
        <a:srgbClr val="4B9BAA"/>
      </a:hlink>
      <a:folHlink>
        <a:srgbClr val="EE7008"/>
      </a:folHlink>
    </a:clrScheme>
    <a:fontScheme name="Custom 10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32948_Virtual field trip_RVA_v4.potx" id="{D5327314-4ABE-4FA3-A970-063A298A971D}" vid="{3433CD16-A6C1-4434-8A42-CCC2BC6B04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F06319-8903-43B2-A6AD-98B911A6C5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0764C4-A3D3-4D44-A5D4-7F16AA0BDF2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0BCAE0-0F0E-4D40-98F9-5333DE7430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Virtual field trip</Template>
  <TotalTime>69</TotalTime>
  <Words>644</Words>
  <Application>Microsoft Office PowerPoint</Application>
  <PresentationFormat>Widescreen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Tahoma</vt:lpstr>
      <vt:lpstr>Parcel</vt:lpstr>
      <vt:lpstr>Keretezés néhány példával</vt:lpstr>
      <vt:lpstr>Keressünk egy átfogó keretrendszert! </vt:lpstr>
      <vt:lpstr>Keressünk egy átfogó keretrendszert! </vt:lpstr>
      <vt:lpstr>Keressünk egy átfogó keretrendszert! </vt:lpstr>
      <vt:lpstr>Gyakorlás: keressetek egy keretezést az érvrendszer számára! </vt:lpstr>
      <vt:lpstr>Történetmesélési tipp: </vt:lpstr>
      <vt:lpstr>Keretezések a múlthétről:</vt:lpstr>
      <vt:lpstr>Ne feledjétek:   A keretezés csak a ragasztó, ami összetartja az érveket, de szükségetek lesz érvekre is! </vt:lpstr>
      <vt:lpstr>Feladat:  Válasszatok egy tételmondat + keretezés párt! Találjatok ki 5!!! érvet hozzá!  Legyen: Állítás, Magyarázat, Hatás!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Keretezés néhány példával</dc:title>
  <dc:creator>András</dc:creator>
  <cp:lastModifiedBy>András</cp:lastModifiedBy>
  <cp:revision>1</cp:revision>
  <dcterms:created xsi:type="dcterms:W3CDTF">2022-01-28T14:06:44Z</dcterms:created>
  <dcterms:modified xsi:type="dcterms:W3CDTF">2022-01-28T15:16:07Z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