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48"/>
  </p:notesMasterIdLst>
  <p:handoutMasterIdLst>
    <p:handoutMasterId r:id="rId49"/>
  </p:handoutMasterIdLst>
  <p:sldIdLst>
    <p:sldId id="256" r:id="rId5"/>
    <p:sldId id="269" r:id="rId6"/>
    <p:sldId id="270" r:id="rId7"/>
    <p:sldId id="271" r:id="rId8"/>
    <p:sldId id="262" r:id="rId9"/>
    <p:sldId id="257" r:id="rId10"/>
    <p:sldId id="266" r:id="rId11"/>
    <p:sldId id="297" r:id="rId12"/>
    <p:sldId id="298" r:id="rId13"/>
    <p:sldId id="267" r:id="rId14"/>
    <p:sldId id="294" r:id="rId15"/>
    <p:sldId id="295" r:id="rId16"/>
    <p:sldId id="296" r:id="rId17"/>
    <p:sldId id="259" r:id="rId18"/>
    <p:sldId id="272" r:id="rId19"/>
    <p:sldId id="263" r:id="rId20"/>
    <p:sldId id="268" r:id="rId21"/>
    <p:sldId id="292" r:id="rId22"/>
    <p:sldId id="293" r:id="rId23"/>
    <p:sldId id="274" r:id="rId24"/>
    <p:sldId id="275" r:id="rId25"/>
    <p:sldId id="291" r:id="rId26"/>
    <p:sldId id="276" r:id="rId27"/>
    <p:sldId id="290" r:id="rId28"/>
    <p:sldId id="289" r:id="rId29"/>
    <p:sldId id="277" r:id="rId30"/>
    <p:sldId id="283" r:id="rId31"/>
    <p:sldId id="284" r:id="rId32"/>
    <p:sldId id="285" r:id="rId33"/>
    <p:sldId id="286" r:id="rId34"/>
    <p:sldId id="278" r:id="rId35"/>
    <p:sldId id="279" r:id="rId36"/>
    <p:sldId id="280" r:id="rId37"/>
    <p:sldId id="281" r:id="rId38"/>
    <p:sldId id="282" r:id="rId39"/>
    <p:sldId id="261" r:id="rId40"/>
    <p:sldId id="264" r:id="rId41"/>
    <p:sldId id="299" r:id="rId42"/>
    <p:sldId id="273" r:id="rId43"/>
    <p:sldId id="260" r:id="rId44"/>
    <p:sldId id="288" r:id="rId45"/>
    <p:sldId id="265" r:id="rId46"/>
    <p:sldId id="28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E4072-7953-49B1-ACD4-ACB9A4B842A0}" v="66" dt="2021-11-08T16:13:23.282"/>
    <p1510:client id="{837254E8-174E-48C0-AD22-56378D3B5A29}" v="3146" dt="2021-11-08T03:10:24.210"/>
  </p1510:revLst>
</p1510:revInfo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703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eg, Andras" userId="9d6a6a8d-0f2a-44e5-8ce2-ffe7761beecf" providerId="ADAL" clId="{837254E8-174E-48C0-AD22-56378D3B5A29}"/>
    <pc:docChg chg="undo redo custSel addSld delSld modSld sldOrd">
      <pc:chgData name="Meleg, Andras" userId="9d6a6a8d-0f2a-44e5-8ce2-ffe7761beecf" providerId="ADAL" clId="{837254E8-174E-48C0-AD22-56378D3B5A29}" dt="2021-11-08T04:20:49.697" v="5699" actId="22"/>
      <pc:docMkLst>
        <pc:docMk/>
      </pc:docMkLst>
      <pc:sldChg chg="modSp mod">
        <pc:chgData name="Meleg, Andras" userId="9d6a6a8d-0f2a-44e5-8ce2-ffe7761beecf" providerId="ADAL" clId="{837254E8-174E-48C0-AD22-56378D3B5A29}" dt="2021-11-07T23:30:28.769" v="2409" actId="20577"/>
        <pc:sldMkLst>
          <pc:docMk/>
          <pc:sldMk cId="4033158368" sldId="259"/>
        </pc:sldMkLst>
        <pc:spChg chg="mod">
          <ac:chgData name="Meleg, Andras" userId="9d6a6a8d-0f2a-44e5-8ce2-ffe7761beecf" providerId="ADAL" clId="{837254E8-174E-48C0-AD22-56378D3B5A29}" dt="2021-11-07T23:30:28.769" v="2409" actId="20577"/>
          <ac:spMkLst>
            <pc:docMk/>
            <pc:sldMk cId="4033158368" sldId="259"/>
            <ac:spMk id="5" creationId="{A508D843-EA70-41FC-8E51-21DC12A1A090}"/>
          </ac:spMkLst>
        </pc:spChg>
      </pc:sldChg>
      <pc:sldChg chg="modSp mod">
        <pc:chgData name="Meleg, Andras" userId="9d6a6a8d-0f2a-44e5-8ce2-ffe7761beecf" providerId="ADAL" clId="{837254E8-174E-48C0-AD22-56378D3B5A29}" dt="2021-11-08T01:01:02.826" v="3942" actId="313"/>
        <pc:sldMkLst>
          <pc:docMk/>
          <pc:sldMk cId="1701365573" sldId="261"/>
        </pc:sldMkLst>
        <pc:spChg chg="mod">
          <ac:chgData name="Meleg, Andras" userId="9d6a6a8d-0f2a-44e5-8ce2-ffe7761beecf" providerId="ADAL" clId="{837254E8-174E-48C0-AD22-56378D3B5A29}" dt="2021-11-08T01:01:02.826" v="3942" actId="313"/>
          <ac:spMkLst>
            <pc:docMk/>
            <pc:sldMk cId="1701365573" sldId="261"/>
            <ac:spMk id="5" creationId="{1B1700BE-E45A-4432-A48F-2079486F8EB0}"/>
          </ac:spMkLst>
        </pc:spChg>
      </pc:sldChg>
      <pc:sldChg chg="addSp delSp modSp mod">
        <pc:chgData name="Meleg, Andras" userId="9d6a6a8d-0f2a-44e5-8ce2-ffe7761beecf" providerId="ADAL" clId="{837254E8-174E-48C0-AD22-56378D3B5A29}" dt="2021-11-08T02:51:35.298" v="5106" actId="113"/>
        <pc:sldMkLst>
          <pc:docMk/>
          <pc:sldMk cId="3320104614" sldId="263"/>
        </pc:sldMkLst>
        <pc:spChg chg="mod">
          <ac:chgData name="Meleg, Andras" userId="9d6a6a8d-0f2a-44e5-8ce2-ffe7761beecf" providerId="ADAL" clId="{837254E8-174E-48C0-AD22-56378D3B5A29}" dt="2021-11-07T23:08:21.893" v="1959" actId="14100"/>
          <ac:spMkLst>
            <pc:docMk/>
            <pc:sldMk cId="3320104614" sldId="263"/>
            <ac:spMk id="4" creationId="{40C28113-F128-4B10-A7B7-C9D68E95E66D}"/>
          </ac:spMkLst>
        </pc:spChg>
        <pc:spChg chg="add del mod">
          <ac:chgData name="Meleg, Andras" userId="9d6a6a8d-0f2a-44e5-8ce2-ffe7761beecf" providerId="ADAL" clId="{837254E8-174E-48C0-AD22-56378D3B5A29}" dt="2021-11-07T23:05:42.771" v="1590" actId="1032"/>
          <ac:spMkLst>
            <pc:docMk/>
            <pc:sldMk cId="3320104614" sldId="263"/>
            <ac:spMk id="5" creationId="{E18BFE73-327F-4250-9294-86912D60D13C}"/>
          </ac:spMkLst>
        </pc:spChg>
        <pc:graphicFrameChg chg="add del modGraphic">
          <ac:chgData name="Meleg, Andras" userId="9d6a6a8d-0f2a-44e5-8ce2-ffe7761beecf" providerId="ADAL" clId="{837254E8-174E-48C0-AD22-56378D3B5A29}" dt="2021-11-07T23:05:29.685" v="1589" actId="1032"/>
          <ac:graphicFrameMkLst>
            <pc:docMk/>
            <pc:sldMk cId="3320104614" sldId="263"/>
            <ac:graphicFrameMk id="6" creationId="{4DACDBA8-92EA-4CD6-8205-530490DECE1A}"/>
          </ac:graphicFrameMkLst>
        </pc:graphicFrameChg>
        <pc:graphicFrameChg chg="add mod modGraphic">
          <ac:chgData name="Meleg, Andras" userId="9d6a6a8d-0f2a-44e5-8ce2-ffe7761beecf" providerId="ADAL" clId="{837254E8-174E-48C0-AD22-56378D3B5A29}" dt="2021-11-08T02:51:35.298" v="5106" actId="113"/>
          <ac:graphicFrameMkLst>
            <pc:docMk/>
            <pc:sldMk cId="3320104614" sldId="263"/>
            <ac:graphicFrameMk id="7" creationId="{2C87907F-DB82-41C6-BCF7-792C8A46B4E5}"/>
          </ac:graphicFrameMkLst>
        </pc:graphicFrameChg>
      </pc:sldChg>
      <pc:sldChg chg="modSp mod">
        <pc:chgData name="Meleg, Andras" userId="9d6a6a8d-0f2a-44e5-8ce2-ffe7761beecf" providerId="ADAL" clId="{837254E8-174E-48C0-AD22-56378D3B5A29}" dt="2021-11-08T00:58:11.346" v="3810" actId="11"/>
        <pc:sldMkLst>
          <pc:docMk/>
          <pc:sldMk cId="2320490523" sldId="264"/>
        </pc:sldMkLst>
        <pc:spChg chg="mod">
          <ac:chgData name="Meleg, Andras" userId="9d6a6a8d-0f2a-44e5-8ce2-ffe7761beecf" providerId="ADAL" clId="{837254E8-174E-48C0-AD22-56378D3B5A29}" dt="2021-11-08T00:51:52.782" v="3510" actId="1076"/>
          <ac:spMkLst>
            <pc:docMk/>
            <pc:sldMk cId="2320490523" sldId="264"/>
            <ac:spMk id="4" creationId="{88A2F35E-E3DB-43AD-A924-E504690B4A3B}"/>
          </ac:spMkLst>
        </pc:spChg>
        <pc:spChg chg="mod">
          <ac:chgData name="Meleg, Andras" userId="9d6a6a8d-0f2a-44e5-8ce2-ffe7761beecf" providerId="ADAL" clId="{837254E8-174E-48C0-AD22-56378D3B5A29}" dt="2021-11-08T00:58:11.346" v="3810" actId="11"/>
          <ac:spMkLst>
            <pc:docMk/>
            <pc:sldMk cId="2320490523" sldId="264"/>
            <ac:spMk id="5" creationId="{026E5C9B-81BA-4773-BD48-93F62EE1F2D1}"/>
          </ac:spMkLst>
        </pc:spChg>
      </pc:sldChg>
      <pc:sldChg chg="modSp mod">
        <pc:chgData name="Meleg, Andras" userId="9d6a6a8d-0f2a-44e5-8ce2-ffe7761beecf" providerId="ADAL" clId="{837254E8-174E-48C0-AD22-56378D3B5A29}" dt="2021-11-08T01:04:53.981" v="4133"/>
        <pc:sldMkLst>
          <pc:docMk/>
          <pc:sldMk cId="2388798033" sldId="265"/>
        </pc:sldMkLst>
        <pc:spChg chg="mod">
          <ac:chgData name="Meleg, Andras" userId="9d6a6a8d-0f2a-44e5-8ce2-ffe7761beecf" providerId="ADAL" clId="{837254E8-174E-48C0-AD22-56378D3B5A29}" dt="2021-11-08T01:02:22.391" v="4001" actId="20577"/>
          <ac:spMkLst>
            <pc:docMk/>
            <pc:sldMk cId="2388798033" sldId="265"/>
            <ac:spMk id="4" creationId="{2113A8B3-9E53-41CD-A7B0-F96D6388ACC5}"/>
          </ac:spMkLst>
        </pc:spChg>
        <pc:spChg chg="mod">
          <ac:chgData name="Meleg, Andras" userId="9d6a6a8d-0f2a-44e5-8ce2-ffe7761beecf" providerId="ADAL" clId="{837254E8-174E-48C0-AD22-56378D3B5A29}" dt="2021-11-08T01:04:53.981" v="4133"/>
          <ac:spMkLst>
            <pc:docMk/>
            <pc:sldMk cId="2388798033" sldId="265"/>
            <ac:spMk id="5" creationId="{68AC0DDE-86CC-49B6-B798-1182122F885F}"/>
          </ac:spMkLst>
        </pc:spChg>
      </pc:sldChg>
      <pc:sldChg chg="addSp delSp modSp mod">
        <pc:chgData name="Meleg, Andras" userId="9d6a6a8d-0f2a-44e5-8ce2-ffe7761beecf" providerId="ADAL" clId="{837254E8-174E-48C0-AD22-56378D3B5A29}" dt="2021-11-07T22:56:45.176" v="1058" actId="113"/>
        <pc:sldMkLst>
          <pc:docMk/>
          <pc:sldMk cId="4245032083" sldId="266"/>
        </pc:sldMkLst>
        <pc:spChg chg="mod">
          <ac:chgData name="Meleg, Andras" userId="9d6a6a8d-0f2a-44e5-8ce2-ffe7761beecf" providerId="ADAL" clId="{837254E8-174E-48C0-AD22-56378D3B5A29}" dt="2021-11-07T22:56:45.176" v="1058" actId="113"/>
          <ac:spMkLst>
            <pc:docMk/>
            <pc:sldMk cId="4245032083" sldId="266"/>
            <ac:spMk id="4" creationId="{F2B39825-CB41-4686-9545-129DB2228D81}"/>
          </ac:spMkLst>
        </pc:spChg>
        <pc:spChg chg="del mod">
          <ac:chgData name="Meleg, Andras" userId="9d6a6a8d-0f2a-44e5-8ce2-ffe7761beecf" providerId="ADAL" clId="{837254E8-174E-48C0-AD22-56378D3B5A29}" dt="2021-11-07T22:45:36.423" v="38" actId="1032"/>
          <ac:spMkLst>
            <pc:docMk/>
            <pc:sldMk cId="4245032083" sldId="266"/>
            <ac:spMk id="5" creationId="{0B7C907C-BC55-43FD-A1D9-C20E193D22B2}"/>
          </ac:spMkLst>
        </pc:spChg>
        <pc:graphicFrameChg chg="add mod modGraphic">
          <ac:chgData name="Meleg, Andras" userId="9d6a6a8d-0f2a-44e5-8ce2-ffe7761beecf" providerId="ADAL" clId="{837254E8-174E-48C0-AD22-56378D3B5A29}" dt="2021-11-07T22:55:07.688" v="1029" actId="313"/>
          <ac:graphicFrameMkLst>
            <pc:docMk/>
            <pc:sldMk cId="4245032083" sldId="266"/>
            <ac:graphicFrameMk id="6" creationId="{C098E771-A680-4192-926D-4F7EB8CB1C09}"/>
          </ac:graphicFrameMkLst>
        </pc:graphicFrameChg>
      </pc:sldChg>
      <pc:sldChg chg="addSp delSp modSp new mod">
        <pc:chgData name="Meleg, Andras" userId="9d6a6a8d-0f2a-44e5-8ce2-ffe7761beecf" providerId="ADAL" clId="{837254E8-174E-48C0-AD22-56378D3B5A29}" dt="2021-11-08T03:06:00.384" v="5632" actId="1076"/>
        <pc:sldMkLst>
          <pc:docMk/>
          <pc:sldMk cId="3607565931" sldId="267"/>
        </pc:sldMkLst>
        <pc:spChg chg="mod">
          <ac:chgData name="Meleg, Andras" userId="9d6a6a8d-0f2a-44e5-8ce2-ffe7761beecf" providerId="ADAL" clId="{837254E8-174E-48C0-AD22-56378D3B5A29}" dt="2021-11-07T22:59:52.825" v="1519" actId="1076"/>
          <ac:spMkLst>
            <pc:docMk/>
            <pc:sldMk cId="3607565931" sldId="267"/>
            <ac:spMk id="2" creationId="{62C54BA1-22E3-43F5-81A9-D81F12E1EC79}"/>
          </ac:spMkLst>
        </pc:spChg>
        <pc:spChg chg="del">
          <ac:chgData name="Meleg, Andras" userId="9d6a6a8d-0f2a-44e5-8ce2-ffe7761beecf" providerId="ADAL" clId="{837254E8-174E-48C0-AD22-56378D3B5A29}" dt="2021-11-07T22:56:55.707" v="1060" actId="1032"/>
          <ac:spMkLst>
            <pc:docMk/>
            <pc:sldMk cId="3607565931" sldId="267"/>
            <ac:spMk id="3" creationId="{3F827679-D450-4322-8DA4-B560D5E94F44}"/>
          </ac:spMkLst>
        </pc:spChg>
        <pc:graphicFrameChg chg="add mod modGraphic">
          <ac:chgData name="Meleg, Andras" userId="9d6a6a8d-0f2a-44e5-8ce2-ffe7761beecf" providerId="ADAL" clId="{837254E8-174E-48C0-AD22-56378D3B5A29}" dt="2021-11-08T03:06:00.384" v="5632" actId="1076"/>
          <ac:graphicFrameMkLst>
            <pc:docMk/>
            <pc:sldMk cId="3607565931" sldId="267"/>
            <ac:graphicFrameMk id="4" creationId="{B2B6BEB7-334E-4D5B-904B-97B3FD2A3E0A}"/>
          </ac:graphicFrameMkLst>
        </pc:graphicFrameChg>
      </pc:sldChg>
      <pc:sldChg chg="addSp delSp modSp new mod">
        <pc:chgData name="Meleg, Andras" userId="9d6a6a8d-0f2a-44e5-8ce2-ffe7761beecf" providerId="ADAL" clId="{837254E8-174E-48C0-AD22-56378D3B5A29}" dt="2021-11-07T23:11:41.970" v="2275" actId="14100"/>
        <pc:sldMkLst>
          <pc:docMk/>
          <pc:sldMk cId="3955585779" sldId="268"/>
        </pc:sldMkLst>
        <pc:spChg chg="mod">
          <ac:chgData name="Meleg, Andras" userId="9d6a6a8d-0f2a-44e5-8ce2-ffe7761beecf" providerId="ADAL" clId="{837254E8-174E-48C0-AD22-56378D3B5A29}" dt="2021-11-07T23:09:54.176" v="2034" actId="313"/>
          <ac:spMkLst>
            <pc:docMk/>
            <pc:sldMk cId="3955585779" sldId="268"/>
            <ac:spMk id="2" creationId="{8A176817-C335-430A-8C0A-49CFD0B7C6FC}"/>
          </ac:spMkLst>
        </pc:spChg>
        <pc:spChg chg="del">
          <ac:chgData name="Meleg, Andras" userId="9d6a6a8d-0f2a-44e5-8ce2-ffe7761beecf" providerId="ADAL" clId="{837254E8-174E-48C0-AD22-56378D3B5A29}" dt="2021-11-07T23:09:58.728" v="2035" actId="1032"/>
          <ac:spMkLst>
            <pc:docMk/>
            <pc:sldMk cId="3955585779" sldId="268"/>
            <ac:spMk id="3" creationId="{FD948D25-EA81-456C-BDDC-53DFC0CB81C8}"/>
          </ac:spMkLst>
        </pc:spChg>
        <pc:graphicFrameChg chg="add mod modGraphic">
          <ac:chgData name="Meleg, Andras" userId="9d6a6a8d-0f2a-44e5-8ce2-ffe7761beecf" providerId="ADAL" clId="{837254E8-174E-48C0-AD22-56378D3B5A29}" dt="2021-11-07T23:11:41.970" v="2275" actId="14100"/>
          <ac:graphicFrameMkLst>
            <pc:docMk/>
            <pc:sldMk cId="3955585779" sldId="268"/>
            <ac:graphicFrameMk id="4" creationId="{BCA6D23E-B0AA-4150-8E80-3901520CD8C8}"/>
          </ac:graphicFrameMkLst>
        </pc:graphicFrameChg>
      </pc:sldChg>
      <pc:sldChg chg="addSp delSp modSp new mod modClrScheme chgLayout">
        <pc:chgData name="Meleg, Andras" userId="9d6a6a8d-0f2a-44e5-8ce2-ffe7761beecf" providerId="ADAL" clId="{837254E8-174E-48C0-AD22-56378D3B5A29}" dt="2021-11-07T23:41:32.296" v="2464" actId="20577"/>
        <pc:sldMkLst>
          <pc:docMk/>
          <pc:sldMk cId="3217086587" sldId="269"/>
        </pc:sldMkLst>
        <pc:spChg chg="mod ord">
          <ac:chgData name="Meleg, Andras" userId="9d6a6a8d-0f2a-44e5-8ce2-ffe7761beecf" providerId="ADAL" clId="{837254E8-174E-48C0-AD22-56378D3B5A29}" dt="2021-11-07T23:41:10.077" v="2442" actId="700"/>
          <ac:spMkLst>
            <pc:docMk/>
            <pc:sldMk cId="3217086587" sldId="269"/>
            <ac:spMk id="2" creationId="{D0B18FF8-5736-4039-BE30-F06EFF4E92BE}"/>
          </ac:spMkLst>
        </pc:spChg>
        <pc:spChg chg="del">
          <ac:chgData name="Meleg, Andras" userId="9d6a6a8d-0f2a-44e5-8ce2-ffe7761beecf" providerId="ADAL" clId="{837254E8-174E-48C0-AD22-56378D3B5A29}" dt="2021-11-07T23:40:59.104" v="2441" actId="478"/>
          <ac:spMkLst>
            <pc:docMk/>
            <pc:sldMk cId="3217086587" sldId="269"/>
            <ac:spMk id="3" creationId="{809B46E7-47AE-43C9-B6B2-6A1E0217FB75}"/>
          </ac:spMkLst>
        </pc:spChg>
        <pc:spChg chg="add mod ord">
          <ac:chgData name="Meleg, Andras" userId="9d6a6a8d-0f2a-44e5-8ce2-ffe7761beecf" providerId="ADAL" clId="{837254E8-174E-48C0-AD22-56378D3B5A29}" dt="2021-11-07T23:41:32.296" v="2464" actId="20577"/>
          <ac:spMkLst>
            <pc:docMk/>
            <pc:sldMk cId="3217086587" sldId="269"/>
            <ac:spMk id="4" creationId="{3EC80D4E-8F17-4FED-8FEB-37E9334F9B90}"/>
          </ac:spMkLst>
        </pc:spChg>
      </pc:sldChg>
      <pc:sldChg chg="addSp delSp modSp new mod chgLayout">
        <pc:chgData name="Meleg, Andras" userId="9d6a6a8d-0f2a-44e5-8ce2-ffe7761beecf" providerId="ADAL" clId="{837254E8-174E-48C0-AD22-56378D3B5A29}" dt="2021-11-07T23:42:42.108" v="2685" actId="20577"/>
        <pc:sldMkLst>
          <pc:docMk/>
          <pc:sldMk cId="1126000151" sldId="270"/>
        </pc:sldMkLst>
        <pc:spChg chg="del mod ord">
          <ac:chgData name="Meleg, Andras" userId="9d6a6a8d-0f2a-44e5-8ce2-ffe7761beecf" providerId="ADAL" clId="{837254E8-174E-48C0-AD22-56378D3B5A29}" dt="2021-11-07T23:41:42.192" v="2466" actId="700"/>
          <ac:spMkLst>
            <pc:docMk/>
            <pc:sldMk cId="1126000151" sldId="270"/>
            <ac:spMk id="2" creationId="{6AE3B170-D45C-4DCA-BD03-9258414D1C2E}"/>
          </ac:spMkLst>
        </pc:spChg>
        <pc:spChg chg="del mod ord">
          <ac:chgData name="Meleg, Andras" userId="9d6a6a8d-0f2a-44e5-8ce2-ffe7761beecf" providerId="ADAL" clId="{837254E8-174E-48C0-AD22-56378D3B5A29}" dt="2021-11-07T23:41:42.192" v="2466" actId="700"/>
          <ac:spMkLst>
            <pc:docMk/>
            <pc:sldMk cId="1126000151" sldId="270"/>
            <ac:spMk id="3" creationId="{5937E169-C1C7-4B09-BB0E-53F4734708DC}"/>
          </ac:spMkLst>
        </pc:spChg>
        <pc:spChg chg="add mod ord">
          <ac:chgData name="Meleg, Andras" userId="9d6a6a8d-0f2a-44e5-8ce2-ffe7761beecf" providerId="ADAL" clId="{837254E8-174E-48C0-AD22-56378D3B5A29}" dt="2021-11-07T23:41:48.777" v="2498" actId="20577"/>
          <ac:spMkLst>
            <pc:docMk/>
            <pc:sldMk cId="1126000151" sldId="270"/>
            <ac:spMk id="4" creationId="{E23D5F0E-9A26-4839-B10A-4EFEA5E5E163}"/>
          </ac:spMkLst>
        </pc:spChg>
        <pc:spChg chg="add mod ord">
          <ac:chgData name="Meleg, Andras" userId="9d6a6a8d-0f2a-44e5-8ce2-ffe7761beecf" providerId="ADAL" clId="{837254E8-174E-48C0-AD22-56378D3B5A29}" dt="2021-11-07T23:42:42.108" v="2685" actId="20577"/>
          <ac:spMkLst>
            <pc:docMk/>
            <pc:sldMk cId="1126000151" sldId="270"/>
            <ac:spMk id="5" creationId="{9916DD01-9527-4F1B-9A57-51A0B257893A}"/>
          </ac:spMkLst>
        </pc:spChg>
      </pc:sldChg>
      <pc:sldChg chg="modSp new mod">
        <pc:chgData name="Meleg, Andras" userId="9d6a6a8d-0f2a-44e5-8ce2-ffe7761beecf" providerId="ADAL" clId="{837254E8-174E-48C0-AD22-56378D3B5A29}" dt="2021-11-07T23:46:34.919" v="3195" actId="20577"/>
        <pc:sldMkLst>
          <pc:docMk/>
          <pc:sldMk cId="1680808154" sldId="271"/>
        </pc:sldMkLst>
        <pc:spChg chg="mod">
          <ac:chgData name="Meleg, Andras" userId="9d6a6a8d-0f2a-44e5-8ce2-ffe7761beecf" providerId="ADAL" clId="{837254E8-174E-48C0-AD22-56378D3B5A29}" dt="2021-11-07T23:43:13.035" v="2778" actId="20577"/>
          <ac:spMkLst>
            <pc:docMk/>
            <pc:sldMk cId="1680808154" sldId="271"/>
            <ac:spMk id="2" creationId="{993DF773-27EB-448F-AB8D-50B4A22156B3}"/>
          </ac:spMkLst>
        </pc:spChg>
        <pc:spChg chg="mod">
          <ac:chgData name="Meleg, Andras" userId="9d6a6a8d-0f2a-44e5-8ce2-ffe7761beecf" providerId="ADAL" clId="{837254E8-174E-48C0-AD22-56378D3B5A29}" dt="2021-11-07T23:46:34.919" v="3195" actId="20577"/>
          <ac:spMkLst>
            <pc:docMk/>
            <pc:sldMk cId="1680808154" sldId="271"/>
            <ac:spMk id="3" creationId="{16F573D5-8A7D-4938-83FA-34B6360B9815}"/>
          </ac:spMkLst>
        </pc:spChg>
      </pc:sldChg>
      <pc:sldChg chg="new del">
        <pc:chgData name="Meleg, Andras" userId="9d6a6a8d-0f2a-44e5-8ce2-ffe7761beecf" providerId="ADAL" clId="{837254E8-174E-48C0-AD22-56378D3B5A29}" dt="2021-11-07T23:43:16.747" v="2779" actId="47"/>
        <pc:sldMkLst>
          <pc:docMk/>
          <pc:sldMk cId="677261552" sldId="272"/>
        </pc:sldMkLst>
      </pc:sldChg>
      <pc:sldChg chg="addSp delSp modSp new mod chgLayout">
        <pc:chgData name="Meleg, Andras" userId="9d6a6a8d-0f2a-44e5-8ce2-ffe7761beecf" providerId="ADAL" clId="{837254E8-174E-48C0-AD22-56378D3B5A29}" dt="2021-11-07T23:56:10.692" v="3225" actId="1076"/>
        <pc:sldMkLst>
          <pc:docMk/>
          <pc:sldMk cId="1078185998" sldId="272"/>
        </pc:sldMkLst>
        <pc:spChg chg="del mod ord">
          <ac:chgData name="Meleg, Andras" userId="9d6a6a8d-0f2a-44e5-8ce2-ffe7761beecf" providerId="ADAL" clId="{837254E8-174E-48C0-AD22-56378D3B5A29}" dt="2021-11-07T23:49:35.083" v="3197" actId="700"/>
          <ac:spMkLst>
            <pc:docMk/>
            <pc:sldMk cId="1078185998" sldId="272"/>
            <ac:spMk id="2" creationId="{2AEAC105-D560-4F2E-9919-701C47D26C79}"/>
          </ac:spMkLst>
        </pc:spChg>
        <pc:spChg chg="del mod ord">
          <ac:chgData name="Meleg, Andras" userId="9d6a6a8d-0f2a-44e5-8ce2-ffe7761beecf" providerId="ADAL" clId="{837254E8-174E-48C0-AD22-56378D3B5A29}" dt="2021-11-07T23:49:35.083" v="3197" actId="700"/>
          <ac:spMkLst>
            <pc:docMk/>
            <pc:sldMk cId="1078185998" sldId="272"/>
            <ac:spMk id="3" creationId="{6F6023BC-72B3-4BEA-92F8-4F34E1DBF9A2}"/>
          </ac:spMkLst>
        </pc:spChg>
        <pc:spChg chg="add del mod ord">
          <ac:chgData name="Meleg, Andras" userId="9d6a6a8d-0f2a-44e5-8ce2-ffe7761beecf" providerId="ADAL" clId="{837254E8-174E-48C0-AD22-56378D3B5A29}" dt="2021-11-07T23:53:45.253" v="3200" actId="478"/>
          <ac:spMkLst>
            <pc:docMk/>
            <pc:sldMk cId="1078185998" sldId="272"/>
            <ac:spMk id="4" creationId="{121D2BA7-C264-4849-B50A-D17325F19A63}"/>
          </ac:spMkLst>
        </pc:spChg>
        <pc:spChg chg="add del mod ord">
          <ac:chgData name="Meleg, Andras" userId="9d6a6a8d-0f2a-44e5-8ce2-ffe7761beecf" providerId="ADAL" clId="{837254E8-174E-48C0-AD22-56378D3B5A29}" dt="2021-11-07T23:53:37.250" v="3198"/>
          <ac:spMkLst>
            <pc:docMk/>
            <pc:sldMk cId="1078185998" sldId="272"/>
            <ac:spMk id="5" creationId="{54C2B638-41CA-49AD-8928-9FE040BE6F17}"/>
          </ac:spMkLst>
        </pc:spChg>
        <pc:picChg chg="add mod">
          <ac:chgData name="Meleg, Andras" userId="9d6a6a8d-0f2a-44e5-8ce2-ffe7761beecf" providerId="ADAL" clId="{837254E8-174E-48C0-AD22-56378D3B5A29}" dt="2021-11-07T23:56:08.418" v="3224" actId="1076"/>
          <ac:picMkLst>
            <pc:docMk/>
            <pc:sldMk cId="1078185998" sldId="272"/>
            <ac:picMk id="1026" creationId="{183B3105-1D33-4380-BD31-4F316322DF8D}"/>
          </ac:picMkLst>
        </pc:picChg>
        <pc:picChg chg="add mod">
          <ac:chgData name="Meleg, Andras" userId="9d6a6a8d-0f2a-44e5-8ce2-ffe7761beecf" providerId="ADAL" clId="{837254E8-174E-48C0-AD22-56378D3B5A29}" dt="2021-11-07T23:56:10.692" v="3225" actId="1076"/>
          <ac:picMkLst>
            <pc:docMk/>
            <pc:sldMk cId="1078185998" sldId="272"/>
            <ac:picMk id="1028" creationId="{6281F00F-FB7B-46C9-A262-A95F28A4D5D3}"/>
          </ac:picMkLst>
        </pc:picChg>
      </pc:sldChg>
      <pc:sldChg chg="modSp new mod">
        <pc:chgData name="Meleg, Andras" userId="9d6a6a8d-0f2a-44e5-8ce2-ffe7761beecf" providerId="ADAL" clId="{837254E8-174E-48C0-AD22-56378D3B5A29}" dt="2021-11-08T00:59:51.205" v="3827" actId="1076"/>
        <pc:sldMkLst>
          <pc:docMk/>
          <pc:sldMk cId="1928260667" sldId="273"/>
        </pc:sldMkLst>
        <pc:spChg chg="mod">
          <ac:chgData name="Meleg, Andras" userId="9d6a6a8d-0f2a-44e5-8ce2-ffe7761beecf" providerId="ADAL" clId="{837254E8-174E-48C0-AD22-56378D3B5A29}" dt="2021-11-08T00:59:51.205" v="3827" actId="1076"/>
          <ac:spMkLst>
            <pc:docMk/>
            <pc:sldMk cId="1928260667" sldId="273"/>
            <ac:spMk id="2" creationId="{322CCE43-C546-42A0-875C-51129C127160}"/>
          </ac:spMkLst>
        </pc:spChg>
        <pc:spChg chg="mod">
          <ac:chgData name="Meleg, Andras" userId="9d6a6a8d-0f2a-44e5-8ce2-ffe7761beecf" providerId="ADAL" clId="{837254E8-174E-48C0-AD22-56378D3B5A29}" dt="2021-11-08T00:59:39.570" v="3824" actId="1076"/>
          <ac:spMkLst>
            <pc:docMk/>
            <pc:sldMk cId="1928260667" sldId="273"/>
            <ac:spMk id="3" creationId="{5D105DD4-E7A5-4F44-B399-EBCAAC133E88}"/>
          </ac:spMkLst>
        </pc:spChg>
      </pc:sldChg>
      <pc:sldChg chg="new del">
        <pc:chgData name="Meleg, Andras" userId="9d6a6a8d-0f2a-44e5-8ce2-ffe7761beecf" providerId="ADAL" clId="{837254E8-174E-48C0-AD22-56378D3B5A29}" dt="2021-11-08T01:01:28.844" v="3944" actId="680"/>
        <pc:sldMkLst>
          <pc:docMk/>
          <pc:sldMk cId="1968380183" sldId="274"/>
        </pc:sldMkLst>
      </pc:sldChg>
      <pc:sldChg chg="modSp new mod ord">
        <pc:chgData name="Meleg, Andras" userId="9d6a6a8d-0f2a-44e5-8ce2-ffe7761beecf" providerId="ADAL" clId="{837254E8-174E-48C0-AD22-56378D3B5A29}" dt="2021-11-08T02:51:23.968" v="5105" actId="113"/>
        <pc:sldMkLst>
          <pc:docMk/>
          <pc:sldMk cId="2179080405" sldId="274"/>
        </pc:sldMkLst>
        <pc:spChg chg="mod">
          <ac:chgData name="Meleg, Andras" userId="9d6a6a8d-0f2a-44e5-8ce2-ffe7761beecf" providerId="ADAL" clId="{837254E8-174E-48C0-AD22-56378D3B5A29}" dt="2021-11-08T01:06:07.008" v="4158" actId="20577"/>
          <ac:spMkLst>
            <pc:docMk/>
            <pc:sldMk cId="2179080405" sldId="274"/>
            <ac:spMk id="2" creationId="{79B7D5E3-1242-49E8-B7C1-5D57EBB13F77}"/>
          </ac:spMkLst>
        </pc:spChg>
        <pc:spChg chg="mod">
          <ac:chgData name="Meleg, Andras" userId="9d6a6a8d-0f2a-44e5-8ce2-ffe7761beecf" providerId="ADAL" clId="{837254E8-174E-48C0-AD22-56378D3B5A29}" dt="2021-11-08T02:51:23.968" v="5105" actId="113"/>
          <ac:spMkLst>
            <pc:docMk/>
            <pc:sldMk cId="2179080405" sldId="274"/>
            <ac:spMk id="3" creationId="{4C55063D-CB7C-46E0-A9F0-5604CE0D5C3C}"/>
          </ac:spMkLst>
        </pc:spChg>
      </pc:sldChg>
      <pc:sldChg chg="addSp delSp modSp new mod">
        <pc:chgData name="Meleg, Andras" userId="9d6a6a8d-0f2a-44e5-8ce2-ffe7761beecf" providerId="ADAL" clId="{837254E8-174E-48C0-AD22-56378D3B5A29}" dt="2021-11-08T02:51:56.730" v="5108" actId="20577"/>
        <pc:sldMkLst>
          <pc:docMk/>
          <pc:sldMk cId="2552474215" sldId="275"/>
        </pc:sldMkLst>
        <pc:spChg chg="mod">
          <ac:chgData name="Meleg, Andras" userId="9d6a6a8d-0f2a-44e5-8ce2-ffe7761beecf" providerId="ADAL" clId="{837254E8-174E-48C0-AD22-56378D3B5A29}" dt="2021-11-08T02:51:56.730" v="5108" actId="20577"/>
          <ac:spMkLst>
            <pc:docMk/>
            <pc:sldMk cId="2552474215" sldId="275"/>
            <ac:spMk id="2" creationId="{55A40F68-757B-4F01-978A-B1D8FA8D34DC}"/>
          </ac:spMkLst>
        </pc:spChg>
        <pc:spChg chg="del mod">
          <ac:chgData name="Meleg, Andras" userId="9d6a6a8d-0f2a-44e5-8ce2-ffe7761beecf" providerId="ADAL" clId="{837254E8-174E-48C0-AD22-56378D3B5A29}" dt="2021-11-08T01:06:52.857" v="4258" actId="1032"/>
          <ac:spMkLst>
            <pc:docMk/>
            <pc:sldMk cId="2552474215" sldId="275"/>
            <ac:spMk id="3" creationId="{5B47063D-FBC0-4217-99B8-1A10FF213845}"/>
          </ac:spMkLst>
        </pc:spChg>
        <pc:spChg chg="mod topLvl">
          <ac:chgData name="Meleg, Andras" userId="9d6a6a8d-0f2a-44e5-8ce2-ffe7761beecf" providerId="ADAL" clId="{837254E8-174E-48C0-AD22-56378D3B5A29}" dt="2021-11-08T02:51:16.652" v="5102" actId="113"/>
          <ac:spMkLst>
            <pc:docMk/>
            <pc:sldMk cId="2552474215" sldId="275"/>
            <ac:spMk id="6" creationId="{DC91BF91-2EF0-49DA-853A-E5707A7ADB30}"/>
          </ac:spMkLst>
        </pc:spChg>
        <pc:spChg chg="mod topLvl">
          <ac:chgData name="Meleg, Andras" userId="9d6a6a8d-0f2a-44e5-8ce2-ffe7761beecf" providerId="ADAL" clId="{837254E8-174E-48C0-AD22-56378D3B5A29}" dt="2021-11-08T02:51:16.652" v="5102" actId="113"/>
          <ac:spMkLst>
            <pc:docMk/>
            <pc:sldMk cId="2552474215" sldId="275"/>
            <ac:spMk id="7" creationId="{4D01F18B-9C20-432B-8344-1651828D2D50}"/>
          </ac:spMkLst>
        </pc:spChg>
        <pc:spChg chg="mod topLvl">
          <ac:chgData name="Meleg, Andras" userId="9d6a6a8d-0f2a-44e5-8ce2-ffe7761beecf" providerId="ADAL" clId="{837254E8-174E-48C0-AD22-56378D3B5A29}" dt="2021-11-08T02:51:16.652" v="5102" actId="113"/>
          <ac:spMkLst>
            <pc:docMk/>
            <pc:sldMk cId="2552474215" sldId="275"/>
            <ac:spMk id="8" creationId="{131D00DE-6D87-4EFB-9028-4685FD42A1AA}"/>
          </ac:spMkLst>
        </pc:spChg>
        <pc:spChg chg="mod topLvl">
          <ac:chgData name="Meleg, Andras" userId="9d6a6a8d-0f2a-44e5-8ce2-ffe7761beecf" providerId="ADAL" clId="{837254E8-174E-48C0-AD22-56378D3B5A29}" dt="2021-11-08T02:51:16.652" v="5102" actId="113"/>
          <ac:spMkLst>
            <pc:docMk/>
            <pc:sldMk cId="2552474215" sldId="275"/>
            <ac:spMk id="9" creationId="{D21E8D2D-8B88-4E8A-8EA3-F3EB1AD73215}"/>
          </ac:spMkLst>
        </pc:spChg>
        <pc:grpChg chg="del mod">
          <ac:chgData name="Meleg, Andras" userId="9d6a6a8d-0f2a-44e5-8ce2-ffe7761beecf" providerId="ADAL" clId="{837254E8-174E-48C0-AD22-56378D3B5A29}" dt="2021-11-08T01:09:40.455" v="4517" actId="165"/>
          <ac:grpSpMkLst>
            <pc:docMk/>
            <pc:sldMk cId="2552474215" sldId="275"/>
            <ac:grpSpMk id="5" creationId="{B1B25200-CED6-42F4-8FFC-42E4871B945D}"/>
          </ac:grpSpMkLst>
        </pc:grpChg>
        <pc:grpChg chg="add mod">
          <ac:chgData name="Meleg, Andras" userId="9d6a6a8d-0f2a-44e5-8ce2-ffe7761beecf" providerId="ADAL" clId="{837254E8-174E-48C0-AD22-56378D3B5A29}" dt="2021-11-08T01:10:53.318" v="4529" actId="688"/>
          <ac:grpSpMkLst>
            <pc:docMk/>
            <pc:sldMk cId="2552474215" sldId="275"/>
            <ac:grpSpMk id="10" creationId="{F8313401-1B78-4C36-B30C-CB4AA989EB95}"/>
          </ac:grpSpMkLst>
        </pc:grpChg>
        <pc:graphicFrameChg chg="add del mod modGraphic">
          <ac:chgData name="Meleg, Andras" userId="9d6a6a8d-0f2a-44e5-8ce2-ffe7761beecf" providerId="ADAL" clId="{837254E8-174E-48C0-AD22-56378D3B5A29}" dt="2021-11-08T01:09:33.613" v="4516" actId="18245"/>
          <ac:graphicFrameMkLst>
            <pc:docMk/>
            <pc:sldMk cId="2552474215" sldId="275"/>
            <ac:graphicFrameMk id="4" creationId="{6DF996CC-66A2-46F5-A0DE-7F0EBF08B7F7}"/>
          </ac:graphicFrameMkLst>
        </pc:graphicFrameChg>
      </pc:sldChg>
      <pc:sldChg chg="addSp delSp modSp new mod">
        <pc:chgData name="Meleg, Andras" userId="9d6a6a8d-0f2a-44e5-8ce2-ffe7761beecf" providerId="ADAL" clId="{837254E8-174E-48C0-AD22-56378D3B5A29}" dt="2021-11-08T02:52:08.046" v="5109" actId="207"/>
        <pc:sldMkLst>
          <pc:docMk/>
          <pc:sldMk cId="1448005749" sldId="276"/>
        </pc:sldMkLst>
        <pc:spChg chg="del">
          <ac:chgData name="Meleg, Andras" userId="9d6a6a8d-0f2a-44e5-8ce2-ffe7761beecf" providerId="ADAL" clId="{837254E8-174E-48C0-AD22-56378D3B5A29}" dt="2021-11-08T01:13:12.683" v="4548" actId="478"/>
          <ac:spMkLst>
            <pc:docMk/>
            <pc:sldMk cId="1448005749" sldId="276"/>
            <ac:spMk id="2" creationId="{FF79E2A0-3087-45AD-AF66-C3E401759F35}"/>
          </ac:spMkLst>
        </pc:spChg>
        <pc:spChg chg="del">
          <ac:chgData name="Meleg, Andras" userId="9d6a6a8d-0f2a-44e5-8ce2-ffe7761beecf" providerId="ADAL" clId="{837254E8-174E-48C0-AD22-56378D3B5A29}" dt="2021-11-08T01:14:18.108" v="4556" actId="1032"/>
          <ac:spMkLst>
            <pc:docMk/>
            <pc:sldMk cId="1448005749" sldId="276"/>
            <ac:spMk id="3" creationId="{8B100C3F-A42C-405A-807F-01ABAF58D7B2}"/>
          </ac:spMkLst>
        </pc:spChg>
        <pc:spChg chg="add mod">
          <ac:chgData name="Meleg, Andras" userId="9d6a6a8d-0f2a-44e5-8ce2-ffe7761beecf" providerId="ADAL" clId="{837254E8-174E-48C0-AD22-56378D3B5A29}" dt="2021-11-08T02:52:08.046" v="5109" actId="207"/>
          <ac:spMkLst>
            <pc:docMk/>
            <pc:sldMk cId="1448005749" sldId="276"/>
            <ac:spMk id="4" creationId="{C469EC10-4C6B-447A-ABA1-F51245AE9E3F}"/>
          </ac:spMkLst>
        </pc:spChg>
        <pc:spChg chg="del mod topLvl">
          <ac:chgData name="Meleg, Andras" userId="9d6a6a8d-0f2a-44e5-8ce2-ffe7761beecf" providerId="ADAL" clId="{837254E8-174E-48C0-AD22-56378D3B5A29}" dt="2021-11-08T02:47:06.460" v="4637" actId="478"/>
          <ac:spMkLst>
            <pc:docMk/>
            <pc:sldMk cId="1448005749" sldId="276"/>
            <ac:spMk id="7" creationId="{D68ED75D-67B0-40C5-9622-7B1B8C1AD852}"/>
          </ac:spMkLst>
        </pc:spChg>
        <pc:spChg chg="del mod topLvl">
          <ac:chgData name="Meleg, Andras" userId="9d6a6a8d-0f2a-44e5-8ce2-ffe7761beecf" providerId="ADAL" clId="{837254E8-174E-48C0-AD22-56378D3B5A29}" dt="2021-11-08T02:47:07.245" v="4638" actId="478"/>
          <ac:spMkLst>
            <pc:docMk/>
            <pc:sldMk cId="1448005749" sldId="276"/>
            <ac:spMk id="8" creationId="{9BBD35EF-88CD-44D0-BADC-A63953B298E1}"/>
          </ac:spMkLst>
        </pc:spChg>
        <pc:grpChg chg="del mod">
          <ac:chgData name="Meleg, Andras" userId="9d6a6a8d-0f2a-44e5-8ce2-ffe7761beecf" providerId="ADAL" clId="{837254E8-174E-48C0-AD22-56378D3B5A29}" dt="2021-11-08T02:47:06.460" v="4637" actId="478"/>
          <ac:grpSpMkLst>
            <pc:docMk/>
            <pc:sldMk cId="1448005749" sldId="276"/>
            <ac:grpSpMk id="6" creationId="{D859A91C-40F6-4ADD-9564-D642E57EB148}"/>
          </ac:grpSpMkLst>
        </pc:grpChg>
        <pc:graphicFrameChg chg="add del mod modGraphic">
          <ac:chgData name="Meleg, Andras" userId="9d6a6a8d-0f2a-44e5-8ce2-ffe7761beecf" providerId="ADAL" clId="{837254E8-174E-48C0-AD22-56378D3B5A29}" dt="2021-11-08T01:15:44.693" v="4593" actId="18245"/>
          <ac:graphicFrameMkLst>
            <pc:docMk/>
            <pc:sldMk cId="1448005749" sldId="276"/>
            <ac:graphicFrameMk id="5" creationId="{87993625-A07F-44BB-8B29-B73D32AF1446}"/>
          </ac:graphicFrameMkLst>
        </pc:graphicFrameChg>
        <pc:graphicFrameChg chg="add mod modGraphic">
          <ac:chgData name="Meleg, Andras" userId="9d6a6a8d-0f2a-44e5-8ce2-ffe7761beecf" providerId="ADAL" clId="{837254E8-174E-48C0-AD22-56378D3B5A29}" dt="2021-11-08T02:51:06.612" v="5100" actId="113"/>
          <ac:graphicFrameMkLst>
            <pc:docMk/>
            <pc:sldMk cId="1448005749" sldId="276"/>
            <ac:graphicFrameMk id="9" creationId="{CE9D63A6-B75D-4A18-B528-E0107C0FF710}"/>
          </ac:graphicFrameMkLst>
        </pc:graphicFrameChg>
      </pc:sldChg>
      <pc:sldChg chg="addSp delSp modSp new mod">
        <pc:chgData name="Meleg, Andras" userId="9d6a6a8d-0f2a-44e5-8ce2-ffe7761beecf" providerId="ADAL" clId="{837254E8-174E-48C0-AD22-56378D3B5A29}" dt="2021-11-08T03:06:45.194" v="5641" actId="207"/>
        <pc:sldMkLst>
          <pc:docMk/>
          <pc:sldMk cId="2081327359" sldId="277"/>
        </pc:sldMkLst>
        <pc:spChg chg="del">
          <ac:chgData name="Meleg, Andras" userId="9d6a6a8d-0f2a-44e5-8ce2-ffe7761beecf" providerId="ADAL" clId="{837254E8-174E-48C0-AD22-56378D3B5A29}" dt="2021-11-08T02:52:17.122" v="5112" actId="478"/>
          <ac:spMkLst>
            <pc:docMk/>
            <pc:sldMk cId="2081327359" sldId="277"/>
            <ac:spMk id="2" creationId="{38608850-89ED-4894-B355-522DD9AFB58A}"/>
          </ac:spMkLst>
        </pc:spChg>
        <pc:spChg chg="add del">
          <ac:chgData name="Meleg, Andras" userId="9d6a6a8d-0f2a-44e5-8ce2-ffe7761beecf" providerId="ADAL" clId="{837254E8-174E-48C0-AD22-56378D3B5A29}" dt="2021-11-08T02:53:03.768" v="5119" actId="1032"/>
          <ac:spMkLst>
            <pc:docMk/>
            <pc:sldMk cId="2081327359" sldId="277"/>
            <ac:spMk id="3" creationId="{D93A725D-EC89-4699-8BD3-141DE7C03542}"/>
          </ac:spMkLst>
        </pc:spChg>
        <pc:spChg chg="add mod">
          <ac:chgData name="Meleg, Andras" userId="9d6a6a8d-0f2a-44e5-8ce2-ffe7761beecf" providerId="ADAL" clId="{837254E8-174E-48C0-AD22-56378D3B5A29}" dt="2021-11-08T02:52:24.967" v="5116" actId="20577"/>
          <ac:spMkLst>
            <pc:docMk/>
            <pc:sldMk cId="2081327359" sldId="277"/>
            <ac:spMk id="4" creationId="{D2855971-6722-4E67-8FA9-FFDA1B23A310}"/>
          </ac:spMkLst>
        </pc:spChg>
        <pc:graphicFrameChg chg="add del modGraphic">
          <ac:chgData name="Meleg, Andras" userId="9d6a6a8d-0f2a-44e5-8ce2-ffe7761beecf" providerId="ADAL" clId="{837254E8-174E-48C0-AD22-56378D3B5A29}" dt="2021-11-08T02:52:50.732" v="5118" actId="1032"/>
          <ac:graphicFrameMkLst>
            <pc:docMk/>
            <pc:sldMk cId="2081327359" sldId="277"/>
            <ac:graphicFrameMk id="5" creationId="{41619522-BCBE-4C6C-9497-468D1C4A718C}"/>
          </ac:graphicFrameMkLst>
        </pc:graphicFrameChg>
        <pc:graphicFrameChg chg="add mod modGraphic">
          <ac:chgData name="Meleg, Andras" userId="9d6a6a8d-0f2a-44e5-8ce2-ffe7761beecf" providerId="ADAL" clId="{837254E8-174E-48C0-AD22-56378D3B5A29}" dt="2021-11-08T03:06:45.194" v="5641" actId="207"/>
          <ac:graphicFrameMkLst>
            <pc:docMk/>
            <pc:sldMk cId="2081327359" sldId="277"/>
            <ac:graphicFrameMk id="6" creationId="{A6107AE2-78EA-421D-AE8F-930F4B9DDB2C}"/>
          </ac:graphicFrameMkLst>
        </pc:graphicFrameChg>
      </pc:sldChg>
      <pc:sldChg chg="new del">
        <pc:chgData name="Meleg, Andras" userId="9d6a6a8d-0f2a-44e5-8ce2-ffe7761beecf" providerId="ADAL" clId="{837254E8-174E-48C0-AD22-56378D3B5A29}" dt="2021-11-08T02:54:48.162" v="5271" actId="680"/>
        <pc:sldMkLst>
          <pc:docMk/>
          <pc:sldMk cId="2858002146" sldId="278"/>
        </pc:sldMkLst>
      </pc:sldChg>
      <pc:sldChg chg="addSp delSp modSp new mod">
        <pc:chgData name="Meleg, Andras" userId="9d6a6a8d-0f2a-44e5-8ce2-ffe7761beecf" providerId="ADAL" clId="{837254E8-174E-48C0-AD22-56378D3B5A29}" dt="2021-11-08T02:58:24.974" v="5539"/>
        <pc:sldMkLst>
          <pc:docMk/>
          <pc:sldMk cId="3642573740" sldId="278"/>
        </pc:sldMkLst>
        <pc:spChg chg="mod">
          <ac:chgData name="Meleg, Andras" userId="9d6a6a8d-0f2a-44e5-8ce2-ffe7761beecf" providerId="ADAL" clId="{837254E8-174E-48C0-AD22-56378D3B5A29}" dt="2021-11-08T02:56:15.371" v="5421" actId="113"/>
          <ac:spMkLst>
            <pc:docMk/>
            <pc:sldMk cId="3642573740" sldId="278"/>
            <ac:spMk id="2" creationId="{E001C9AB-2E68-4460-81AC-A7EF83DFB94A}"/>
          </ac:spMkLst>
        </pc:spChg>
        <pc:spChg chg="del">
          <ac:chgData name="Meleg, Andras" userId="9d6a6a8d-0f2a-44e5-8ce2-ffe7761beecf" providerId="ADAL" clId="{837254E8-174E-48C0-AD22-56378D3B5A29}" dt="2021-11-08T02:56:27.958" v="5422" actId="1032"/>
          <ac:spMkLst>
            <pc:docMk/>
            <pc:sldMk cId="3642573740" sldId="278"/>
            <ac:spMk id="3" creationId="{9C75D916-722E-4919-8447-1A16EA1FBE39}"/>
          </ac:spMkLst>
        </pc:spChg>
        <pc:spChg chg="add del mod">
          <ac:chgData name="Meleg, Andras" userId="9d6a6a8d-0f2a-44e5-8ce2-ffe7761beecf" providerId="ADAL" clId="{837254E8-174E-48C0-AD22-56378D3B5A29}" dt="2021-11-08T02:58:24.974" v="5539"/>
          <ac:spMkLst>
            <pc:docMk/>
            <pc:sldMk cId="3642573740" sldId="278"/>
            <ac:spMk id="5" creationId="{0E6809E7-514D-4F8A-93A7-88A2FFD3A42F}"/>
          </ac:spMkLst>
        </pc:spChg>
        <pc:graphicFrameChg chg="add mod modGraphic">
          <ac:chgData name="Meleg, Andras" userId="9d6a6a8d-0f2a-44e5-8ce2-ffe7761beecf" providerId="ADAL" clId="{837254E8-174E-48C0-AD22-56378D3B5A29}" dt="2021-11-08T02:58:16.244" v="5537"/>
          <ac:graphicFrameMkLst>
            <pc:docMk/>
            <pc:sldMk cId="3642573740" sldId="278"/>
            <ac:graphicFrameMk id="4" creationId="{3992994C-6C64-4FEE-8AA5-89E9368CD8AC}"/>
          </ac:graphicFrameMkLst>
        </pc:graphicFrameChg>
      </pc:sldChg>
      <pc:sldChg chg="addSp delSp modSp add mod">
        <pc:chgData name="Meleg, Andras" userId="9d6a6a8d-0f2a-44e5-8ce2-ffe7761beecf" providerId="ADAL" clId="{837254E8-174E-48C0-AD22-56378D3B5A29}" dt="2021-11-08T03:00:48.191" v="5563" actId="207"/>
        <pc:sldMkLst>
          <pc:docMk/>
          <pc:sldMk cId="1426245192" sldId="279"/>
        </pc:sldMkLst>
        <pc:spChg chg="mod">
          <ac:chgData name="Meleg, Andras" userId="9d6a6a8d-0f2a-44e5-8ce2-ffe7761beecf" providerId="ADAL" clId="{837254E8-174E-48C0-AD22-56378D3B5A29}" dt="2021-11-08T03:00:48.191" v="5563" actId="207"/>
          <ac:spMkLst>
            <pc:docMk/>
            <pc:sldMk cId="1426245192" sldId="279"/>
            <ac:spMk id="6" creationId="{4F3CB4E9-BE1C-4D5F-BF99-13F0218272E7}"/>
          </ac:spMkLst>
        </pc:spChg>
        <pc:spChg chg="mod">
          <ac:chgData name="Meleg, Andras" userId="9d6a6a8d-0f2a-44e5-8ce2-ffe7761beecf" providerId="ADAL" clId="{837254E8-174E-48C0-AD22-56378D3B5A29}" dt="2021-11-08T03:00:44.768" v="5561" actId="207"/>
          <ac:spMkLst>
            <pc:docMk/>
            <pc:sldMk cId="1426245192" sldId="279"/>
            <ac:spMk id="7" creationId="{5D4E4716-7181-4672-84C9-8D76FB571B95}"/>
          </ac:spMkLst>
        </pc:spChg>
        <pc:spChg chg="mod">
          <ac:chgData name="Meleg, Andras" userId="9d6a6a8d-0f2a-44e5-8ce2-ffe7761beecf" providerId="ADAL" clId="{837254E8-174E-48C0-AD22-56378D3B5A29}" dt="2021-11-08T03:00:44.768" v="5561" actId="207"/>
          <ac:spMkLst>
            <pc:docMk/>
            <pc:sldMk cId="1426245192" sldId="279"/>
            <ac:spMk id="8" creationId="{D80C538C-6F70-4A7F-860F-4C68DFE6D3FB}"/>
          </ac:spMkLst>
        </pc:spChg>
        <pc:spChg chg="mod">
          <ac:chgData name="Meleg, Andras" userId="9d6a6a8d-0f2a-44e5-8ce2-ffe7761beecf" providerId="ADAL" clId="{837254E8-174E-48C0-AD22-56378D3B5A29}" dt="2021-11-08T03:00:44.768" v="5561" actId="207"/>
          <ac:spMkLst>
            <pc:docMk/>
            <pc:sldMk cId="1426245192" sldId="279"/>
            <ac:spMk id="9" creationId="{A905FEFF-FFF3-4091-A807-0CF49771E58B}"/>
          </ac:spMkLst>
        </pc:spChg>
        <pc:grpChg chg="mod">
          <ac:chgData name="Meleg, Andras" userId="9d6a6a8d-0f2a-44e5-8ce2-ffe7761beecf" providerId="ADAL" clId="{837254E8-174E-48C0-AD22-56378D3B5A29}" dt="2021-11-08T03:00:44.768" v="5561" actId="207"/>
          <ac:grpSpMkLst>
            <pc:docMk/>
            <pc:sldMk cId="1426245192" sldId="279"/>
            <ac:grpSpMk id="3" creationId="{9560F47B-AB0E-48B0-AA1F-EF6197DDD088}"/>
          </ac:grpSpMkLst>
        </pc:grpChg>
        <pc:graphicFrameChg chg="mod">
          <ac:chgData name="Meleg, Andras" userId="9d6a6a8d-0f2a-44e5-8ce2-ffe7761beecf" providerId="ADAL" clId="{837254E8-174E-48C0-AD22-56378D3B5A29}" dt="2021-11-08T03:00:27.326" v="5558" actId="1076"/>
          <ac:graphicFrameMkLst>
            <pc:docMk/>
            <pc:sldMk cId="1426245192" sldId="279"/>
            <ac:graphicFrameMk id="4" creationId="{3992994C-6C64-4FEE-8AA5-89E9368CD8AC}"/>
          </ac:graphicFrameMkLst>
        </pc:graphicFrameChg>
        <pc:graphicFrameChg chg="add del mod">
          <ac:chgData name="Meleg, Andras" userId="9d6a6a8d-0f2a-44e5-8ce2-ffe7761beecf" providerId="ADAL" clId="{837254E8-174E-48C0-AD22-56378D3B5A29}" dt="2021-11-08T02:59:17.555" v="5548" actId="18245"/>
          <ac:graphicFrameMkLst>
            <pc:docMk/>
            <pc:sldMk cId="1426245192" sldId="279"/>
            <ac:graphicFrameMk id="5" creationId="{614EBAA8-F709-4E6E-98A9-AECDD2855A56}"/>
          </ac:graphicFrameMkLst>
        </pc:graphicFrameChg>
      </pc:sldChg>
      <pc:sldChg chg="addSp delSp modSp add mod">
        <pc:chgData name="Meleg, Andras" userId="9d6a6a8d-0f2a-44e5-8ce2-ffe7761beecf" providerId="ADAL" clId="{837254E8-174E-48C0-AD22-56378D3B5A29}" dt="2021-11-08T03:05:18.615" v="5624" actId="20577"/>
        <pc:sldMkLst>
          <pc:docMk/>
          <pc:sldMk cId="2491135989" sldId="280"/>
        </pc:sldMkLst>
        <pc:spChg chg="del">
          <ac:chgData name="Meleg, Andras" userId="9d6a6a8d-0f2a-44e5-8ce2-ffe7761beecf" providerId="ADAL" clId="{837254E8-174E-48C0-AD22-56378D3B5A29}" dt="2021-11-08T03:05:15.726" v="5623" actId="478"/>
          <ac:spMkLst>
            <pc:docMk/>
            <pc:sldMk cId="2491135989" sldId="280"/>
            <ac:spMk id="6" creationId="{4F3CB4E9-BE1C-4D5F-BF99-13F0218272E7}"/>
          </ac:spMkLst>
        </pc:spChg>
        <pc:spChg chg="mod">
          <ac:chgData name="Meleg, Andras" userId="9d6a6a8d-0f2a-44e5-8ce2-ffe7761beecf" providerId="ADAL" clId="{837254E8-174E-48C0-AD22-56378D3B5A29}" dt="2021-11-08T03:03:17.351" v="5598" actId="1076"/>
          <ac:spMkLst>
            <pc:docMk/>
            <pc:sldMk cId="2491135989" sldId="280"/>
            <ac:spMk id="7" creationId="{5D4E4716-7181-4672-84C9-8D76FB571B95}"/>
          </ac:spMkLst>
        </pc:spChg>
        <pc:spChg chg="del mod">
          <ac:chgData name="Meleg, Andras" userId="9d6a6a8d-0f2a-44e5-8ce2-ffe7761beecf" providerId="ADAL" clId="{837254E8-174E-48C0-AD22-56378D3B5A29}" dt="2021-11-08T03:03:10" v="5594" actId="478"/>
          <ac:spMkLst>
            <pc:docMk/>
            <pc:sldMk cId="2491135989" sldId="280"/>
            <ac:spMk id="8" creationId="{D80C538C-6F70-4A7F-860F-4C68DFE6D3FB}"/>
          </ac:spMkLst>
        </pc:spChg>
        <pc:spChg chg="del">
          <ac:chgData name="Meleg, Andras" userId="9d6a6a8d-0f2a-44e5-8ce2-ffe7761beecf" providerId="ADAL" clId="{837254E8-174E-48C0-AD22-56378D3B5A29}" dt="2021-11-08T03:03:07.611" v="5592" actId="478"/>
          <ac:spMkLst>
            <pc:docMk/>
            <pc:sldMk cId="2491135989" sldId="280"/>
            <ac:spMk id="9" creationId="{A905FEFF-FFF3-4091-A807-0CF49771E58B}"/>
          </ac:spMkLst>
        </pc:spChg>
        <pc:spChg chg="add mod">
          <ac:chgData name="Meleg, Andras" userId="9d6a6a8d-0f2a-44e5-8ce2-ffe7761beecf" providerId="ADAL" clId="{837254E8-174E-48C0-AD22-56378D3B5A29}" dt="2021-11-08T03:03:46.416" v="5605" actId="164"/>
          <ac:spMkLst>
            <pc:docMk/>
            <pc:sldMk cId="2491135989" sldId="280"/>
            <ac:spMk id="10" creationId="{FE96309B-6BF1-4197-8115-7769FA2D53A4}"/>
          </ac:spMkLst>
        </pc:spChg>
        <pc:spChg chg="add mod">
          <ac:chgData name="Meleg, Andras" userId="9d6a6a8d-0f2a-44e5-8ce2-ffe7761beecf" providerId="ADAL" clId="{837254E8-174E-48C0-AD22-56378D3B5A29}" dt="2021-11-08T03:05:18.615" v="5624" actId="20577"/>
          <ac:spMkLst>
            <pc:docMk/>
            <pc:sldMk cId="2491135989" sldId="280"/>
            <ac:spMk id="11" creationId="{09C580A6-61CA-40E3-B578-5E70B8CC66A7}"/>
          </ac:spMkLst>
        </pc:spChg>
        <pc:grpChg chg="add del mod">
          <ac:chgData name="Meleg, Andras" userId="9d6a6a8d-0f2a-44e5-8ce2-ffe7761beecf" providerId="ADAL" clId="{837254E8-174E-48C0-AD22-56378D3B5A29}" dt="2021-11-08T03:05:15.726" v="5623" actId="478"/>
          <ac:grpSpMkLst>
            <pc:docMk/>
            <pc:sldMk cId="2491135989" sldId="280"/>
            <ac:grpSpMk id="3" creationId="{9560F47B-AB0E-48B0-AA1F-EF6197DDD088}"/>
          </ac:grpSpMkLst>
        </pc:grpChg>
        <pc:grpChg chg="add mod">
          <ac:chgData name="Meleg, Andras" userId="9d6a6a8d-0f2a-44e5-8ce2-ffe7761beecf" providerId="ADAL" clId="{837254E8-174E-48C0-AD22-56378D3B5A29}" dt="2021-11-08T03:04:00.350" v="5608" actId="14100"/>
          <ac:grpSpMkLst>
            <pc:docMk/>
            <pc:sldMk cId="2491135989" sldId="280"/>
            <ac:grpSpMk id="5" creationId="{3EF841A0-8066-47F2-84CE-28E26D123131}"/>
          </ac:grpSpMkLst>
        </pc:grpChg>
        <pc:graphicFrameChg chg="mod">
          <ac:chgData name="Meleg, Andras" userId="9d6a6a8d-0f2a-44e5-8ce2-ffe7761beecf" providerId="ADAL" clId="{837254E8-174E-48C0-AD22-56378D3B5A29}" dt="2021-11-08T03:03:03.057" v="5591" actId="478"/>
          <ac:graphicFrameMkLst>
            <pc:docMk/>
            <pc:sldMk cId="2491135989" sldId="280"/>
            <ac:graphicFrameMk id="4" creationId="{3992994C-6C64-4FEE-8AA5-89E9368CD8AC}"/>
          </ac:graphicFrameMkLst>
        </pc:graphicFrameChg>
      </pc:sldChg>
      <pc:sldChg chg="new del">
        <pc:chgData name="Meleg, Andras" userId="9d6a6a8d-0f2a-44e5-8ce2-ffe7761beecf" providerId="ADAL" clId="{837254E8-174E-48C0-AD22-56378D3B5A29}" dt="2021-11-08T03:01:03.623" v="5565" actId="680"/>
        <pc:sldMkLst>
          <pc:docMk/>
          <pc:sldMk cId="3724276420" sldId="280"/>
        </pc:sldMkLst>
      </pc:sldChg>
      <pc:sldChg chg="modSp add mod">
        <pc:chgData name="Meleg, Andras" userId="9d6a6a8d-0f2a-44e5-8ce2-ffe7761beecf" providerId="ADAL" clId="{837254E8-174E-48C0-AD22-56378D3B5A29}" dt="2021-11-08T03:05:23.437" v="5625" actId="20577"/>
        <pc:sldMkLst>
          <pc:docMk/>
          <pc:sldMk cId="2586194716" sldId="281"/>
        </pc:sldMkLst>
        <pc:spChg chg="mod">
          <ac:chgData name="Meleg, Andras" userId="9d6a6a8d-0f2a-44e5-8ce2-ffe7761beecf" providerId="ADAL" clId="{837254E8-174E-48C0-AD22-56378D3B5A29}" dt="2021-11-08T03:05:23.437" v="5625" actId="20577"/>
          <ac:spMkLst>
            <pc:docMk/>
            <pc:sldMk cId="2586194716" sldId="281"/>
            <ac:spMk id="11" creationId="{09C580A6-61CA-40E3-B578-5E70B8CC66A7}"/>
          </ac:spMkLst>
        </pc:spChg>
      </pc:sldChg>
      <pc:sldChg chg="modSp add mod">
        <pc:chgData name="Meleg, Andras" userId="9d6a6a8d-0f2a-44e5-8ce2-ffe7761beecf" providerId="ADAL" clId="{837254E8-174E-48C0-AD22-56378D3B5A29}" dt="2021-11-08T03:05:31.841" v="5631" actId="403"/>
        <pc:sldMkLst>
          <pc:docMk/>
          <pc:sldMk cId="63754885" sldId="282"/>
        </pc:sldMkLst>
        <pc:spChg chg="mod">
          <ac:chgData name="Meleg, Andras" userId="9d6a6a8d-0f2a-44e5-8ce2-ffe7761beecf" providerId="ADAL" clId="{837254E8-174E-48C0-AD22-56378D3B5A29}" dt="2021-11-08T03:05:31.841" v="5631" actId="403"/>
          <ac:spMkLst>
            <pc:docMk/>
            <pc:sldMk cId="63754885" sldId="282"/>
            <ac:spMk id="11" creationId="{09C580A6-61CA-40E3-B578-5E70B8CC66A7}"/>
          </ac:spMkLst>
        </pc:spChg>
      </pc:sldChg>
      <pc:sldChg chg="modSp add">
        <pc:chgData name="Meleg, Andras" userId="9d6a6a8d-0f2a-44e5-8ce2-ffe7761beecf" providerId="ADAL" clId="{837254E8-174E-48C0-AD22-56378D3B5A29}" dt="2021-11-08T03:06:52.902" v="5642" actId="207"/>
        <pc:sldMkLst>
          <pc:docMk/>
          <pc:sldMk cId="1679170642" sldId="283"/>
        </pc:sldMkLst>
        <pc:graphicFrameChg chg="mod">
          <ac:chgData name="Meleg, Andras" userId="9d6a6a8d-0f2a-44e5-8ce2-ffe7761beecf" providerId="ADAL" clId="{837254E8-174E-48C0-AD22-56378D3B5A29}" dt="2021-11-08T03:06:52.902" v="5642" actId="207"/>
          <ac:graphicFrameMkLst>
            <pc:docMk/>
            <pc:sldMk cId="1679170642" sldId="283"/>
            <ac:graphicFrameMk id="6" creationId="{A6107AE2-78EA-421D-AE8F-930F4B9DDB2C}"/>
          </ac:graphicFrameMkLst>
        </pc:graphicFrameChg>
      </pc:sldChg>
      <pc:sldChg chg="modSp add">
        <pc:chgData name="Meleg, Andras" userId="9d6a6a8d-0f2a-44e5-8ce2-ffe7761beecf" providerId="ADAL" clId="{837254E8-174E-48C0-AD22-56378D3B5A29}" dt="2021-11-08T03:07:02.622" v="5643" actId="207"/>
        <pc:sldMkLst>
          <pc:docMk/>
          <pc:sldMk cId="1984574231" sldId="284"/>
        </pc:sldMkLst>
        <pc:graphicFrameChg chg="mod">
          <ac:chgData name="Meleg, Andras" userId="9d6a6a8d-0f2a-44e5-8ce2-ffe7761beecf" providerId="ADAL" clId="{837254E8-174E-48C0-AD22-56378D3B5A29}" dt="2021-11-08T03:07:02.622" v="5643" actId="207"/>
          <ac:graphicFrameMkLst>
            <pc:docMk/>
            <pc:sldMk cId="1984574231" sldId="284"/>
            <ac:graphicFrameMk id="6" creationId="{A6107AE2-78EA-421D-AE8F-930F4B9DDB2C}"/>
          </ac:graphicFrameMkLst>
        </pc:graphicFrameChg>
      </pc:sldChg>
      <pc:sldChg chg="modSp add">
        <pc:chgData name="Meleg, Andras" userId="9d6a6a8d-0f2a-44e5-8ce2-ffe7761beecf" providerId="ADAL" clId="{837254E8-174E-48C0-AD22-56378D3B5A29}" dt="2021-11-08T03:07:20.378" v="5644" actId="207"/>
        <pc:sldMkLst>
          <pc:docMk/>
          <pc:sldMk cId="192613242" sldId="285"/>
        </pc:sldMkLst>
        <pc:graphicFrameChg chg="mod">
          <ac:chgData name="Meleg, Andras" userId="9d6a6a8d-0f2a-44e5-8ce2-ffe7761beecf" providerId="ADAL" clId="{837254E8-174E-48C0-AD22-56378D3B5A29}" dt="2021-11-08T03:07:20.378" v="5644" actId="207"/>
          <ac:graphicFrameMkLst>
            <pc:docMk/>
            <pc:sldMk cId="192613242" sldId="285"/>
            <ac:graphicFrameMk id="6" creationId="{A6107AE2-78EA-421D-AE8F-930F4B9DDB2C}"/>
          </ac:graphicFrameMkLst>
        </pc:graphicFrameChg>
      </pc:sldChg>
      <pc:sldChg chg="add">
        <pc:chgData name="Meleg, Andras" userId="9d6a6a8d-0f2a-44e5-8ce2-ffe7761beecf" providerId="ADAL" clId="{837254E8-174E-48C0-AD22-56378D3B5A29}" dt="2021-11-08T03:06:32.136" v="5640"/>
        <pc:sldMkLst>
          <pc:docMk/>
          <pc:sldMk cId="2818272013" sldId="286"/>
        </pc:sldMkLst>
      </pc:sldChg>
      <pc:sldChg chg="modSp new mod">
        <pc:chgData name="Meleg, Andras" userId="9d6a6a8d-0f2a-44e5-8ce2-ffe7761beecf" providerId="ADAL" clId="{837254E8-174E-48C0-AD22-56378D3B5A29}" dt="2021-11-08T03:08:08.765" v="5693" actId="20577"/>
        <pc:sldMkLst>
          <pc:docMk/>
          <pc:sldMk cId="440692163" sldId="287"/>
        </pc:sldMkLst>
        <pc:spChg chg="mod">
          <ac:chgData name="Meleg, Andras" userId="9d6a6a8d-0f2a-44e5-8ce2-ffe7761beecf" providerId="ADAL" clId="{837254E8-174E-48C0-AD22-56378D3B5A29}" dt="2021-11-08T03:07:53.014" v="5682" actId="20577"/>
          <ac:spMkLst>
            <pc:docMk/>
            <pc:sldMk cId="440692163" sldId="287"/>
            <ac:spMk id="2" creationId="{B3E20A3F-8F5E-406A-A9C9-3C32BFFA47C5}"/>
          </ac:spMkLst>
        </pc:spChg>
        <pc:spChg chg="mod">
          <ac:chgData name="Meleg, Andras" userId="9d6a6a8d-0f2a-44e5-8ce2-ffe7761beecf" providerId="ADAL" clId="{837254E8-174E-48C0-AD22-56378D3B5A29}" dt="2021-11-08T03:08:08.765" v="5693" actId="20577"/>
          <ac:spMkLst>
            <pc:docMk/>
            <pc:sldMk cId="440692163" sldId="287"/>
            <ac:spMk id="3" creationId="{F2076317-E9ED-4FAD-A505-BF0DEE645722}"/>
          </ac:spMkLst>
        </pc:spChg>
      </pc:sldChg>
      <pc:sldChg chg="addSp delSp modSp add del mod">
        <pc:chgData name="Meleg, Andras" userId="9d6a6a8d-0f2a-44e5-8ce2-ffe7761beecf" providerId="ADAL" clId="{837254E8-174E-48C0-AD22-56378D3B5A29}" dt="2021-11-08T03:10:39.525" v="5697" actId="47"/>
        <pc:sldMkLst>
          <pc:docMk/>
          <pc:sldMk cId="1430275708" sldId="288"/>
        </pc:sldMkLst>
        <pc:spChg chg="del">
          <ac:chgData name="Meleg, Andras" userId="9d6a6a8d-0f2a-44e5-8ce2-ffe7761beecf" providerId="ADAL" clId="{837254E8-174E-48C0-AD22-56378D3B5A29}" dt="2021-11-08T03:10:26.952" v="5695" actId="478"/>
          <ac:spMkLst>
            <pc:docMk/>
            <pc:sldMk cId="1430275708" sldId="288"/>
            <ac:spMk id="2" creationId="{E001C9AB-2E68-4460-81AC-A7EF83DFB94A}"/>
          </ac:spMkLst>
        </pc:spChg>
        <pc:spChg chg="add del mod">
          <ac:chgData name="Meleg, Andras" userId="9d6a6a8d-0f2a-44e5-8ce2-ffe7761beecf" providerId="ADAL" clId="{837254E8-174E-48C0-AD22-56378D3B5A29}" dt="2021-11-08T03:10:29.328" v="5696" actId="478"/>
          <ac:spMkLst>
            <pc:docMk/>
            <pc:sldMk cId="1430275708" sldId="288"/>
            <ac:spMk id="5" creationId="{96CD3B06-91A3-481D-80AA-BFF5C1CA6461}"/>
          </ac:spMkLst>
        </pc:spChg>
      </pc:sldChg>
      <pc:sldChg chg="addSp new mod">
        <pc:chgData name="Meleg, Andras" userId="9d6a6a8d-0f2a-44e5-8ce2-ffe7761beecf" providerId="ADAL" clId="{837254E8-174E-48C0-AD22-56378D3B5A29}" dt="2021-11-08T04:20:49.697" v="5699" actId="22"/>
        <pc:sldMkLst>
          <pc:docMk/>
          <pc:sldMk cId="2328448757" sldId="288"/>
        </pc:sldMkLst>
        <pc:picChg chg="add">
          <ac:chgData name="Meleg, Andras" userId="9d6a6a8d-0f2a-44e5-8ce2-ffe7761beecf" providerId="ADAL" clId="{837254E8-174E-48C0-AD22-56378D3B5A29}" dt="2021-11-08T04:20:49.697" v="5699" actId="22"/>
          <ac:picMkLst>
            <pc:docMk/>
            <pc:sldMk cId="2328448757" sldId="288"/>
            <ac:picMk id="5" creationId="{6D57324F-02AE-4847-AEAA-E30FB48322DE}"/>
          </ac:picMkLst>
        </pc:picChg>
      </pc:sldChg>
    </pc:docChg>
  </pc:docChgLst>
  <pc:docChgLst>
    <pc:chgData name="Meleg, Andras" userId="9d6a6a8d-0f2a-44e5-8ce2-ffe7761beecf" providerId="ADAL" clId="{133E4072-7953-49B1-ACD4-ACB9A4B842A0}"/>
    <pc:docChg chg="undo custSel addSld delSld modSld sldOrd modMainMaster">
      <pc:chgData name="Meleg, Andras" userId="9d6a6a8d-0f2a-44e5-8ce2-ffe7761beecf" providerId="ADAL" clId="{133E4072-7953-49B1-ACD4-ACB9A4B842A0}" dt="2021-11-08T19:24:45.789" v="105" actId="1076"/>
      <pc:docMkLst>
        <pc:docMk/>
      </pc:docMkLst>
      <pc:sldChg chg="ord modTransition">
        <pc:chgData name="Meleg, Andras" userId="9d6a6a8d-0f2a-44e5-8ce2-ffe7761beecf" providerId="ADAL" clId="{133E4072-7953-49B1-ACD4-ACB9A4B842A0}" dt="2021-11-08T16:13:23.281" v="72"/>
        <pc:sldMkLst>
          <pc:docMk/>
          <pc:sldMk cId="1721734208" sldId="256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827391260" sldId="257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4033158368" sldId="259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590479083" sldId="260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701365573" sldId="261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3248934202" sldId="262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3320104614" sldId="263"/>
        </pc:sldMkLst>
      </pc:sldChg>
      <pc:sldChg chg="modSp mod modTransition">
        <pc:chgData name="Meleg, Andras" userId="9d6a6a8d-0f2a-44e5-8ce2-ffe7761beecf" providerId="ADAL" clId="{133E4072-7953-49B1-ACD4-ACB9A4B842A0}" dt="2021-11-08T18:57:20.358" v="101" actId="113"/>
        <pc:sldMkLst>
          <pc:docMk/>
          <pc:sldMk cId="2320490523" sldId="264"/>
        </pc:sldMkLst>
        <pc:spChg chg="mod">
          <ac:chgData name="Meleg, Andras" userId="9d6a6a8d-0f2a-44e5-8ce2-ffe7761beecf" providerId="ADAL" clId="{133E4072-7953-49B1-ACD4-ACB9A4B842A0}" dt="2021-11-08T18:57:20.358" v="101" actId="113"/>
          <ac:spMkLst>
            <pc:docMk/>
            <pc:sldMk cId="2320490523" sldId="264"/>
            <ac:spMk id="5" creationId="{026E5C9B-81BA-4773-BD48-93F62EE1F2D1}"/>
          </ac:spMkLst>
        </pc:spChg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388798033" sldId="265"/>
        </pc:sldMkLst>
      </pc:sldChg>
      <pc:sldChg chg="modSp modTransition">
        <pc:chgData name="Meleg, Andras" userId="9d6a6a8d-0f2a-44e5-8ce2-ffe7761beecf" providerId="ADAL" clId="{133E4072-7953-49B1-ACD4-ACB9A4B842A0}" dt="2021-11-08T16:13:23.281" v="72"/>
        <pc:sldMkLst>
          <pc:docMk/>
          <pc:sldMk cId="4245032083" sldId="266"/>
        </pc:sldMkLst>
        <pc:graphicFrameChg chg="mod">
          <ac:chgData name="Meleg, Andras" userId="9d6a6a8d-0f2a-44e5-8ce2-ffe7761beecf" providerId="ADAL" clId="{133E4072-7953-49B1-ACD4-ACB9A4B842A0}" dt="2021-11-08T16:12:59.102" v="62" actId="113"/>
          <ac:graphicFrameMkLst>
            <pc:docMk/>
            <pc:sldMk cId="4245032083" sldId="266"/>
            <ac:graphicFrameMk id="6" creationId="{C098E771-A680-4192-926D-4F7EB8CB1C09}"/>
          </ac:graphicFrameMkLst>
        </pc:graphicFrameChg>
      </pc:sldChg>
      <pc:sldChg chg="modSp modTransition">
        <pc:chgData name="Meleg, Andras" userId="9d6a6a8d-0f2a-44e5-8ce2-ffe7761beecf" providerId="ADAL" clId="{133E4072-7953-49B1-ACD4-ACB9A4B842A0}" dt="2021-11-08T16:13:23.281" v="72"/>
        <pc:sldMkLst>
          <pc:docMk/>
          <pc:sldMk cId="3607565931" sldId="267"/>
        </pc:sldMkLst>
        <pc:graphicFrameChg chg="mod">
          <ac:chgData name="Meleg, Andras" userId="9d6a6a8d-0f2a-44e5-8ce2-ffe7761beecf" providerId="ADAL" clId="{133E4072-7953-49B1-ACD4-ACB9A4B842A0}" dt="2021-11-08T16:11:56.659" v="41" actId="207"/>
          <ac:graphicFrameMkLst>
            <pc:docMk/>
            <pc:sldMk cId="3607565931" sldId="267"/>
            <ac:graphicFrameMk id="4" creationId="{B2B6BEB7-334E-4D5B-904B-97B3FD2A3E0A}"/>
          </ac:graphicFrameMkLst>
        </pc:graphicFrameChg>
      </pc:sldChg>
      <pc:sldChg chg="modSp modTransition">
        <pc:chgData name="Meleg, Andras" userId="9d6a6a8d-0f2a-44e5-8ce2-ffe7761beecf" providerId="ADAL" clId="{133E4072-7953-49B1-ACD4-ACB9A4B842A0}" dt="2021-11-08T16:13:23.281" v="72"/>
        <pc:sldMkLst>
          <pc:docMk/>
          <pc:sldMk cId="3955585779" sldId="268"/>
        </pc:sldMkLst>
        <pc:graphicFrameChg chg="mod">
          <ac:chgData name="Meleg, Andras" userId="9d6a6a8d-0f2a-44e5-8ce2-ffe7761beecf" providerId="ADAL" clId="{133E4072-7953-49B1-ACD4-ACB9A4B842A0}" dt="2021-11-08T16:10:43.613" v="25" actId="207"/>
          <ac:graphicFrameMkLst>
            <pc:docMk/>
            <pc:sldMk cId="3955585779" sldId="268"/>
            <ac:graphicFrameMk id="4" creationId="{BCA6D23E-B0AA-4150-8E80-3901520CD8C8}"/>
          </ac:graphicFrameMkLst>
        </pc:graphicFrameChg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3217086587" sldId="269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126000151" sldId="270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680808154" sldId="271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078185998" sldId="272"/>
        </pc:sldMkLst>
      </pc:sldChg>
      <pc:sldChg chg="modSp mod modTransition">
        <pc:chgData name="Meleg, Andras" userId="9d6a6a8d-0f2a-44e5-8ce2-ffe7761beecf" providerId="ADAL" clId="{133E4072-7953-49B1-ACD4-ACB9A4B842A0}" dt="2021-11-08T18:51:13.111" v="95" actId="113"/>
        <pc:sldMkLst>
          <pc:docMk/>
          <pc:sldMk cId="1928260667" sldId="273"/>
        </pc:sldMkLst>
        <pc:spChg chg="mod">
          <ac:chgData name="Meleg, Andras" userId="9d6a6a8d-0f2a-44e5-8ce2-ffe7761beecf" providerId="ADAL" clId="{133E4072-7953-49B1-ACD4-ACB9A4B842A0}" dt="2021-11-08T18:51:13.111" v="95" actId="113"/>
          <ac:spMkLst>
            <pc:docMk/>
            <pc:sldMk cId="1928260667" sldId="273"/>
            <ac:spMk id="2" creationId="{322CCE43-C546-42A0-875C-51129C127160}"/>
          </ac:spMkLst>
        </pc:spChg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179080405" sldId="274"/>
        </pc:sldMkLst>
      </pc:sldChg>
      <pc:sldChg chg="delSp modSp mod ord modTransition">
        <pc:chgData name="Meleg, Andras" userId="9d6a6a8d-0f2a-44e5-8ce2-ffe7761beecf" providerId="ADAL" clId="{133E4072-7953-49B1-ACD4-ACB9A4B842A0}" dt="2021-11-08T16:13:23.281" v="72"/>
        <pc:sldMkLst>
          <pc:docMk/>
          <pc:sldMk cId="2552474215" sldId="275"/>
        </pc:sldMkLst>
        <pc:spChg chg="mod">
          <ac:chgData name="Meleg, Andras" userId="9d6a6a8d-0f2a-44e5-8ce2-ffe7761beecf" providerId="ADAL" clId="{133E4072-7953-49B1-ACD4-ACB9A4B842A0}" dt="2021-11-08T16:09:30.299" v="15" actId="207"/>
          <ac:spMkLst>
            <pc:docMk/>
            <pc:sldMk cId="2552474215" sldId="275"/>
            <ac:spMk id="6" creationId="{DC91BF91-2EF0-49DA-853A-E5707A7ADB30}"/>
          </ac:spMkLst>
        </pc:spChg>
        <pc:spChg chg="del mod topLvl">
          <ac:chgData name="Meleg, Andras" userId="9d6a6a8d-0f2a-44e5-8ce2-ffe7761beecf" providerId="ADAL" clId="{133E4072-7953-49B1-ACD4-ACB9A4B842A0}" dt="2021-11-08T16:10:06.995" v="19" actId="478"/>
          <ac:spMkLst>
            <pc:docMk/>
            <pc:sldMk cId="2552474215" sldId="275"/>
            <ac:spMk id="8" creationId="{131D00DE-6D87-4EFB-9028-4685FD42A1AA}"/>
          </ac:spMkLst>
        </pc:spChg>
        <pc:spChg chg="del mod topLvl">
          <ac:chgData name="Meleg, Andras" userId="9d6a6a8d-0f2a-44e5-8ce2-ffe7761beecf" providerId="ADAL" clId="{133E4072-7953-49B1-ACD4-ACB9A4B842A0}" dt="2021-11-08T16:10:06.995" v="19" actId="478"/>
          <ac:spMkLst>
            <pc:docMk/>
            <pc:sldMk cId="2552474215" sldId="275"/>
            <ac:spMk id="9" creationId="{D21E8D2D-8B88-4E8A-8EA3-F3EB1AD73215}"/>
          </ac:spMkLst>
        </pc:spChg>
        <pc:grpChg chg="del">
          <ac:chgData name="Meleg, Andras" userId="9d6a6a8d-0f2a-44e5-8ce2-ffe7761beecf" providerId="ADAL" clId="{133E4072-7953-49B1-ACD4-ACB9A4B842A0}" dt="2021-11-08T16:10:03.327" v="17" actId="165"/>
          <ac:grpSpMkLst>
            <pc:docMk/>
            <pc:sldMk cId="2552474215" sldId="275"/>
            <ac:grpSpMk id="10" creationId="{F8313401-1B78-4C36-B30C-CB4AA989EB95}"/>
          </ac:grpSpMkLst>
        </pc:grpChg>
      </pc:sldChg>
      <pc:sldChg chg="modSp modTransition">
        <pc:chgData name="Meleg, Andras" userId="9d6a6a8d-0f2a-44e5-8ce2-ffe7761beecf" providerId="ADAL" clId="{133E4072-7953-49B1-ACD4-ACB9A4B842A0}" dt="2021-11-08T16:13:23.281" v="72"/>
        <pc:sldMkLst>
          <pc:docMk/>
          <pc:sldMk cId="1448005749" sldId="276"/>
        </pc:sldMkLst>
        <pc:graphicFrameChg chg="mod">
          <ac:chgData name="Meleg, Andras" userId="9d6a6a8d-0f2a-44e5-8ce2-ffe7761beecf" providerId="ADAL" clId="{133E4072-7953-49B1-ACD4-ACB9A4B842A0}" dt="2021-11-08T16:08:47.860" v="10" actId="207"/>
          <ac:graphicFrameMkLst>
            <pc:docMk/>
            <pc:sldMk cId="1448005749" sldId="276"/>
            <ac:graphicFrameMk id="9" creationId="{CE9D63A6-B75D-4A18-B528-E0107C0FF710}"/>
          </ac:graphicFrameMkLst>
        </pc:graphicFrameChg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081327359" sldId="277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3642573740" sldId="278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426245192" sldId="279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491135989" sldId="280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586194716" sldId="281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63754885" sldId="282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679170642" sldId="283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984574231" sldId="284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192613242" sldId="285"/>
        </pc:sldMkLst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818272013" sldId="286"/>
        </pc:sldMkLst>
      </pc:sldChg>
      <pc:sldChg chg="modSp mod modTransition">
        <pc:chgData name="Meleg, Andras" userId="9d6a6a8d-0f2a-44e5-8ce2-ffe7761beecf" providerId="ADAL" clId="{133E4072-7953-49B1-ACD4-ACB9A4B842A0}" dt="2021-11-08T16:13:23.281" v="72"/>
        <pc:sldMkLst>
          <pc:docMk/>
          <pc:sldMk cId="440692163" sldId="287"/>
        </pc:sldMkLst>
        <pc:spChg chg="mod">
          <ac:chgData name="Meleg, Andras" userId="9d6a6a8d-0f2a-44e5-8ce2-ffe7761beecf" providerId="ADAL" clId="{133E4072-7953-49B1-ACD4-ACB9A4B842A0}" dt="2021-11-08T16:05:13.548" v="0"/>
          <ac:spMkLst>
            <pc:docMk/>
            <pc:sldMk cId="440692163" sldId="287"/>
            <ac:spMk id="3" creationId="{F2076317-E9ED-4FAD-A505-BF0DEE645722}"/>
          </ac:spMkLst>
        </pc:spChg>
      </pc:sldChg>
      <pc:sldChg chg="modTransition">
        <pc:chgData name="Meleg, Andras" userId="9d6a6a8d-0f2a-44e5-8ce2-ffe7761beecf" providerId="ADAL" clId="{133E4072-7953-49B1-ACD4-ACB9A4B842A0}" dt="2021-11-08T16:13:23.281" v="72"/>
        <pc:sldMkLst>
          <pc:docMk/>
          <pc:sldMk cId="2328448757" sldId="288"/>
        </pc:sldMkLst>
      </pc:sldChg>
      <pc:sldChg chg="add modTransition">
        <pc:chgData name="Meleg, Andras" userId="9d6a6a8d-0f2a-44e5-8ce2-ffe7761beecf" providerId="ADAL" clId="{133E4072-7953-49B1-ACD4-ACB9A4B842A0}" dt="2021-11-08T16:13:23.281" v="72"/>
        <pc:sldMkLst>
          <pc:docMk/>
          <pc:sldMk cId="837474306" sldId="289"/>
        </pc:sldMkLst>
      </pc:sldChg>
      <pc:sldChg chg="new del">
        <pc:chgData name="Meleg, Andras" userId="9d6a6a8d-0f2a-44e5-8ce2-ffe7761beecf" providerId="ADAL" clId="{133E4072-7953-49B1-ACD4-ACB9A4B842A0}" dt="2021-11-08T16:08:13.581" v="4" actId="680"/>
        <pc:sldMkLst>
          <pc:docMk/>
          <pc:sldMk cId="2386389920" sldId="289"/>
        </pc:sldMkLst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1572054238" sldId="290"/>
        </pc:sldMkLst>
        <pc:graphicFrameChg chg="mod">
          <ac:chgData name="Meleg, Andras" userId="9d6a6a8d-0f2a-44e5-8ce2-ffe7761beecf" providerId="ADAL" clId="{133E4072-7953-49B1-ACD4-ACB9A4B842A0}" dt="2021-11-08T16:09:05.356" v="13" actId="207"/>
          <ac:graphicFrameMkLst>
            <pc:docMk/>
            <pc:sldMk cId="1572054238" sldId="290"/>
            <ac:graphicFrameMk id="9" creationId="{CE9D63A6-B75D-4A18-B528-E0107C0FF710}"/>
          </ac:graphicFrameMkLst>
        </pc:graphicFrameChg>
      </pc:sldChg>
      <pc:sldChg chg="new del">
        <pc:chgData name="Meleg, Andras" userId="9d6a6a8d-0f2a-44e5-8ce2-ffe7761beecf" providerId="ADAL" clId="{133E4072-7953-49B1-ACD4-ACB9A4B842A0}" dt="2021-11-08T16:08:12.541" v="3" actId="680"/>
        <pc:sldMkLst>
          <pc:docMk/>
          <pc:sldMk cId="2020094873" sldId="290"/>
        </pc:sldMkLst>
      </pc:sldChg>
      <pc:sldChg chg="add modTransition">
        <pc:chgData name="Meleg, Andras" userId="9d6a6a8d-0f2a-44e5-8ce2-ffe7761beecf" providerId="ADAL" clId="{133E4072-7953-49B1-ACD4-ACB9A4B842A0}" dt="2021-11-08T16:13:23.281" v="72"/>
        <pc:sldMkLst>
          <pc:docMk/>
          <pc:sldMk cId="3152824243" sldId="291"/>
        </pc:sldMkLst>
      </pc:sldChg>
      <pc:sldChg chg="modSp add ord modTransition">
        <pc:chgData name="Meleg, Andras" userId="9d6a6a8d-0f2a-44e5-8ce2-ffe7761beecf" providerId="ADAL" clId="{133E4072-7953-49B1-ACD4-ACB9A4B842A0}" dt="2021-11-08T16:13:23.281" v="72"/>
        <pc:sldMkLst>
          <pc:docMk/>
          <pc:sldMk cId="1177076351" sldId="292"/>
        </pc:sldMkLst>
        <pc:graphicFrameChg chg="mod">
          <ac:chgData name="Meleg, Andras" userId="9d6a6a8d-0f2a-44e5-8ce2-ffe7761beecf" providerId="ADAL" clId="{133E4072-7953-49B1-ACD4-ACB9A4B842A0}" dt="2021-11-08T16:10:54.078" v="28" actId="207"/>
          <ac:graphicFrameMkLst>
            <pc:docMk/>
            <pc:sldMk cId="1177076351" sldId="292"/>
            <ac:graphicFrameMk id="4" creationId="{BCA6D23E-B0AA-4150-8E80-3901520CD8C8}"/>
          </ac:graphicFrameMkLst>
        </pc:graphicFrameChg>
      </pc:sldChg>
      <pc:sldChg chg="add modTransition">
        <pc:chgData name="Meleg, Andras" userId="9d6a6a8d-0f2a-44e5-8ce2-ffe7761beecf" providerId="ADAL" clId="{133E4072-7953-49B1-ACD4-ACB9A4B842A0}" dt="2021-11-08T16:13:23.281" v="72"/>
        <pc:sldMkLst>
          <pc:docMk/>
          <pc:sldMk cId="1811724964" sldId="293"/>
        </pc:sldMkLst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770098809" sldId="294"/>
        </pc:sldMkLst>
        <pc:graphicFrameChg chg="mod">
          <ac:chgData name="Meleg, Andras" userId="9d6a6a8d-0f2a-44e5-8ce2-ffe7761beecf" providerId="ADAL" clId="{133E4072-7953-49B1-ACD4-ACB9A4B842A0}" dt="2021-11-08T16:12:05.035" v="44" actId="207"/>
          <ac:graphicFrameMkLst>
            <pc:docMk/>
            <pc:sldMk cId="770098809" sldId="294"/>
            <ac:graphicFrameMk id="4" creationId="{B2B6BEB7-334E-4D5B-904B-97B3FD2A3E0A}"/>
          </ac:graphicFrameMkLst>
        </pc:graphicFrameChg>
      </pc:sldChg>
      <pc:sldChg chg="add del">
        <pc:chgData name="Meleg, Andras" userId="9d6a6a8d-0f2a-44e5-8ce2-ffe7761beecf" providerId="ADAL" clId="{133E4072-7953-49B1-ACD4-ACB9A4B842A0}" dt="2021-11-08T16:11:21.707" v="32"/>
        <pc:sldMkLst>
          <pc:docMk/>
          <pc:sldMk cId="2499718076" sldId="294"/>
        </pc:sldMkLst>
      </pc:sldChg>
      <pc:sldChg chg="add del">
        <pc:chgData name="Meleg, Andras" userId="9d6a6a8d-0f2a-44e5-8ce2-ffe7761beecf" providerId="ADAL" clId="{133E4072-7953-49B1-ACD4-ACB9A4B842A0}" dt="2021-11-08T16:11:20.920" v="31"/>
        <pc:sldMkLst>
          <pc:docMk/>
          <pc:sldMk cId="1823184937" sldId="295"/>
        </pc:sldMkLst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2025879003" sldId="295"/>
        </pc:sldMkLst>
        <pc:graphicFrameChg chg="mod">
          <ac:chgData name="Meleg, Andras" userId="9d6a6a8d-0f2a-44e5-8ce2-ffe7761beecf" providerId="ADAL" clId="{133E4072-7953-49B1-ACD4-ACB9A4B842A0}" dt="2021-11-08T16:12:12.698" v="47" actId="207"/>
          <ac:graphicFrameMkLst>
            <pc:docMk/>
            <pc:sldMk cId="2025879003" sldId="295"/>
            <ac:graphicFrameMk id="4" creationId="{B2B6BEB7-334E-4D5B-904B-97B3FD2A3E0A}"/>
          </ac:graphicFrameMkLst>
        </pc:graphicFrameChg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1428481982" sldId="296"/>
        </pc:sldMkLst>
        <pc:graphicFrameChg chg="mod">
          <ac:chgData name="Meleg, Andras" userId="9d6a6a8d-0f2a-44e5-8ce2-ffe7761beecf" providerId="ADAL" clId="{133E4072-7953-49B1-ACD4-ACB9A4B842A0}" dt="2021-11-08T16:12:19.822" v="50" actId="207"/>
          <ac:graphicFrameMkLst>
            <pc:docMk/>
            <pc:sldMk cId="1428481982" sldId="296"/>
            <ac:graphicFrameMk id="4" creationId="{B2B6BEB7-334E-4D5B-904B-97B3FD2A3E0A}"/>
          </ac:graphicFrameMkLst>
        </pc:graphicFrameChg>
      </pc:sldChg>
      <pc:sldChg chg="add del">
        <pc:chgData name="Meleg, Andras" userId="9d6a6a8d-0f2a-44e5-8ce2-ffe7761beecf" providerId="ADAL" clId="{133E4072-7953-49B1-ACD4-ACB9A4B842A0}" dt="2021-11-08T16:12:51.243" v="57"/>
        <pc:sldMkLst>
          <pc:docMk/>
          <pc:sldMk cId="88412984" sldId="297"/>
        </pc:sldMkLst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3228633401" sldId="297"/>
        </pc:sldMkLst>
        <pc:graphicFrameChg chg="mod">
          <ac:chgData name="Meleg, Andras" userId="9d6a6a8d-0f2a-44e5-8ce2-ffe7761beecf" providerId="ADAL" clId="{133E4072-7953-49B1-ACD4-ACB9A4B842A0}" dt="2021-11-08T16:13:04.131" v="65" actId="207"/>
          <ac:graphicFrameMkLst>
            <pc:docMk/>
            <pc:sldMk cId="3228633401" sldId="297"/>
            <ac:graphicFrameMk id="6" creationId="{C098E771-A680-4192-926D-4F7EB8CB1C09}"/>
          </ac:graphicFrameMkLst>
        </pc:graphicFrameChg>
      </pc:sldChg>
      <pc:sldChg chg="add del">
        <pc:chgData name="Meleg, Andras" userId="9d6a6a8d-0f2a-44e5-8ce2-ffe7761beecf" providerId="ADAL" clId="{133E4072-7953-49B1-ACD4-ACB9A4B842A0}" dt="2021-11-08T16:12:50.548" v="56"/>
        <pc:sldMkLst>
          <pc:docMk/>
          <pc:sldMk cId="2504838611" sldId="298"/>
        </pc:sldMkLst>
      </pc:sldChg>
      <pc:sldChg chg="modSp add modTransition">
        <pc:chgData name="Meleg, Andras" userId="9d6a6a8d-0f2a-44e5-8ce2-ffe7761beecf" providerId="ADAL" clId="{133E4072-7953-49B1-ACD4-ACB9A4B842A0}" dt="2021-11-08T16:13:23.281" v="72"/>
        <pc:sldMkLst>
          <pc:docMk/>
          <pc:sldMk cId="3513394569" sldId="298"/>
        </pc:sldMkLst>
        <pc:graphicFrameChg chg="mod">
          <ac:chgData name="Meleg, Andras" userId="9d6a6a8d-0f2a-44e5-8ce2-ffe7761beecf" providerId="ADAL" clId="{133E4072-7953-49B1-ACD4-ACB9A4B842A0}" dt="2021-11-08T16:13:09.781" v="68" actId="207"/>
          <ac:graphicFrameMkLst>
            <pc:docMk/>
            <pc:sldMk cId="3513394569" sldId="298"/>
            <ac:graphicFrameMk id="6" creationId="{C098E771-A680-4192-926D-4F7EB8CB1C09}"/>
          </ac:graphicFrameMkLst>
        </pc:graphicFrameChg>
      </pc:sldChg>
      <pc:sldChg chg="modSp new mod">
        <pc:chgData name="Meleg, Andras" userId="9d6a6a8d-0f2a-44e5-8ce2-ffe7761beecf" providerId="ADAL" clId="{133E4072-7953-49B1-ACD4-ACB9A4B842A0}" dt="2021-11-08T19:24:45.789" v="105" actId="1076"/>
        <pc:sldMkLst>
          <pc:docMk/>
          <pc:sldMk cId="2379038306" sldId="299"/>
        </pc:sldMkLst>
        <pc:spChg chg="mod">
          <ac:chgData name="Meleg, Andras" userId="9d6a6a8d-0f2a-44e5-8ce2-ffe7761beecf" providerId="ADAL" clId="{133E4072-7953-49B1-ACD4-ACB9A4B842A0}" dt="2021-11-08T19:24:45.789" v="105" actId="1076"/>
          <ac:spMkLst>
            <pc:docMk/>
            <pc:sldMk cId="2379038306" sldId="299"/>
            <ac:spMk id="2" creationId="{17D0A0BA-B59F-4846-881E-D551D9D9F605}"/>
          </ac:spMkLst>
        </pc:spChg>
        <pc:spChg chg="mod">
          <ac:chgData name="Meleg, Andras" userId="9d6a6a8d-0f2a-44e5-8ce2-ffe7761beecf" providerId="ADAL" clId="{133E4072-7953-49B1-ACD4-ACB9A4B842A0}" dt="2021-11-08T19:24:41.379" v="104" actId="1076"/>
          <ac:spMkLst>
            <pc:docMk/>
            <pc:sldMk cId="2379038306" sldId="299"/>
            <ac:spMk id="3" creationId="{8F6EF25D-3208-4E5B-BF73-35605E55B6EC}"/>
          </ac:spMkLst>
        </pc:spChg>
      </pc:sldChg>
      <pc:sldMasterChg chg="modTransition modSldLayout">
        <pc:chgData name="Meleg, Andras" userId="9d6a6a8d-0f2a-44e5-8ce2-ffe7761beecf" providerId="ADAL" clId="{133E4072-7953-49B1-ACD4-ACB9A4B842A0}" dt="2021-11-08T16:13:23.281" v="72"/>
        <pc:sldMasterMkLst>
          <pc:docMk/>
          <pc:sldMasterMk cId="2353149843" sldId="2147483672"/>
        </pc:sldMasterMkLst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522941923" sldId="2147483666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328737422" sldId="2147483673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4038643071" sldId="2147483674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1795522915" sldId="2147483676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1074450989" sldId="2147483677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234591863" sldId="2147483679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3389162157" sldId="2147483680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3891309460" sldId="2147483681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900114639" sldId="2147483687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952560832" sldId="2147483688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1930181950" sldId="2147483689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2510544355" sldId="2147483690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2346313058" sldId="2147483691"/>
          </pc:sldLayoutMkLst>
        </pc:sldLayoutChg>
        <pc:sldLayoutChg chg="modTransition">
          <pc:chgData name="Meleg, Andras" userId="9d6a6a8d-0f2a-44e5-8ce2-ffe7761beecf" providerId="ADAL" clId="{133E4072-7953-49B1-ACD4-ACB9A4B842A0}" dt="2021-11-08T16:13:23.281" v="72"/>
          <pc:sldLayoutMkLst>
            <pc:docMk/>
            <pc:sldMasterMk cId="2353149843" sldId="2147483672"/>
            <pc:sldLayoutMk cId="2249634510" sldId="214748369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A13C7-381E-402F-9043-B60CC66BCA40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C4A1854-638D-4281-BF37-EAE3CB0CC0D5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Principled arguments</a:t>
          </a:r>
          <a:endParaRPr lang="en-US" b="1" dirty="0">
            <a:solidFill>
              <a:schemeClr val="tx1"/>
            </a:solidFill>
          </a:endParaRPr>
        </a:p>
      </dgm:t>
    </dgm:pt>
    <dgm:pt modelId="{0E49BFCD-9C25-40D8-B4AD-AFD180AF45BA}" type="parTrans" cxnId="{DA80BB38-94EE-4459-8B16-91B02DD4528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769B195-3B61-4E16-A962-8068D0F44250}" type="sibTrans" cxnId="{DA80BB38-94EE-4459-8B16-91B02DD4528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13188A-169C-4C1C-BC6D-7C0E81AA4420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First principles</a:t>
          </a:r>
          <a:endParaRPr lang="en-US" b="1" dirty="0">
            <a:solidFill>
              <a:schemeClr val="tx1"/>
            </a:solidFill>
          </a:endParaRPr>
        </a:p>
      </dgm:t>
    </dgm:pt>
    <dgm:pt modelId="{620AE342-53D8-4CCF-9777-A4CB201BDB0D}" type="parTrans" cxnId="{E4FF0E5B-B3F0-4E12-83EB-85F9E4A3245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5E86FA5-B596-4682-8E03-1F0FF98B8618}" type="sibTrans" cxnId="{E4FF0E5B-B3F0-4E12-83EB-85F9E4A3245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83EDE0F-8B7F-49CF-A225-4864D3B47394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Practice</a:t>
          </a:r>
          <a:endParaRPr lang="en-US" b="1" dirty="0">
            <a:solidFill>
              <a:schemeClr val="tx1"/>
            </a:solidFill>
          </a:endParaRPr>
        </a:p>
      </dgm:t>
    </dgm:pt>
    <dgm:pt modelId="{0DFDA59E-E09C-4C9F-A64B-91A76FEF5CCC}" type="parTrans" cxnId="{BEEA5027-80DA-413E-9FC5-EC77BF6C6A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7CA897D-5A88-4023-833E-BE32572601AB}" type="sibTrans" cxnId="{BEEA5027-80DA-413E-9FC5-EC77BF6C6A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0EF798E-D872-4FA8-A769-6AB16ED4C03C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Revision</a:t>
          </a:r>
          <a:endParaRPr lang="en-US" b="1" dirty="0">
            <a:solidFill>
              <a:schemeClr val="tx1"/>
            </a:solidFill>
          </a:endParaRPr>
        </a:p>
      </dgm:t>
    </dgm:pt>
    <dgm:pt modelId="{94803C92-BA59-4038-A756-CE62672AACA1}" type="parTrans" cxnId="{5AC100B6-BBC0-4E93-85AF-8188727678B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F491CD9-BA8F-44FB-B072-DB546AC522F3}" type="sibTrans" cxnId="{5AC100B6-BBC0-4E93-85AF-8188727678B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B662B7-F72B-4F31-A16E-27CB0E2EFBC9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Kahoot</a:t>
          </a:r>
          <a:endParaRPr lang="en-US" b="1" dirty="0">
            <a:solidFill>
              <a:schemeClr val="tx1"/>
            </a:solidFill>
          </a:endParaRPr>
        </a:p>
      </dgm:t>
    </dgm:pt>
    <dgm:pt modelId="{1630234F-5C23-4B44-A705-2E47E8E01B35}" type="parTrans" cxnId="{D1D319D4-8910-47DD-93A7-418D94BAD59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B79F655-981D-4E22-ABA0-6497F6EFBEAA}" type="sibTrans" cxnId="{D1D319D4-8910-47DD-93A7-418D94BAD59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A17D5CA-E2C0-4985-8881-575852CAD87A}" type="pres">
      <dgm:prSet presAssocID="{97DA13C7-381E-402F-9043-B60CC66BCA40}" presName="CompostProcess" presStyleCnt="0">
        <dgm:presLayoutVars>
          <dgm:dir/>
          <dgm:resizeHandles val="exact"/>
        </dgm:presLayoutVars>
      </dgm:prSet>
      <dgm:spPr/>
    </dgm:pt>
    <dgm:pt modelId="{B507FB72-DB0E-402D-A3C4-A64CE245AE8F}" type="pres">
      <dgm:prSet presAssocID="{97DA13C7-381E-402F-9043-B60CC66BCA40}" presName="arrow" presStyleLbl="bgShp" presStyleIdx="0" presStyleCnt="1" custLinFactNeighborX="12058"/>
      <dgm:spPr/>
    </dgm:pt>
    <dgm:pt modelId="{B9E8A1EB-4431-41D3-8FDD-089D11303099}" type="pres">
      <dgm:prSet presAssocID="{97DA13C7-381E-402F-9043-B60CC66BCA40}" presName="linearProcess" presStyleCnt="0"/>
      <dgm:spPr/>
    </dgm:pt>
    <dgm:pt modelId="{09F7D76A-D86A-4104-84ED-AB227D2A2F58}" type="pres">
      <dgm:prSet presAssocID="{EC4A1854-638D-4281-BF37-EAE3CB0CC0D5}" presName="textNode" presStyleLbl="node1" presStyleIdx="0" presStyleCnt="5">
        <dgm:presLayoutVars>
          <dgm:bulletEnabled val="1"/>
        </dgm:presLayoutVars>
      </dgm:prSet>
      <dgm:spPr/>
    </dgm:pt>
    <dgm:pt modelId="{0D2DA177-A8DF-45D7-896D-4A66026DD860}" type="pres">
      <dgm:prSet presAssocID="{C769B195-3B61-4E16-A962-8068D0F44250}" presName="sibTrans" presStyleCnt="0"/>
      <dgm:spPr/>
    </dgm:pt>
    <dgm:pt modelId="{2D953921-779D-413E-AB5A-49AADFE48160}" type="pres">
      <dgm:prSet presAssocID="{5813188A-169C-4C1C-BC6D-7C0E81AA4420}" presName="textNode" presStyleLbl="node1" presStyleIdx="1" presStyleCnt="5">
        <dgm:presLayoutVars>
          <dgm:bulletEnabled val="1"/>
        </dgm:presLayoutVars>
      </dgm:prSet>
      <dgm:spPr/>
    </dgm:pt>
    <dgm:pt modelId="{C0A83468-5EF4-4EC0-89DA-CC518B8FCEFE}" type="pres">
      <dgm:prSet presAssocID="{F5E86FA5-B596-4682-8E03-1F0FF98B8618}" presName="sibTrans" presStyleCnt="0"/>
      <dgm:spPr/>
    </dgm:pt>
    <dgm:pt modelId="{4487E132-BFE2-4920-A168-9B833D79720D}" type="pres">
      <dgm:prSet presAssocID="{B83EDE0F-8B7F-49CF-A225-4864D3B47394}" presName="textNode" presStyleLbl="node1" presStyleIdx="2" presStyleCnt="5">
        <dgm:presLayoutVars>
          <dgm:bulletEnabled val="1"/>
        </dgm:presLayoutVars>
      </dgm:prSet>
      <dgm:spPr/>
    </dgm:pt>
    <dgm:pt modelId="{C4F789B3-C322-491F-8D74-14FF51025898}" type="pres">
      <dgm:prSet presAssocID="{B7CA897D-5A88-4023-833E-BE32572601AB}" presName="sibTrans" presStyleCnt="0"/>
      <dgm:spPr/>
    </dgm:pt>
    <dgm:pt modelId="{24AD54B2-4D6A-49A5-B0B3-ED362ED566EA}" type="pres">
      <dgm:prSet presAssocID="{00EF798E-D872-4FA8-A769-6AB16ED4C03C}" presName="textNode" presStyleLbl="node1" presStyleIdx="3" presStyleCnt="5">
        <dgm:presLayoutVars>
          <dgm:bulletEnabled val="1"/>
        </dgm:presLayoutVars>
      </dgm:prSet>
      <dgm:spPr/>
    </dgm:pt>
    <dgm:pt modelId="{A2AF5AC8-0CB3-4F3D-A3B9-1B61DE8E0DA9}" type="pres">
      <dgm:prSet presAssocID="{7F491CD9-BA8F-44FB-B072-DB546AC522F3}" presName="sibTrans" presStyleCnt="0"/>
      <dgm:spPr/>
    </dgm:pt>
    <dgm:pt modelId="{8635F84A-6207-4CF6-9347-382990060E68}" type="pres">
      <dgm:prSet presAssocID="{D1B662B7-F72B-4F31-A16E-27CB0E2EFBC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85BDE09-7D5D-4783-9947-97C2A4C57AE3}" type="presOf" srcId="{D1B662B7-F72B-4F31-A16E-27CB0E2EFBC9}" destId="{8635F84A-6207-4CF6-9347-382990060E68}" srcOrd="0" destOrd="0" presId="urn:microsoft.com/office/officeart/2005/8/layout/hProcess9"/>
    <dgm:cxn modelId="{40D0FB22-96B3-440C-9BD1-9942058078DD}" type="presOf" srcId="{00EF798E-D872-4FA8-A769-6AB16ED4C03C}" destId="{24AD54B2-4D6A-49A5-B0B3-ED362ED566EA}" srcOrd="0" destOrd="0" presId="urn:microsoft.com/office/officeart/2005/8/layout/hProcess9"/>
    <dgm:cxn modelId="{BEEA5027-80DA-413E-9FC5-EC77BF6C6A85}" srcId="{97DA13C7-381E-402F-9043-B60CC66BCA40}" destId="{B83EDE0F-8B7F-49CF-A225-4864D3B47394}" srcOrd="2" destOrd="0" parTransId="{0DFDA59E-E09C-4C9F-A64B-91A76FEF5CCC}" sibTransId="{B7CA897D-5A88-4023-833E-BE32572601AB}"/>
    <dgm:cxn modelId="{92523F28-9C10-4C4D-A729-537CED6C6829}" type="presOf" srcId="{EC4A1854-638D-4281-BF37-EAE3CB0CC0D5}" destId="{09F7D76A-D86A-4104-84ED-AB227D2A2F58}" srcOrd="0" destOrd="0" presId="urn:microsoft.com/office/officeart/2005/8/layout/hProcess9"/>
    <dgm:cxn modelId="{16506932-32DB-426A-9B86-5B38B06DEDF6}" type="presOf" srcId="{5813188A-169C-4C1C-BC6D-7C0E81AA4420}" destId="{2D953921-779D-413E-AB5A-49AADFE48160}" srcOrd="0" destOrd="0" presId="urn:microsoft.com/office/officeart/2005/8/layout/hProcess9"/>
    <dgm:cxn modelId="{DA80BB38-94EE-4459-8B16-91B02DD45286}" srcId="{97DA13C7-381E-402F-9043-B60CC66BCA40}" destId="{EC4A1854-638D-4281-BF37-EAE3CB0CC0D5}" srcOrd="0" destOrd="0" parTransId="{0E49BFCD-9C25-40D8-B4AD-AFD180AF45BA}" sibTransId="{C769B195-3B61-4E16-A962-8068D0F44250}"/>
    <dgm:cxn modelId="{E4FF0E5B-B3F0-4E12-83EB-85F9E4A3245C}" srcId="{97DA13C7-381E-402F-9043-B60CC66BCA40}" destId="{5813188A-169C-4C1C-BC6D-7C0E81AA4420}" srcOrd="1" destOrd="0" parTransId="{620AE342-53D8-4CCF-9777-A4CB201BDB0D}" sibTransId="{F5E86FA5-B596-4682-8E03-1F0FF98B8618}"/>
    <dgm:cxn modelId="{BC725FAF-9FFE-4E61-B931-9D533F7B556D}" type="presOf" srcId="{B83EDE0F-8B7F-49CF-A225-4864D3B47394}" destId="{4487E132-BFE2-4920-A168-9B833D79720D}" srcOrd="0" destOrd="0" presId="urn:microsoft.com/office/officeart/2005/8/layout/hProcess9"/>
    <dgm:cxn modelId="{5AC100B6-BBC0-4E93-85AF-8188727678BF}" srcId="{97DA13C7-381E-402F-9043-B60CC66BCA40}" destId="{00EF798E-D872-4FA8-A769-6AB16ED4C03C}" srcOrd="3" destOrd="0" parTransId="{94803C92-BA59-4038-A756-CE62672AACA1}" sibTransId="{7F491CD9-BA8F-44FB-B072-DB546AC522F3}"/>
    <dgm:cxn modelId="{D1D319D4-8910-47DD-93A7-418D94BAD595}" srcId="{97DA13C7-381E-402F-9043-B60CC66BCA40}" destId="{D1B662B7-F72B-4F31-A16E-27CB0E2EFBC9}" srcOrd="4" destOrd="0" parTransId="{1630234F-5C23-4B44-A705-2E47E8E01B35}" sibTransId="{6B79F655-981D-4E22-ABA0-6497F6EFBEAA}"/>
    <dgm:cxn modelId="{4705EAE9-1DB2-4D67-B7B8-FBE678F30FF1}" type="presOf" srcId="{97DA13C7-381E-402F-9043-B60CC66BCA40}" destId="{FA17D5CA-E2C0-4985-8881-575852CAD87A}" srcOrd="0" destOrd="0" presId="urn:microsoft.com/office/officeart/2005/8/layout/hProcess9"/>
    <dgm:cxn modelId="{6C458498-A171-4890-85B7-9A49B177310D}" type="presParOf" srcId="{FA17D5CA-E2C0-4985-8881-575852CAD87A}" destId="{B507FB72-DB0E-402D-A3C4-A64CE245AE8F}" srcOrd="0" destOrd="0" presId="urn:microsoft.com/office/officeart/2005/8/layout/hProcess9"/>
    <dgm:cxn modelId="{09D1481B-96CB-4532-BA3D-3B0D76424CFD}" type="presParOf" srcId="{FA17D5CA-E2C0-4985-8881-575852CAD87A}" destId="{B9E8A1EB-4431-41D3-8FDD-089D11303099}" srcOrd="1" destOrd="0" presId="urn:microsoft.com/office/officeart/2005/8/layout/hProcess9"/>
    <dgm:cxn modelId="{B79EABC7-CE39-4791-88A3-3AA29B723D65}" type="presParOf" srcId="{B9E8A1EB-4431-41D3-8FDD-089D11303099}" destId="{09F7D76A-D86A-4104-84ED-AB227D2A2F58}" srcOrd="0" destOrd="0" presId="urn:microsoft.com/office/officeart/2005/8/layout/hProcess9"/>
    <dgm:cxn modelId="{9D8E7314-B885-46C5-BE10-B37FB6BC06F4}" type="presParOf" srcId="{B9E8A1EB-4431-41D3-8FDD-089D11303099}" destId="{0D2DA177-A8DF-45D7-896D-4A66026DD860}" srcOrd="1" destOrd="0" presId="urn:microsoft.com/office/officeart/2005/8/layout/hProcess9"/>
    <dgm:cxn modelId="{A85115B5-4A4B-4FEB-A17D-8E9749043894}" type="presParOf" srcId="{B9E8A1EB-4431-41D3-8FDD-089D11303099}" destId="{2D953921-779D-413E-AB5A-49AADFE48160}" srcOrd="2" destOrd="0" presId="urn:microsoft.com/office/officeart/2005/8/layout/hProcess9"/>
    <dgm:cxn modelId="{A13D1187-BAC2-4686-B85D-1B97ABB362B6}" type="presParOf" srcId="{B9E8A1EB-4431-41D3-8FDD-089D11303099}" destId="{C0A83468-5EF4-4EC0-89DA-CC518B8FCEFE}" srcOrd="3" destOrd="0" presId="urn:microsoft.com/office/officeart/2005/8/layout/hProcess9"/>
    <dgm:cxn modelId="{AAF0A2AE-A124-42B9-AB50-800C42DFB3DA}" type="presParOf" srcId="{B9E8A1EB-4431-41D3-8FDD-089D11303099}" destId="{4487E132-BFE2-4920-A168-9B833D79720D}" srcOrd="4" destOrd="0" presId="urn:microsoft.com/office/officeart/2005/8/layout/hProcess9"/>
    <dgm:cxn modelId="{D7F0FC20-19FA-48DA-B514-71218621EBCB}" type="presParOf" srcId="{B9E8A1EB-4431-41D3-8FDD-089D11303099}" destId="{C4F789B3-C322-491F-8D74-14FF51025898}" srcOrd="5" destOrd="0" presId="urn:microsoft.com/office/officeart/2005/8/layout/hProcess9"/>
    <dgm:cxn modelId="{6870B45D-7353-498A-AFEC-E06E4DB2AC1A}" type="presParOf" srcId="{B9E8A1EB-4431-41D3-8FDD-089D11303099}" destId="{24AD54B2-4D6A-49A5-B0B3-ED362ED566EA}" srcOrd="6" destOrd="0" presId="urn:microsoft.com/office/officeart/2005/8/layout/hProcess9"/>
    <dgm:cxn modelId="{E423242B-316F-4A9A-B249-A2C69B10E535}" type="presParOf" srcId="{B9E8A1EB-4431-41D3-8FDD-089D11303099}" destId="{A2AF5AC8-0CB3-4F3D-A3B9-1B61DE8E0DA9}" srcOrd="7" destOrd="0" presId="urn:microsoft.com/office/officeart/2005/8/layout/hProcess9"/>
    <dgm:cxn modelId="{6365D2B2-3169-433B-B805-538CE12F1C2C}" type="presParOf" srcId="{B9E8A1EB-4431-41D3-8FDD-089D11303099}" destId="{8635F84A-6207-4CF6-9347-382990060E6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9FBEB6-67E2-4EF0-BDE3-AEBFD662D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9C1A0-41FB-4EB4-A3CD-2B4EB13B206F}">
      <dgm:prSet phldrT="[Text]"/>
      <dgm:spPr/>
      <dgm:t>
        <a:bodyPr/>
        <a:lstStyle/>
        <a:p>
          <a:r>
            <a:rPr lang="hu-HU" b="1" dirty="0"/>
            <a:t>Soft-line: </a:t>
          </a:r>
          <a:r>
            <a:rPr lang="hu-HU" b="0" dirty="0"/>
            <a:t>Only for those on the verge of death, doctor’s consent, sound mind...</a:t>
          </a:r>
          <a:endParaRPr lang="en-US" b="1" dirty="0"/>
        </a:p>
      </dgm:t>
    </dgm:pt>
    <dgm:pt modelId="{2665E5C3-BE68-46C6-999B-4B654676F2E8}" type="parTrans" cxnId="{F180AA87-EB2F-4FFD-8897-37E5BFECED53}">
      <dgm:prSet/>
      <dgm:spPr/>
      <dgm:t>
        <a:bodyPr/>
        <a:lstStyle/>
        <a:p>
          <a:endParaRPr lang="en-US"/>
        </a:p>
      </dgm:t>
    </dgm:pt>
    <dgm:pt modelId="{DBD7A40F-E3ED-4B4D-AFCA-A0BBC83242FC}" type="sibTrans" cxnId="{F180AA87-EB2F-4FFD-8897-37E5BFECED53}">
      <dgm:prSet/>
      <dgm:spPr/>
      <dgm:t>
        <a:bodyPr/>
        <a:lstStyle/>
        <a:p>
          <a:endParaRPr lang="en-US"/>
        </a:p>
      </dgm:t>
    </dgm:pt>
    <dgm:pt modelId="{5944B7FE-E4F3-40D9-A238-8AA530E9759B}">
      <dgm:prSet phldrT="[Text]"/>
      <dgm:spPr/>
      <dgm:t>
        <a:bodyPr/>
        <a:lstStyle/>
        <a:p>
          <a:r>
            <a:rPr lang="hu-HU" b="1" dirty="0"/>
            <a:t>Hard-line: </a:t>
          </a:r>
          <a:r>
            <a:rPr lang="hu-HU" dirty="0">
              <a:solidFill>
                <a:schemeClr val="accent1"/>
              </a:solidFill>
            </a:rPr>
            <a:t>Also, for people diagnosed by mental illness (eg. Dementia)</a:t>
          </a:r>
          <a:endParaRPr lang="en-US" dirty="0">
            <a:solidFill>
              <a:schemeClr val="accent1"/>
            </a:solidFill>
          </a:endParaRPr>
        </a:p>
      </dgm:t>
    </dgm:pt>
    <dgm:pt modelId="{48A74E7D-D18C-4758-A703-D806B376751F}" type="parTrans" cxnId="{5BEF59FA-12F0-43A0-9796-F3C7D581DE28}">
      <dgm:prSet/>
      <dgm:spPr/>
      <dgm:t>
        <a:bodyPr/>
        <a:lstStyle/>
        <a:p>
          <a:endParaRPr lang="en-US"/>
        </a:p>
      </dgm:t>
    </dgm:pt>
    <dgm:pt modelId="{4C6F265F-D73A-44AF-B31E-77088CF7849F}" type="sibTrans" cxnId="{5BEF59FA-12F0-43A0-9796-F3C7D581DE28}">
      <dgm:prSet/>
      <dgm:spPr/>
      <dgm:t>
        <a:bodyPr/>
        <a:lstStyle/>
        <a:p>
          <a:endParaRPr lang="en-US"/>
        </a:p>
      </dgm:t>
    </dgm:pt>
    <dgm:pt modelId="{E936E2D8-384A-44B4-BB89-BB8A54E9BFE0}">
      <dgm:prSet phldrT="[Text]"/>
      <dgm:spPr/>
      <dgm:t>
        <a:bodyPr/>
        <a:lstStyle/>
        <a:p>
          <a:r>
            <a:rPr lang="hu-HU" b="1" dirty="0"/>
            <a:t>Medium-line: </a:t>
          </a:r>
          <a:r>
            <a:rPr lang="hu-HU" b="0" dirty="0">
              <a:solidFill>
                <a:schemeClr val="accent1"/>
              </a:solidFill>
            </a:rPr>
            <a:t>Some restrictions, quick death...</a:t>
          </a:r>
          <a:endParaRPr lang="en-US" b="0" dirty="0">
            <a:solidFill>
              <a:schemeClr val="accent1"/>
            </a:solidFill>
          </a:endParaRPr>
        </a:p>
      </dgm:t>
    </dgm:pt>
    <dgm:pt modelId="{0B3FEC93-0056-4901-83DF-B4D78402270B}" type="parTrans" cxnId="{5CE5202C-68AC-4B98-AD11-2E9FFB829F4F}">
      <dgm:prSet/>
      <dgm:spPr/>
      <dgm:t>
        <a:bodyPr/>
        <a:lstStyle/>
        <a:p>
          <a:endParaRPr lang="en-US"/>
        </a:p>
      </dgm:t>
    </dgm:pt>
    <dgm:pt modelId="{4EBAD31B-A029-4E19-9D70-84A2595BF6B9}" type="sibTrans" cxnId="{5CE5202C-68AC-4B98-AD11-2E9FFB829F4F}">
      <dgm:prSet/>
      <dgm:spPr/>
      <dgm:t>
        <a:bodyPr/>
        <a:lstStyle/>
        <a:p>
          <a:endParaRPr lang="en-US"/>
        </a:p>
      </dgm:t>
    </dgm:pt>
    <dgm:pt modelId="{61807BF1-0962-4AF8-9CA6-CEC3BBF08765}" type="pres">
      <dgm:prSet presAssocID="{329FBEB6-67E2-4EF0-BDE3-AEBFD662DA43}" presName="linear" presStyleCnt="0">
        <dgm:presLayoutVars>
          <dgm:animLvl val="lvl"/>
          <dgm:resizeHandles val="exact"/>
        </dgm:presLayoutVars>
      </dgm:prSet>
      <dgm:spPr/>
    </dgm:pt>
    <dgm:pt modelId="{88A41641-23C7-4880-B0EB-FD891712A538}" type="pres">
      <dgm:prSet presAssocID="{EBD9C1A0-41FB-4EB4-A3CD-2B4EB13B20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BFD51D-8F92-4ACA-83E0-27103204BF12}" type="pres">
      <dgm:prSet presAssocID="{DBD7A40F-E3ED-4B4D-AFCA-A0BBC83242FC}" presName="spacer" presStyleCnt="0"/>
      <dgm:spPr/>
    </dgm:pt>
    <dgm:pt modelId="{9830ACF8-16D1-46D6-8F31-5AF837888ED1}" type="pres">
      <dgm:prSet presAssocID="{E936E2D8-384A-44B4-BB89-BB8A54E9B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4B3F30-C49D-47C1-819C-B07FA70B2325}" type="pres">
      <dgm:prSet presAssocID="{4EBAD31B-A029-4E19-9D70-84A2595BF6B9}" presName="spacer" presStyleCnt="0"/>
      <dgm:spPr/>
    </dgm:pt>
    <dgm:pt modelId="{2AF2A13B-DCB0-44B3-8FB6-C15E5BDFA570}" type="pres">
      <dgm:prSet presAssocID="{5944B7FE-E4F3-40D9-A238-8AA530E975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E5202C-68AC-4B98-AD11-2E9FFB829F4F}" srcId="{329FBEB6-67E2-4EF0-BDE3-AEBFD662DA43}" destId="{E936E2D8-384A-44B4-BB89-BB8A54E9BFE0}" srcOrd="1" destOrd="0" parTransId="{0B3FEC93-0056-4901-83DF-B4D78402270B}" sibTransId="{4EBAD31B-A029-4E19-9D70-84A2595BF6B9}"/>
    <dgm:cxn modelId="{5FF38E79-61E6-48D4-BAA4-A27BCBF1D9A4}" type="presOf" srcId="{EBD9C1A0-41FB-4EB4-A3CD-2B4EB13B206F}" destId="{88A41641-23C7-4880-B0EB-FD891712A538}" srcOrd="0" destOrd="0" presId="urn:microsoft.com/office/officeart/2005/8/layout/vList2"/>
    <dgm:cxn modelId="{F180AA87-EB2F-4FFD-8897-37E5BFECED53}" srcId="{329FBEB6-67E2-4EF0-BDE3-AEBFD662DA43}" destId="{EBD9C1A0-41FB-4EB4-A3CD-2B4EB13B206F}" srcOrd="0" destOrd="0" parTransId="{2665E5C3-BE68-46C6-999B-4B654676F2E8}" sibTransId="{DBD7A40F-E3ED-4B4D-AFCA-A0BBC83242FC}"/>
    <dgm:cxn modelId="{C1024497-7253-407A-A7EC-67F8AF9D9D09}" type="presOf" srcId="{E936E2D8-384A-44B4-BB89-BB8A54E9BFE0}" destId="{9830ACF8-16D1-46D6-8F31-5AF837888ED1}" srcOrd="0" destOrd="0" presId="urn:microsoft.com/office/officeart/2005/8/layout/vList2"/>
    <dgm:cxn modelId="{6196D5BC-85E6-4A9F-9D65-189183CF385D}" type="presOf" srcId="{5944B7FE-E4F3-40D9-A238-8AA530E9759B}" destId="{2AF2A13B-DCB0-44B3-8FB6-C15E5BDFA570}" srcOrd="0" destOrd="0" presId="urn:microsoft.com/office/officeart/2005/8/layout/vList2"/>
    <dgm:cxn modelId="{D5C8E7CD-0201-46FD-B232-679C0BDF43AB}" type="presOf" srcId="{329FBEB6-67E2-4EF0-BDE3-AEBFD662DA43}" destId="{61807BF1-0962-4AF8-9CA6-CEC3BBF08765}" srcOrd="0" destOrd="0" presId="urn:microsoft.com/office/officeart/2005/8/layout/vList2"/>
    <dgm:cxn modelId="{5BEF59FA-12F0-43A0-9796-F3C7D581DE28}" srcId="{329FBEB6-67E2-4EF0-BDE3-AEBFD662DA43}" destId="{5944B7FE-E4F3-40D9-A238-8AA530E9759B}" srcOrd="2" destOrd="0" parTransId="{48A74E7D-D18C-4758-A703-D806B376751F}" sibTransId="{4C6F265F-D73A-44AF-B31E-77088CF7849F}"/>
    <dgm:cxn modelId="{4BE3CCAE-3941-4984-8E5C-FF92B9AAC77B}" type="presParOf" srcId="{61807BF1-0962-4AF8-9CA6-CEC3BBF08765}" destId="{88A41641-23C7-4880-B0EB-FD891712A538}" srcOrd="0" destOrd="0" presId="urn:microsoft.com/office/officeart/2005/8/layout/vList2"/>
    <dgm:cxn modelId="{A14B99F2-84D1-40E4-A658-9830F0C22DA9}" type="presParOf" srcId="{61807BF1-0962-4AF8-9CA6-CEC3BBF08765}" destId="{14BFD51D-8F92-4ACA-83E0-27103204BF12}" srcOrd="1" destOrd="0" presId="urn:microsoft.com/office/officeart/2005/8/layout/vList2"/>
    <dgm:cxn modelId="{88B0CE7D-2C4D-4B2C-B359-1226AB74E3E7}" type="presParOf" srcId="{61807BF1-0962-4AF8-9CA6-CEC3BBF08765}" destId="{9830ACF8-16D1-46D6-8F31-5AF837888ED1}" srcOrd="2" destOrd="0" presId="urn:microsoft.com/office/officeart/2005/8/layout/vList2"/>
    <dgm:cxn modelId="{FD09A332-4AAE-4B43-B3B5-BD460E9D6868}" type="presParOf" srcId="{61807BF1-0962-4AF8-9CA6-CEC3BBF08765}" destId="{8A4B3F30-C49D-47C1-819C-B07FA70B2325}" srcOrd="3" destOrd="0" presId="urn:microsoft.com/office/officeart/2005/8/layout/vList2"/>
    <dgm:cxn modelId="{B0A78536-F29A-48E6-8FCC-887B695C8642}" type="presParOf" srcId="{61807BF1-0962-4AF8-9CA6-CEC3BBF08765}" destId="{2AF2A13B-DCB0-44B3-8FB6-C15E5BDFA5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9FBEB6-67E2-4EF0-BDE3-AEBFD662D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9C1A0-41FB-4EB4-A3CD-2B4EB13B206F}">
      <dgm:prSet phldrT="[Text]"/>
      <dgm:spPr/>
      <dgm:t>
        <a:bodyPr/>
        <a:lstStyle/>
        <a:p>
          <a:r>
            <a:rPr lang="hu-HU" b="1" dirty="0"/>
            <a:t>Soft-line: </a:t>
          </a:r>
          <a:r>
            <a:rPr lang="hu-HU" b="0" dirty="0"/>
            <a:t>Only for those on the verge of death, doctor’s consent, sound mind...</a:t>
          </a:r>
          <a:endParaRPr lang="en-US" b="1" dirty="0"/>
        </a:p>
      </dgm:t>
    </dgm:pt>
    <dgm:pt modelId="{2665E5C3-BE68-46C6-999B-4B654676F2E8}" type="parTrans" cxnId="{F180AA87-EB2F-4FFD-8897-37E5BFECED53}">
      <dgm:prSet/>
      <dgm:spPr/>
      <dgm:t>
        <a:bodyPr/>
        <a:lstStyle/>
        <a:p>
          <a:endParaRPr lang="en-US"/>
        </a:p>
      </dgm:t>
    </dgm:pt>
    <dgm:pt modelId="{DBD7A40F-E3ED-4B4D-AFCA-A0BBC83242FC}" type="sibTrans" cxnId="{F180AA87-EB2F-4FFD-8897-37E5BFECED53}">
      <dgm:prSet/>
      <dgm:spPr/>
      <dgm:t>
        <a:bodyPr/>
        <a:lstStyle/>
        <a:p>
          <a:endParaRPr lang="en-US"/>
        </a:p>
      </dgm:t>
    </dgm:pt>
    <dgm:pt modelId="{5944B7FE-E4F3-40D9-A238-8AA530E9759B}">
      <dgm:prSet phldrT="[Text]"/>
      <dgm:spPr/>
      <dgm:t>
        <a:bodyPr/>
        <a:lstStyle/>
        <a:p>
          <a:r>
            <a:rPr lang="hu-HU" b="1" dirty="0"/>
            <a:t>Hard-line: </a:t>
          </a:r>
          <a:r>
            <a:rPr lang="hu-HU" dirty="0">
              <a:solidFill>
                <a:schemeClr val="accent1"/>
              </a:solidFill>
            </a:rPr>
            <a:t>Also, for people diagnosed by mental illness (eg. Dementia)</a:t>
          </a:r>
          <a:endParaRPr lang="en-US" dirty="0">
            <a:solidFill>
              <a:schemeClr val="accent1"/>
            </a:solidFill>
          </a:endParaRPr>
        </a:p>
      </dgm:t>
    </dgm:pt>
    <dgm:pt modelId="{48A74E7D-D18C-4758-A703-D806B376751F}" type="parTrans" cxnId="{5BEF59FA-12F0-43A0-9796-F3C7D581DE28}">
      <dgm:prSet/>
      <dgm:spPr/>
      <dgm:t>
        <a:bodyPr/>
        <a:lstStyle/>
        <a:p>
          <a:endParaRPr lang="en-US"/>
        </a:p>
      </dgm:t>
    </dgm:pt>
    <dgm:pt modelId="{4C6F265F-D73A-44AF-B31E-77088CF7849F}" type="sibTrans" cxnId="{5BEF59FA-12F0-43A0-9796-F3C7D581DE28}">
      <dgm:prSet/>
      <dgm:spPr/>
      <dgm:t>
        <a:bodyPr/>
        <a:lstStyle/>
        <a:p>
          <a:endParaRPr lang="en-US"/>
        </a:p>
      </dgm:t>
    </dgm:pt>
    <dgm:pt modelId="{E936E2D8-384A-44B4-BB89-BB8A54E9BFE0}">
      <dgm:prSet phldrT="[Text]"/>
      <dgm:spPr/>
      <dgm:t>
        <a:bodyPr/>
        <a:lstStyle/>
        <a:p>
          <a:r>
            <a:rPr lang="hu-HU" b="1" dirty="0"/>
            <a:t>Medium-line: </a:t>
          </a:r>
          <a:r>
            <a:rPr lang="hu-HU" b="0" dirty="0"/>
            <a:t>Some restrictions, quick death...</a:t>
          </a:r>
          <a:endParaRPr lang="en-US" b="0" dirty="0"/>
        </a:p>
      </dgm:t>
    </dgm:pt>
    <dgm:pt modelId="{0B3FEC93-0056-4901-83DF-B4D78402270B}" type="parTrans" cxnId="{5CE5202C-68AC-4B98-AD11-2E9FFB829F4F}">
      <dgm:prSet/>
      <dgm:spPr/>
      <dgm:t>
        <a:bodyPr/>
        <a:lstStyle/>
        <a:p>
          <a:endParaRPr lang="en-US"/>
        </a:p>
      </dgm:t>
    </dgm:pt>
    <dgm:pt modelId="{4EBAD31B-A029-4E19-9D70-84A2595BF6B9}" type="sibTrans" cxnId="{5CE5202C-68AC-4B98-AD11-2E9FFB829F4F}">
      <dgm:prSet/>
      <dgm:spPr/>
      <dgm:t>
        <a:bodyPr/>
        <a:lstStyle/>
        <a:p>
          <a:endParaRPr lang="en-US"/>
        </a:p>
      </dgm:t>
    </dgm:pt>
    <dgm:pt modelId="{61807BF1-0962-4AF8-9CA6-CEC3BBF08765}" type="pres">
      <dgm:prSet presAssocID="{329FBEB6-67E2-4EF0-BDE3-AEBFD662DA43}" presName="linear" presStyleCnt="0">
        <dgm:presLayoutVars>
          <dgm:animLvl val="lvl"/>
          <dgm:resizeHandles val="exact"/>
        </dgm:presLayoutVars>
      </dgm:prSet>
      <dgm:spPr/>
    </dgm:pt>
    <dgm:pt modelId="{88A41641-23C7-4880-B0EB-FD891712A538}" type="pres">
      <dgm:prSet presAssocID="{EBD9C1A0-41FB-4EB4-A3CD-2B4EB13B20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BFD51D-8F92-4ACA-83E0-27103204BF12}" type="pres">
      <dgm:prSet presAssocID="{DBD7A40F-E3ED-4B4D-AFCA-A0BBC83242FC}" presName="spacer" presStyleCnt="0"/>
      <dgm:spPr/>
    </dgm:pt>
    <dgm:pt modelId="{9830ACF8-16D1-46D6-8F31-5AF837888ED1}" type="pres">
      <dgm:prSet presAssocID="{E936E2D8-384A-44B4-BB89-BB8A54E9B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4B3F30-C49D-47C1-819C-B07FA70B2325}" type="pres">
      <dgm:prSet presAssocID="{4EBAD31B-A029-4E19-9D70-84A2595BF6B9}" presName="spacer" presStyleCnt="0"/>
      <dgm:spPr/>
    </dgm:pt>
    <dgm:pt modelId="{2AF2A13B-DCB0-44B3-8FB6-C15E5BDFA570}" type="pres">
      <dgm:prSet presAssocID="{5944B7FE-E4F3-40D9-A238-8AA530E975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E5202C-68AC-4B98-AD11-2E9FFB829F4F}" srcId="{329FBEB6-67E2-4EF0-BDE3-AEBFD662DA43}" destId="{E936E2D8-384A-44B4-BB89-BB8A54E9BFE0}" srcOrd="1" destOrd="0" parTransId="{0B3FEC93-0056-4901-83DF-B4D78402270B}" sibTransId="{4EBAD31B-A029-4E19-9D70-84A2595BF6B9}"/>
    <dgm:cxn modelId="{5FF38E79-61E6-48D4-BAA4-A27BCBF1D9A4}" type="presOf" srcId="{EBD9C1A0-41FB-4EB4-A3CD-2B4EB13B206F}" destId="{88A41641-23C7-4880-B0EB-FD891712A538}" srcOrd="0" destOrd="0" presId="urn:microsoft.com/office/officeart/2005/8/layout/vList2"/>
    <dgm:cxn modelId="{F180AA87-EB2F-4FFD-8897-37E5BFECED53}" srcId="{329FBEB6-67E2-4EF0-BDE3-AEBFD662DA43}" destId="{EBD9C1A0-41FB-4EB4-A3CD-2B4EB13B206F}" srcOrd="0" destOrd="0" parTransId="{2665E5C3-BE68-46C6-999B-4B654676F2E8}" sibTransId="{DBD7A40F-E3ED-4B4D-AFCA-A0BBC83242FC}"/>
    <dgm:cxn modelId="{C1024497-7253-407A-A7EC-67F8AF9D9D09}" type="presOf" srcId="{E936E2D8-384A-44B4-BB89-BB8A54E9BFE0}" destId="{9830ACF8-16D1-46D6-8F31-5AF837888ED1}" srcOrd="0" destOrd="0" presId="urn:microsoft.com/office/officeart/2005/8/layout/vList2"/>
    <dgm:cxn modelId="{6196D5BC-85E6-4A9F-9D65-189183CF385D}" type="presOf" srcId="{5944B7FE-E4F3-40D9-A238-8AA530E9759B}" destId="{2AF2A13B-DCB0-44B3-8FB6-C15E5BDFA570}" srcOrd="0" destOrd="0" presId="urn:microsoft.com/office/officeart/2005/8/layout/vList2"/>
    <dgm:cxn modelId="{D5C8E7CD-0201-46FD-B232-679C0BDF43AB}" type="presOf" srcId="{329FBEB6-67E2-4EF0-BDE3-AEBFD662DA43}" destId="{61807BF1-0962-4AF8-9CA6-CEC3BBF08765}" srcOrd="0" destOrd="0" presId="urn:microsoft.com/office/officeart/2005/8/layout/vList2"/>
    <dgm:cxn modelId="{5BEF59FA-12F0-43A0-9796-F3C7D581DE28}" srcId="{329FBEB6-67E2-4EF0-BDE3-AEBFD662DA43}" destId="{5944B7FE-E4F3-40D9-A238-8AA530E9759B}" srcOrd="2" destOrd="0" parTransId="{48A74E7D-D18C-4758-A703-D806B376751F}" sibTransId="{4C6F265F-D73A-44AF-B31E-77088CF7849F}"/>
    <dgm:cxn modelId="{4BE3CCAE-3941-4984-8E5C-FF92B9AAC77B}" type="presParOf" srcId="{61807BF1-0962-4AF8-9CA6-CEC3BBF08765}" destId="{88A41641-23C7-4880-B0EB-FD891712A538}" srcOrd="0" destOrd="0" presId="urn:microsoft.com/office/officeart/2005/8/layout/vList2"/>
    <dgm:cxn modelId="{A14B99F2-84D1-40E4-A658-9830F0C22DA9}" type="presParOf" srcId="{61807BF1-0962-4AF8-9CA6-CEC3BBF08765}" destId="{14BFD51D-8F92-4ACA-83E0-27103204BF12}" srcOrd="1" destOrd="0" presId="urn:microsoft.com/office/officeart/2005/8/layout/vList2"/>
    <dgm:cxn modelId="{88B0CE7D-2C4D-4B2C-B359-1226AB74E3E7}" type="presParOf" srcId="{61807BF1-0962-4AF8-9CA6-CEC3BBF08765}" destId="{9830ACF8-16D1-46D6-8F31-5AF837888ED1}" srcOrd="2" destOrd="0" presId="urn:microsoft.com/office/officeart/2005/8/layout/vList2"/>
    <dgm:cxn modelId="{FD09A332-4AAE-4B43-B3B5-BD460E9D6868}" type="presParOf" srcId="{61807BF1-0962-4AF8-9CA6-CEC3BBF08765}" destId="{8A4B3F30-C49D-47C1-819C-B07FA70B2325}" srcOrd="3" destOrd="0" presId="urn:microsoft.com/office/officeart/2005/8/layout/vList2"/>
    <dgm:cxn modelId="{B0A78536-F29A-48E6-8FCC-887B695C8642}" type="presParOf" srcId="{61807BF1-0962-4AF8-9CA6-CEC3BBF08765}" destId="{2AF2A13B-DCB0-44B3-8FB6-C15E5BDFA5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9FBEB6-67E2-4EF0-BDE3-AEBFD662D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9C1A0-41FB-4EB4-A3CD-2B4EB13B206F}">
      <dgm:prSet phldrT="[Text]"/>
      <dgm:spPr/>
      <dgm:t>
        <a:bodyPr/>
        <a:lstStyle/>
        <a:p>
          <a:r>
            <a:rPr lang="hu-HU" b="1" dirty="0"/>
            <a:t>Soft-line: </a:t>
          </a:r>
          <a:r>
            <a:rPr lang="hu-HU" b="0" dirty="0"/>
            <a:t>Only for those on the verge of death, doctor’s consent, sound mind...</a:t>
          </a:r>
          <a:endParaRPr lang="en-US" b="1" dirty="0"/>
        </a:p>
      </dgm:t>
    </dgm:pt>
    <dgm:pt modelId="{2665E5C3-BE68-46C6-999B-4B654676F2E8}" type="parTrans" cxnId="{F180AA87-EB2F-4FFD-8897-37E5BFECED53}">
      <dgm:prSet/>
      <dgm:spPr/>
      <dgm:t>
        <a:bodyPr/>
        <a:lstStyle/>
        <a:p>
          <a:endParaRPr lang="en-US"/>
        </a:p>
      </dgm:t>
    </dgm:pt>
    <dgm:pt modelId="{DBD7A40F-E3ED-4B4D-AFCA-A0BBC83242FC}" type="sibTrans" cxnId="{F180AA87-EB2F-4FFD-8897-37E5BFECED53}">
      <dgm:prSet/>
      <dgm:spPr/>
      <dgm:t>
        <a:bodyPr/>
        <a:lstStyle/>
        <a:p>
          <a:endParaRPr lang="en-US"/>
        </a:p>
      </dgm:t>
    </dgm:pt>
    <dgm:pt modelId="{5944B7FE-E4F3-40D9-A238-8AA530E9759B}">
      <dgm:prSet phldrT="[Text]"/>
      <dgm:spPr/>
      <dgm:t>
        <a:bodyPr/>
        <a:lstStyle/>
        <a:p>
          <a:r>
            <a:rPr lang="hu-HU" b="1" dirty="0"/>
            <a:t>Hard-line: </a:t>
          </a:r>
          <a:r>
            <a:rPr lang="hu-HU" dirty="0"/>
            <a:t>Also, for people diagnosed by mental illness (eg. Dementia)</a:t>
          </a:r>
          <a:endParaRPr lang="en-US" dirty="0"/>
        </a:p>
      </dgm:t>
    </dgm:pt>
    <dgm:pt modelId="{48A74E7D-D18C-4758-A703-D806B376751F}" type="parTrans" cxnId="{5BEF59FA-12F0-43A0-9796-F3C7D581DE28}">
      <dgm:prSet/>
      <dgm:spPr/>
      <dgm:t>
        <a:bodyPr/>
        <a:lstStyle/>
        <a:p>
          <a:endParaRPr lang="en-US"/>
        </a:p>
      </dgm:t>
    </dgm:pt>
    <dgm:pt modelId="{4C6F265F-D73A-44AF-B31E-77088CF7849F}" type="sibTrans" cxnId="{5BEF59FA-12F0-43A0-9796-F3C7D581DE28}">
      <dgm:prSet/>
      <dgm:spPr/>
      <dgm:t>
        <a:bodyPr/>
        <a:lstStyle/>
        <a:p>
          <a:endParaRPr lang="en-US"/>
        </a:p>
      </dgm:t>
    </dgm:pt>
    <dgm:pt modelId="{E936E2D8-384A-44B4-BB89-BB8A54E9BFE0}">
      <dgm:prSet phldrT="[Text]"/>
      <dgm:spPr/>
      <dgm:t>
        <a:bodyPr/>
        <a:lstStyle/>
        <a:p>
          <a:r>
            <a:rPr lang="hu-HU" b="1" dirty="0"/>
            <a:t>Medium-line: </a:t>
          </a:r>
          <a:r>
            <a:rPr lang="hu-HU" b="0" dirty="0"/>
            <a:t>Some restrictions, quick death...</a:t>
          </a:r>
          <a:endParaRPr lang="en-US" b="0" dirty="0"/>
        </a:p>
      </dgm:t>
    </dgm:pt>
    <dgm:pt modelId="{0B3FEC93-0056-4901-83DF-B4D78402270B}" type="parTrans" cxnId="{5CE5202C-68AC-4B98-AD11-2E9FFB829F4F}">
      <dgm:prSet/>
      <dgm:spPr/>
      <dgm:t>
        <a:bodyPr/>
        <a:lstStyle/>
        <a:p>
          <a:endParaRPr lang="en-US"/>
        </a:p>
      </dgm:t>
    </dgm:pt>
    <dgm:pt modelId="{4EBAD31B-A029-4E19-9D70-84A2595BF6B9}" type="sibTrans" cxnId="{5CE5202C-68AC-4B98-AD11-2E9FFB829F4F}">
      <dgm:prSet/>
      <dgm:spPr/>
      <dgm:t>
        <a:bodyPr/>
        <a:lstStyle/>
        <a:p>
          <a:endParaRPr lang="en-US"/>
        </a:p>
      </dgm:t>
    </dgm:pt>
    <dgm:pt modelId="{61807BF1-0962-4AF8-9CA6-CEC3BBF08765}" type="pres">
      <dgm:prSet presAssocID="{329FBEB6-67E2-4EF0-BDE3-AEBFD662DA43}" presName="linear" presStyleCnt="0">
        <dgm:presLayoutVars>
          <dgm:animLvl val="lvl"/>
          <dgm:resizeHandles val="exact"/>
        </dgm:presLayoutVars>
      </dgm:prSet>
      <dgm:spPr/>
    </dgm:pt>
    <dgm:pt modelId="{88A41641-23C7-4880-B0EB-FD891712A538}" type="pres">
      <dgm:prSet presAssocID="{EBD9C1A0-41FB-4EB4-A3CD-2B4EB13B20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BFD51D-8F92-4ACA-83E0-27103204BF12}" type="pres">
      <dgm:prSet presAssocID="{DBD7A40F-E3ED-4B4D-AFCA-A0BBC83242FC}" presName="spacer" presStyleCnt="0"/>
      <dgm:spPr/>
    </dgm:pt>
    <dgm:pt modelId="{9830ACF8-16D1-46D6-8F31-5AF837888ED1}" type="pres">
      <dgm:prSet presAssocID="{E936E2D8-384A-44B4-BB89-BB8A54E9B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4B3F30-C49D-47C1-819C-B07FA70B2325}" type="pres">
      <dgm:prSet presAssocID="{4EBAD31B-A029-4E19-9D70-84A2595BF6B9}" presName="spacer" presStyleCnt="0"/>
      <dgm:spPr/>
    </dgm:pt>
    <dgm:pt modelId="{2AF2A13B-DCB0-44B3-8FB6-C15E5BDFA570}" type="pres">
      <dgm:prSet presAssocID="{5944B7FE-E4F3-40D9-A238-8AA530E975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E5202C-68AC-4B98-AD11-2E9FFB829F4F}" srcId="{329FBEB6-67E2-4EF0-BDE3-AEBFD662DA43}" destId="{E936E2D8-384A-44B4-BB89-BB8A54E9BFE0}" srcOrd="1" destOrd="0" parTransId="{0B3FEC93-0056-4901-83DF-B4D78402270B}" sibTransId="{4EBAD31B-A029-4E19-9D70-84A2595BF6B9}"/>
    <dgm:cxn modelId="{5FF38E79-61E6-48D4-BAA4-A27BCBF1D9A4}" type="presOf" srcId="{EBD9C1A0-41FB-4EB4-A3CD-2B4EB13B206F}" destId="{88A41641-23C7-4880-B0EB-FD891712A538}" srcOrd="0" destOrd="0" presId="urn:microsoft.com/office/officeart/2005/8/layout/vList2"/>
    <dgm:cxn modelId="{F180AA87-EB2F-4FFD-8897-37E5BFECED53}" srcId="{329FBEB6-67E2-4EF0-BDE3-AEBFD662DA43}" destId="{EBD9C1A0-41FB-4EB4-A3CD-2B4EB13B206F}" srcOrd="0" destOrd="0" parTransId="{2665E5C3-BE68-46C6-999B-4B654676F2E8}" sibTransId="{DBD7A40F-E3ED-4B4D-AFCA-A0BBC83242FC}"/>
    <dgm:cxn modelId="{C1024497-7253-407A-A7EC-67F8AF9D9D09}" type="presOf" srcId="{E936E2D8-384A-44B4-BB89-BB8A54E9BFE0}" destId="{9830ACF8-16D1-46D6-8F31-5AF837888ED1}" srcOrd="0" destOrd="0" presId="urn:microsoft.com/office/officeart/2005/8/layout/vList2"/>
    <dgm:cxn modelId="{6196D5BC-85E6-4A9F-9D65-189183CF385D}" type="presOf" srcId="{5944B7FE-E4F3-40D9-A238-8AA530E9759B}" destId="{2AF2A13B-DCB0-44B3-8FB6-C15E5BDFA570}" srcOrd="0" destOrd="0" presId="urn:microsoft.com/office/officeart/2005/8/layout/vList2"/>
    <dgm:cxn modelId="{D5C8E7CD-0201-46FD-B232-679C0BDF43AB}" type="presOf" srcId="{329FBEB6-67E2-4EF0-BDE3-AEBFD662DA43}" destId="{61807BF1-0962-4AF8-9CA6-CEC3BBF08765}" srcOrd="0" destOrd="0" presId="urn:microsoft.com/office/officeart/2005/8/layout/vList2"/>
    <dgm:cxn modelId="{5BEF59FA-12F0-43A0-9796-F3C7D581DE28}" srcId="{329FBEB6-67E2-4EF0-BDE3-AEBFD662DA43}" destId="{5944B7FE-E4F3-40D9-A238-8AA530E9759B}" srcOrd="2" destOrd="0" parTransId="{48A74E7D-D18C-4758-A703-D806B376751F}" sibTransId="{4C6F265F-D73A-44AF-B31E-77088CF7849F}"/>
    <dgm:cxn modelId="{4BE3CCAE-3941-4984-8E5C-FF92B9AAC77B}" type="presParOf" srcId="{61807BF1-0962-4AF8-9CA6-CEC3BBF08765}" destId="{88A41641-23C7-4880-B0EB-FD891712A538}" srcOrd="0" destOrd="0" presId="urn:microsoft.com/office/officeart/2005/8/layout/vList2"/>
    <dgm:cxn modelId="{A14B99F2-84D1-40E4-A658-9830F0C22DA9}" type="presParOf" srcId="{61807BF1-0962-4AF8-9CA6-CEC3BBF08765}" destId="{14BFD51D-8F92-4ACA-83E0-27103204BF12}" srcOrd="1" destOrd="0" presId="urn:microsoft.com/office/officeart/2005/8/layout/vList2"/>
    <dgm:cxn modelId="{88B0CE7D-2C4D-4B2C-B359-1226AB74E3E7}" type="presParOf" srcId="{61807BF1-0962-4AF8-9CA6-CEC3BBF08765}" destId="{9830ACF8-16D1-46D6-8F31-5AF837888ED1}" srcOrd="2" destOrd="0" presId="urn:microsoft.com/office/officeart/2005/8/layout/vList2"/>
    <dgm:cxn modelId="{FD09A332-4AAE-4B43-B3B5-BD460E9D6868}" type="presParOf" srcId="{61807BF1-0962-4AF8-9CA6-CEC3BBF08765}" destId="{8A4B3F30-C49D-47C1-819C-B07FA70B2325}" srcOrd="3" destOrd="0" presId="urn:microsoft.com/office/officeart/2005/8/layout/vList2"/>
    <dgm:cxn modelId="{B0A78536-F29A-48E6-8FCC-887B695C8642}" type="presParOf" srcId="{61807BF1-0962-4AF8-9CA6-CEC3BBF08765}" destId="{2AF2A13B-DCB0-44B3-8FB6-C15E5BDFA5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475E9D-7A75-4033-A5EB-867875CB2C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CC924-72D0-45A0-A9AC-54497F89E4EC}">
      <dgm:prSet phldrT="[Text]"/>
      <dgm:spPr/>
      <dgm:t>
        <a:bodyPr/>
        <a:lstStyle/>
        <a:p>
          <a:r>
            <a:rPr lang="hu-HU" b="1" dirty="0"/>
            <a:t>Judge: Status check</a:t>
          </a:r>
          <a:endParaRPr lang="en-US" b="1" dirty="0"/>
        </a:p>
      </dgm:t>
    </dgm:pt>
    <dgm:pt modelId="{E0144AD5-84B4-460C-AC88-8F84ADA8D936}" type="parTrans" cxnId="{B3E6771E-9AD3-4993-B610-53A42E75F2A9}">
      <dgm:prSet/>
      <dgm:spPr/>
      <dgm:t>
        <a:bodyPr/>
        <a:lstStyle/>
        <a:p>
          <a:endParaRPr lang="en-US" b="1"/>
        </a:p>
      </dgm:t>
    </dgm:pt>
    <dgm:pt modelId="{149C4549-FA9A-4D8C-96CB-9E88115361ED}" type="sibTrans" cxnId="{B3E6771E-9AD3-4993-B610-53A42E75F2A9}">
      <dgm:prSet/>
      <dgm:spPr/>
      <dgm:t>
        <a:bodyPr/>
        <a:lstStyle/>
        <a:p>
          <a:endParaRPr lang="en-US" b="1"/>
        </a:p>
      </dgm:t>
    </dgm:pt>
    <dgm:pt modelId="{2B1EA8F4-3C8B-4A81-99F9-D08512A4F263}">
      <dgm:prSet phldrT="[Text]"/>
      <dgm:spPr/>
      <dgm:t>
        <a:bodyPr/>
        <a:lstStyle/>
        <a:p>
          <a:r>
            <a:rPr lang="hu-HU" b="1" dirty="0">
              <a:solidFill>
                <a:schemeClr val="accent3"/>
              </a:solidFill>
            </a:rPr>
            <a:t>PROP Response: How would we know? </a:t>
          </a:r>
          <a:endParaRPr lang="en-US" b="1" dirty="0">
            <a:solidFill>
              <a:schemeClr val="accent3"/>
            </a:solidFill>
          </a:endParaRPr>
        </a:p>
      </dgm:t>
    </dgm:pt>
    <dgm:pt modelId="{3BE9FE88-90E0-4B2B-9F29-F9CE4299EC08}" type="parTrans" cxnId="{5663AF87-9230-4DDC-858A-DCB8A1B57E18}">
      <dgm:prSet/>
      <dgm:spPr/>
      <dgm:t>
        <a:bodyPr/>
        <a:lstStyle/>
        <a:p>
          <a:endParaRPr lang="en-US" b="1"/>
        </a:p>
      </dgm:t>
    </dgm:pt>
    <dgm:pt modelId="{8039F799-96A6-4663-889B-5C3ABB419814}" type="sibTrans" cxnId="{5663AF87-9230-4DDC-858A-DCB8A1B57E18}">
      <dgm:prSet/>
      <dgm:spPr/>
      <dgm:t>
        <a:bodyPr/>
        <a:lstStyle/>
        <a:p>
          <a:endParaRPr lang="en-US" b="1"/>
        </a:p>
      </dgm:t>
    </dgm:pt>
    <dgm:pt modelId="{0285E0C6-197E-4420-BD69-D59B0053528B}">
      <dgm:prSet phldrT="[Text]"/>
      <dgm:spPr/>
      <dgm:t>
        <a:bodyPr/>
        <a:lstStyle/>
        <a:p>
          <a:r>
            <a:rPr lang="hu-HU" b="1" dirty="0">
              <a:solidFill>
                <a:schemeClr val="accent3"/>
              </a:solidFill>
            </a:rPr>
            <a:t>OPP Regulation: Maybe people misuse freedoms?</a:t>
          </a:r>
          <a:endParaRPr lang="en-US" b="1" dirty="0">
            <a:solidFill>
              <a:schemeClr val="accent3"/>
            </a:solidFill>
          </a:endParaRPr>
        </a:p>
      </dgm:t>
    </dgm:pt>
    <dgm:pt modelId="{83EDFE17-9049-4260-B0D9-C2C766939227}" type="parTrans" cxnId="{7A8C6177-7C46-4FDC-870E-2C194839AD54}">
      <dgm:prSet/>
      <dgm:spPr/>
      <dgm:t>
        <a:bodyPr/>
        <a:lstStyle/>
        <a:p>
          <a:endParaRPr lang="en-US" b="1"/>
        </a:p>
      </dgm:t>
    </dgm:pt>
    <dgm:pt modelId="{30356A82-8777-42FA-A5E0-1238D57DE667}" type="sibTrans" cxnId="{7A8C6177-7C46-4FDC-870E-2C194839AD54}">
      <dgm:prSet/>
      <dgm:spPr/>
      <dgm:t>
        <a:bodyPr/>
        <a:lstStyle/>
        <a:p>
          <a:endParaRPr lang="en-US" b="1"/>
        </a:p>
      </dgm:t>
    </dgm:pt>
    <dgm:pt modelId="{DC7BCCCC-EAC2-4247-9272-09B894644086}">
      <dgm:prSet/>
      <dgm:spPr/>
      <dgm:t>
        <a:bodyPr/>
        <a:lstStyle/>
        <a:p>
          <a:r>
            <a:rPr lang="hu-HU" b="1" dirty="0"/>
            <a:t>Whether people make more good or bad choices?</a:t>
          </a:r>
          <a:endParaRPr lang="en-US" b="1" dirty="0"/>
        </a:p>
      </dgm:t>
    </dgm:pt>
    <dgm:pt modelId="{E6A176A3-D606-4DDA-9739-C9675896D857}" type="parTrans" cxnId="{FE3EFA38-5AB6-4885-B02C-9DA6E2396B61}">
      <dgm:prSet/>
      <dgm:spPr/>
      <dgm:t>
        <a:bodyPr/>
        <a:lstStyle/>
        <a:p>
          <a:endParaRPr lang="en-US" b="1"/>
        </a:p>
      </dgm:t>
    </dgm:pt>
    <dgm:pt modelId="{99422B3E-1113-4350-8CA7-66836EC9CFEB}" type="sibTrans" cxnId="{FE3EFA38-5AB6-4885-B02C-9DA6E2396B61}">
      <dgm:prSet/>
      <dgm:spPr/>
      <dgm:t>
        <a:bodyPr/>
        <a:lstStyle/>
        <a:p>
          <a:endParaRPr lang="en-US" b="1"/>
        </a:p>
      </dgm:t>
    </dgm:pt>
    <dgm:pt modelId="{0254F914-4188-4E9E-919A-945F1EAC0E41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People know a lot more about themselves and their desires</a:t>
          </a:r>
          <a:endParaRPr lang="en-US" b="1" dirty="0">
            <a:solidFill>
              <a:schemeClr val="bg1"/>
            </a:solidFill>
          </a:endParaRPr>
        </a:p>
      </dgm:t>
    </dgm:pt>
    <dgm:pt modelId="{BC8AB7C0-B25C-4376-A21B-4351235A14EF}" type="parTrans" cxnId="{94A0F4D3-ECC5-40FC-B5C0-580FD4E288B3}">
      <dgm:prSet/>
      <dgm:spPr/>
      <dgm:t>
        <a:bodyPr/>
        <a:lstStyle/>
        <a:p>
          <a:endParaRPr lang="en-US" b="1"/>
        </a:p>
      </dgm:t>
    </dgm:pt>
    <dgm:pt modelId="{A1C47247-E7D5-4371-A518-D8C12242E76B}" type="sibTrans" cxnId="{94A0F4D3-ECC5-40FC-B5C0-580FD4E288B3}">
      <dgm:prSet/>
      <dgm:spPr/>
      <dgm:t>
        <a:bodyPr/>
        <a:lstStyle/>
        <a:p>
          <a:endParaRPr lang="en-US" b="1"/>
        </a:p>
      </dgm:t>
    </dgm:pt>
    <dgm:pt modelId="{AD6350C7-F4F3-4F1C-880B-008FFF9BC864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Free choise lets us do what makes us happy</a:t>
          </a:r>
          <a:endParaRPr lang="en-US" b="1" dirty="0">
            <a:solidFill>
              <a:schemeClr val="bg1"/>
            </a:solidFill>
          </a:endParaRPr>
        </a:p>
      </dgm:t>
    </dgm:pt>
    <dgm:pt modelId="{BA07367D-6305-40D4-B993-B032CBF5EE49}" type="parTrans" cxnId="{5AAAA0E9-6BE0-4AF4-9AD9-74AAEDEA95BC}">
      <dgm:prSet/>
      <dgm:spPr/>
      <dgm:t>
        <a:bodyPr/>
        <a:lstStyle/>
        <a:p>
          <a:endParaRPr lang="en-US" b="1"/>
        </a:p>
      </dgm:t>
    </dgm:pt>
    <dgm:pt modelId="{41687531-4FC4-42AD-AE9D-81DD2B657813}" type="sibTrans" cxnId="{5AAAA0E9-6BE0-4AF4-9AD9-74AAEDEA95BC}">
      <dgm:prSet/>
      <dgm:spPr/>
      <dgm:t>
        <a:bodyPr/>
        <a:lstStyle/>
        <a:p>
          <a:endParaRPr lang="en-US" b="1"/>
        </a:p>
      </dgm:t>
    </dgm:pt>
    <dgm:pt modelId="{2BE352E0-BD73-4C29-AA66-E8CCBAC6DC26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F.e.: Taking courselist for someone</a:t>
          </a:r>
          <a:endParaRPr lang="en-US" b="1" dirty="0">
            <a:solidFill>
              <a:schemeClr val="bg1"/>
            </a:solidFill>
          </a:endParaRPr>
        </a:p>
      </dgm:t>
    </dgm:pt>
    <dgm:pt modelId="{07771FF3-5867-4332-A558-9F449B69C985}" type="parTrans" cxnId="{B207D773-F27D-4E25-B379-CB5F0B73B078}">
      <dgm:prSet/>
      <dgm:spPr/>
      <dgm:t>
        <a:bodyPr/>
        <a:lstStyle/>
        <a:p>
          <a:endParaRPr lang="en-US" b="1"/>
        </a:p>
      </dgm:t>
    </dgm:pt>
    <dgm:pt modelId="{8852D838-82C3-4248-866D-073C615AB97E}" type="sibTrans" cxnId="{B207D773-F27D-4E25-B379-CB5F0B73B078}">
      <dgm:prSet/>
      <dgm:spPr/>
      <dgm:t>
        <a:bodyPr/>
        <a:lstStyle/>
        <a:p>
          <a:endParaRPr lang="en-US" b="1"/>
        </a:p>
      </dgm:t>
    </dgm:pt>
    <dgm:pt modelId="{8C76D749-3ACB-42CD-8639-3B988C60EAA1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Some people doesn’t know what they want</a:t>
          </a:r>
          <a:endParaRPr lang="en-US" b="1" dirty="0">
            <a:solidFill>
              <a:schemeClr val="bg1"/>
            </a:solidFill>
          </a:endParaRPr>
        </a:p>
      </dgm:t>
    </dgm:pt>
    <dgm:pt modelId="{BCF4476B-B94C-4C7C-82FA-1D183173BE2F}" type="parTrans" cxnId="{16DE9443-B3A2-45A6-9111-D226D5139016}">
      <dgm:prSet/>
      <dgm:spPr/>
      <dgm:t>
        <a:bodyPr/>
        <a:lstStyle/>
        <a:p>
          <a:endParaRPr lang="en-US" b="1"/>
        </a:p>
      </dgm:t>
    </dgm:pt>
    <dgm:pt modelId="{F06FA095-E941-4FBB-9E47-5E68AB7B9618}" type="sibTrans" cxnId="{16DE9443-B3A2-45A6-9111-D226D5139016}">
      <dgm:prSet/>
      <dgm:spPr/>
      <dgm:t>
        <a:bodyPr/>
        <a:lstStyle/>
        <a:p>
          <a:endParaRPr lang="en-US" b="1"/>
        </a:p>
      </dgm:t>
    </dgm:pt>
    <dgm:pt modelId="{6FBE02D5-C09B-4ED4-B2D6-832CA95E6483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State has more information</a:t>
          </a:r>
          <a:endParaRPr lang="en-US" b="1" dirty="0">
            <a:solidFill>
              <a:schemeClr val="bg1"/>
            </a:solidFill>
          </a:endParaRPr>
        </a:p>
      </dgm:t>
    </dgm:pt>
    <dgm:pt modelId="{A88B5ABE-060F-4923-BEC0-1506E62C7BB4}" type="parTrans" cxnId="{9C753591-FE5C-4D3B-9947-3921CD6B32D8}">
      <dgm:prSet/>
      <dgm:spPr/>
      <dgm:t>
        <a:bodyPr/>
        <a:lstStyle/>
        <a:p>
          <a:endParaRPr lang="en-US" b="1"/>
        </a:p>
      </dgm:t>
    </dgm:pt>
    <dgm:pt modelId="{FA04C002-2870-4762-B243-A010178CA535}" type="sibTrans" cxnId="{9C753591-FE5C-4D3B-9947-3921CD6B32D8}">
      <dgm:prSet/>
      <dgm:spPr/>
      <dgm:t>
        <a:bodyPr/>
        <a:lstStyle/>
        <a:p>
          <a:endParaRPr lang="en-US" b="1"/>
        </a:p>
      </dgm:t>
    </dgm:pt>
    <dgm:pt modelId="{EAF643A3-2F10-4B67-9268-AFAE12F5FA0D}" type="pres">
      <dgm:prSet presAssocID="{62475E9D-7A75-4033-A5EB-867875CB2CA1}" presName="linear" presStyleCnt="0">
        <dgm:presLayoutVars>
          <dgm:dir/>
          <dgm:animLvl val="lvl"/>
          <dgm:resizeHandles val="exact"/>
        </dgm:presLayoutVars>
      </dgm:prSet>
      <dgm:spPr/>
    </dgm:pt>
    <dgm:pt modelId="{C72EF8CE-1D27-4590-9017-06277642F588}" type="pres">
      <dgm:prSet presAssocID="{B00CC924-72D0-45A0-A9AC-54497F89E4EC}" presName="parentLin" presStyleCnt="0"/>
      <dgm:spPr/>
    </dgm:pt>
    <dgm:pt modelId="{D264B3AB-D07C-43CF-BF97-E38F4FA4D2BC}" type="pres">
      <dgm:prSet presAssocID="{B00CC924-72D0-45A0-A9AC-54497F89E4EC}" presName="parentLeftMargin" presStyleLbl="node1" presStyleIdx="0" presStyleCnt="3"/>
      <dgm:spPr/>
    </dgm:pt>
    <dgm:pt modelId="{36F781C3-E0F2-49A6-9100-C1809E9DE94A}" type="pres">
      <dgm:prSet presAssocID="{B00CC924-72D0-45A0-A9AC-54497F89E4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649E83-E506-42F9-9D95-FEA96D56AA59}" type="pres">
      <dgm:prSet presAssocID="{B00CC924-72D0-45A0-A9AC-54497F89E4EC}" presName="negativeSpace" presStyleCnt="0"/>
      <dgm:spPr/>
    </dgm:pt>
    <dgm:pt modelId="{0C9C3631-C25F-428E-9573-7A652DF1B512}" type="pres">
      <dgm:prSet presAssocID="{B00CC924-72D0-45A0-A9AC-54497F89E4EC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332D572C-0C6B-46EF-881B-1D2D54EB9D7B}" type="pres">
      <dgm:prSet presAssocID="{149C4549-FA9A-4D8C-96CB-9E88115361ED}" presName="spaceBetweenRectangles" presStyleCnt="0"/>
      <dgm:spPr/>
    </dgm:pt>
    <dgm:pt modelId="{D54CA4F2-10B2-4454-8888-250604F3A4A0}" type="pres">
      <dgm:prSet presAssocID="{2B1EA8F4-3C8B-4A81-99F9-D08512A4F263}" presName="parentLin" presStyleCnt="0"/>
      <dgm:spPr/>
    </dgm:pt>
    <dgm:pt modelId="{D543757D-578F-4887-9BDF-92A3820DFAD1}" type="pres">
      <dgm:prSet presAssocID="{2B1EA8F4-3C8B-4A81-99F9-D08512A4F263}" presName="parentLeftMargin" presStyleLbl="node1" presStyleIdx="0" presStyleCnt="3"/>
      <dgm:spPr/>
    </dgm:pt>
    <dgm:pt modelId="{1C77FC9D-2C98-4F3E-8414-5233500F6036}" type="pres">
      <dgm:prSet presAssocID="{2B1EA8F4-3C8B-4A81-99F9-D08512A4F2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4CB65-7C71-4777-9D9B-B07A452D0117}" type="pres">
      <dgm:prSet presAssocID="{2B1EA8F4-3C8B-4A81-99F9-D08512A4F263}" presName="negativeSpace" presStyleCnt="0"/>
      <dgm:spPr/>
    </dgm:pt>
    <dgm:pt modelId="{5BDCB40D-4609-4040-B438-0AAEF056BFE1}" type="pres">
      <dgm:prSet presAssocID="{2B1EA8F4-3C8B-4A81-99F9-D08512A4F263}" presName="childText" presStyleLbl="conFgAcc1" presStyleIdx="1" presStyleCnt="3" custLinFactNeighborX="0">
        <dgm:presLayoutVars>
          <dgm:bulletEnabled val="1"/>
        </dgm:presLayoutVars>
      </dgm:prSet>
      <dgm:spPr/>
    </dgm:pt>
    <dgm:pt modelId="{EFB7B6A9-C39F-4AC7-A35D-50CCA3677F90}" type="pres">
      <dgm:prSet presAssocID="{8039F799-96A6-4663-889B-5C3ABB419814}" presName="spaceBetweenRectangles" presStyleCnt="0"/>
      <dgm:spPr/>
    </dgm:pt>
    <dgm:pt modelId="{1CB73F55-812C-4C9C-966B-7A4761766215}" type="pres">
      <dgm:prSet presAssocID="{0285E0C6-197E-4420-BD69-D59B0053528B}" presName="parentLin" presStyleCnt="0"/>
      <dgm:spPr/>
    </dgm:pt>
    <dgm:pt modelId="{10641C3C-054B-45FF-86EA-8D4A2D9935D9}" type="pres">
      <dgm:prSet presAssocID="{0285E0C6-197E-4420-BD69-D59B0053528B}" presName="parentLeftMargin" presStyleLbl="node1" presStyleIdx="1" presStyleCnt="3"/>
      <dgm:spPr/>
    </dgm:pt>
    <dgm:pt modelId="{0FC22125-F158-434B-AC7C-42CEC436252B}" type="pres">
      <dgm:prSet presAssocID="{0285E0C6-197E-4420-BD69-D59B00535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D8C477-14AD-4D27-AEB9-772775140617}" type="pres">
      <dgm:prSet presAssocID="{0285E0C6-197E-4420-BD69-D59B0053528B}" presName="negativeSpace" presStyleCnt="0"/>
      <dgm:spPr/>
    </dgm:pt>
    <dgm:pt modelId="{754CAECA-BC48-4F47-8FE0-33746C61649E}" type="pres">
      <dgm:prSet presAssocID="{0285E0C6-197E-4420-BD69-D59B0053528B}" presName="childText" presStyleLbl="conFgAcc1" presStyleIdx="2" presStyleCnt="3" custLinFactNeighborX="0">
        <dgm:presLayoutVars>
          <dgm:bulletEnabled val="1"/>
        </dgm:presLayoutVars>
      </dgm:prSet>
      <dgm:spPr/>
    </dgm:pt>
  </dgm:ptLst>
  <dgm:cxnLst>
    <dgm:cxn modelId="{EC873802-3649-4C63-B987-FB2133FD966B}" type="presOf" srcId="{2B1EA8F4-3C8B-4A81-99F9-D08512A4F263}" destId="{1C77FC9D-2C98-4F3E-8414-5233500F6036}" srcOrd="1" destOrd="0" presId="urn:microsoft.com/office/officeart/2005/8/layout/list1"/>
    <dgm:cxn modelId="{2BA0B313-E168-4F55-AD72-912B37B79516}" type="presOf" srcId="{AD6350C7-F4F3-4F1C-880B-008FFF9BC864}" destId="{5BDCB40D-4609-4040-B438-0AAEF056BFE1}" srcOrd="0" destOrd="1" presId="urn:microsoft.com/office/officeart/2005/8/layout/list1"/>
    <dgm:cxn modelId="{EFF7AC1D-114C-495E-A430-1EB0BF5C0611}" type="presOf" srcId="{8C76D749-3ACB-42CD-8639-3B988C60EAA1}" destId="{754CAECA-BC48-4F47-8FE0-33746C61649E}" srcOrd="0" destOrd="0" presId="urn:microsoft.com/office/officeart/2005/8/layout/list1"/>
    <dgm:cxn modelId="{B3E6771E-9AD3-4993-B610-53A42E75F2A9}" srcId="{62475E9D-7A75-4033-A5EB-867875CB2CA1}" destId="{B00CC924-72D0-45A0-A9AC-54497F89E4EC}" srcOrd="0" destOrd="0" parTransId="{E0144AD5-84B4-460C-AC88-8F84ADA8D936}" sibTransId="{149C4549-FA9A-4D8C-96CB-9E88115361ED}"/>
    <dgm:cxn modelId="{7321B623-883E-47EF-BD51-048A40DC2F65}" type="presOf" srcId="{DC7BCCCC-EAC2-4247-9272-09B894644086}" destId="{0C9C3631-C25F-428E-9573-7A652DF1B512}" srcOrd="0" destOrd="0" presId="urn:microsoft.com/office/officeart/2005/8/layout/list1"/>
    <dgm:cxn modelId="{FE3EFA38-5AB6-4885-B02C-9DA6E2396B61}" srcId="{B00CC924-72D0-45A0-A9AC-54497F89E4EC}" destId="{DC7BCCCC-EAC2-4247-9272-09B894644086}" srcOrd="0" destOrd="0" parTransId="{E6A176A3-D606-4DDA-9739-C9675896D857}" sibTransId="{99422B3E-1113-4350-8CA7-66836EC9CFEB}"/>
    <dgm:cxn modelId="{66FD223E-5FDD-4B2B-98B5-053FDC9B7519}" type="presOf" srcId="{0254F914-4188-4E9E-919A-945F1EAC0E41}" destId="{5BDCB40D-4609-4040-B438-0AAEF056BFE1}" srcOrd="0" destOrd="0" presId="urn:microsoft.com/office/officeart/2005/8/layout/list1"/>
    <dgm:cxn modelId="{16DE9443-B3A2-45A6-9111-D226D5139016}" srcId="{0285E0C6-197E-4420-BD69-D59B0053528B}" destId="{8C76D749-3ACB-42CD-8639-3B988C60EAA1}" srcOrd="0" destOrd="0" parTransId="{BCF4476B-B94C-4C7C-82FA-1D183173BE2F}" sibTransId="{F06FA095-E941-4FBB-9E47-5E68AB7B9618}"/>
    <dgm:cxn modelId="{7090E345-09BA-4A8E-A89F-2670D61DD2D7}" type="presOf" srcId="{2B1EA8F4-3C8B-4A81-99F9-D08512A4F263}" destId="{D543757D-578F-4887-9BDF-92A3820DFAD1}" srcOrd="0" destOrd="0" presId="urn:microsoft.com/office/officeart/2005/8/layout/list1"/>
    <dgm:cxn modelId="{B207D773-F27D-4E25-B379-CB5F0B73B078}" srcId="{2B1EA8F4-3C8B-4A81-99F9-D08512A4F263}" destId="{2BE352E0-BD73-4C29-AA66-E8CCBAC6DC26}" srcOrd="2" destOrd="0" parTransId="{07771FF3-5867-4332-A558-9F449B69C985}" sibTransId="{8852D838-82C3-4248-866D-073C615AB97E}"/>
    <dgm:cxn modelId="{7A8C6177-7C46-4FDC-870E-2C194839AD54}" srcId="{62475E9D-7A75-4033-A5EB-867875CB2CA1}" destId="{0285E0C6-197E-4420-BD69-D59B0053528B}" srcOrd="2" destOrd="0" parTransId="{83EDFE17-9049-4260-B0D9-C2C766939227}" sibTransId="{30356A82-8777-42FA-A5E0-1238D57DE667}"/>
    <dgm:cxn modelId="{5663AF87-9230-4DDC-858A-DCB8A1B57E18}" srcId="{62475E9D-7A75-4033-A5EB-867875CB2CA1}" destId="{2B1EA8F4-3C8B-4A81-99F9-D08512A4F263}" srcOrd="1" destOrd="0" parTransId="{3BE9FE88-90E0-4B2B-9F29-F9CE4299EC08}" sibTransId="{8039F799-96A6-4663-889B-5C3ABB419814}"/>
    <dgm:cxn modelId="{9C753591-FE5C-4D3B-9947-3921CD6B32D8}" srcId="{0285E0C6-197E-4420-BD69-D59B0053528B}" destId="{6FBE02D5-C09B-4ED4-B2D6-832CA95E6483}" srcOrd="1" destOrd="0" parTransId="{A88B5ABE-060F-4923-BEC0-1506E62C7BB4}" sibTransId="{FA04C002-2870-4762-B243-A010178CA535}"/>
    <dgm:cxn modelId="{5B10B597-0010-40DA-9568-36B124F16ACF}" type="presOf" srcId="{6FBE02D5-C09B-4ED4-B2D6-832CA95E6483}" destId="{754CAECA-BC48-4F47-8FE0-33746C61649E}" srcOrd="0" destOrd="1" presId="urn:microsoft.com/office/officeart/2005/8/layout/list1"/>
    <dgm:cxn modelId="{D4FF7AA1-C28E-41E9-A968-72B399B73CF1}" type="presOf" srcId="{2BE352E0-BD73-4C29-AA66-E8CCBAC6DC26}" destId="{5BDCB40D-4609-4040-B438-0AAEF056BFE1}" srcOrd="0" destOrd="2" presId="urn:microsoft.com/office/officeart/2005/8/layout/list1"/>
    <dgm:cxn modelId="{3B27A4AE-5B4B-4D90-8E35-175F7429AA56}" type="presOf" srcId="{0285E0C6-197E-4420-BD69-D59B0053528B}" destId="{0FC22125-F158-434B-AC7C-42CEC436252B}" srcOrd="1" destOrd="0" presId="urn:microsoft.com/office/officeart/2005/8/layout/list1"/>
    <dgm:cxn modelId="{ED4B3BC8-FC2E-4765-B8B3-5162327391D8}" type="presOf" srcId="{B00CC924-72D0-45A0-A9AC-54497F89E4EC}" destId="{D264B3AB-D07C-43CF-BF97-E38F4FA4D2BC}" srcOrd="0" destOrd="0" presId="urn:microsoft.com/office/officeart/2005/8/layout/list1"/>
    <dgm:cxn modelId="{B99E85D2-2DDA-4B12-949C-C412858D9C8F}" type="presOf" srcId="{0285E0C6-197E-4420-BD69-D59B0053528B}" destId="{10641C3C-054B-45FF-86EA-8D4A2D9935D9}" srcOrd="0" destOrd="0" presId="urn:microsoft.com/office/officeart/2005/8/layout/list1"/>
    <dgm:cxn modelId="{94A0F4D3-ECC5-40FC-B5C0-580FD4E288B3}" srcId="{2B1EA8F4-3C8B-4A81-99F9-D08512A4F263}" destId="{0254F914-4188-4E9E-919A-945F1EAC0E41}" srcOrd="0" destOrd="0" parTransId="{BC8AB7C0-B25C-4376-A21B-4351235A14EF}" sibTransId="{A1C47247-E7D5-4371-A518-D8C12242E76B}"/>
    <dgm:cxn modelId="{5AAAA0E9-6BE0-4AF4-9AD9-74AAEDEA95BC}" srcId="{2B1EA8F4-3C8B-4A81-99F9-D08512A4F263}" destId="{AD6350C7-F4F3-4F1C-880B-008FFF9BC864}" srcOrd="1" destOrd="0" parTransId="{BA07367D-6305-40D4-B993-B032CBF5EE49}" sibTransId="{41687531-4FC4-42AD-AE9D-81DD2B657813}"/>
    <dgm:cxn modelId="{879D70EE-5982-4150-899F-5D520DBABF5C}" type="presOf" srcId="{62475E9D-7A75-4033-A5EB-867875CB2CA1}" destId="{EAF643A3-2F10-4B67-9268-AFAE12F5FA0D}" srcOrd="0" destOrd="0" presId="urn:microsoft.com/office/officeart/2005/8/layout/list1"/>
    <dgm:cxn modelId="{CFB7C3EF-9960-479C-AC78-8A2291A67DB5}" type="presOf" srcId="{B00CC924-72D0-45A0-A9AC-54497F89E4EC}" destId="{36F781C3-E0F2-49A6-9100-C1809E9DE94A}" srcOrd="1" destOrd="0" presId="urn:microsoft.com/office/officeart/2005/8/layout/list1"/>
    <dgm:cxn modelId="{7B2262D5-7C3C-484E-8166-752228CE338B}" type="presParOf" srcId="{EAF643A3-2F10-4B67-9268-AFAE12F5FA0D}" destId="{C72EF8CE-1D27-4590-9017-06277642F588}" srcOrd="0" destOrd="0" presId="urn:microsoft.com/office/officeart/2005/8/layout/list1"/>
    <dgm:cxn modelId="{77302974-4A06-4041-B642-2A54B26E10C2}" type="presParOf" srcId="{C72EF8CE-1D27-4590-9017-06277642F588}" destId="{D264B3AB-D07C-43CF-BF97-E38F4FA4D2BC}" srcOrd="0" destOrd="0" presId="urn:microsoft.com/office/officeart/2005/8/layout/list1"/>
    <dgm:cxn modelId="{2167576C-D155-4105-9E3B-CF69F73555EB}" type="presParOf" srcId="{C72EF8CE-1D27-4590-9017-06277642F588}" destId="{36F781C3-E0F2-49A6-9100-C1809E9DE94A}" srcOrd="1" destOrd="0" presId="urn:microsoft.com/office/officeart/2005/8/layout/list1"/>
    <dgm:cxn modelId="{69CD3E47-C232-4E0E-99C3-0989E287C058}" type="presParOf" srcId="{EAF643A3-2F10-4B67-9268-AFAE12F5FA0D}" destId="{10649E83-E506-42F9-9D95-FEA96D56AA59}" srcOrd="1" destOrd="0" presId="urn:microsoft.com/office/officeart/2005/8/layout/list1"/>
    <dgm:cxn modelId="{8B00E6FC-8B7F-48B1-A4B0-5FEF0E8D2D5C}" type="presParOf" srcId="{EAF643A3-2F10-4B67-9268-AFAE12F5FA0D}" destId="{0C9C3631-C25F-428E-9573-7A652DF1B512}" srcOrd="2" destOrd="0" presId="urn:microsoft.com/office/officeart/2005/8/layout/list1"/>
    <dgm:cxn modelId="{082FD127-6B35-4C41-A719-EF527224786D}" type="presParOf" srcId="{EAF643A3-2F10-4B67-9268-AFAE12F5FA0D}" destId="{332D572C-0C6B-46EF-881B-1D2D54EB9D7B}" srcOrd="3" destOrd="0" presId="urn:microsoft.com/office/officeart/2005/8/layout/list1"/>
    <dgm:cxn modelId="{B77F9713-9095-4F52-8EAA-3AE18522755D}" type="presParOf" srcId="{EAF643A3-2F10-4B67-9268-AFAE12F5FA0D}" destId="{D54CA4F2-10B2-4454-8888-250604F3A4A0}" srcOrd="4" destOrd="0" presId="urn:microsoft.com/office/officeart/2005/8/layout/list1"/>
    <dgm:cxn modelId="{DB31E22A-4643-4202-A9BF-8D76E8C676DA}" type="presParOf" srcId="{D54CA4F2-10B2-4454-8888-250604F3A4A0}" destId="{D543757D-578F-4887-9BDF-92A3820DFAD1}" srcOrd="0" destOrd="0" presId="urn:microsoft.com/office/officeart/2005/8/layout/list1"/>
    <dgm:cxn modelId="{82303EB7-D331-42A0-938D-EF972CA90E3D}" type="presParOf" srcId="{D54CA4F2-10B2-4454-8888-250604F3A4A0}" destId="{1C77FC9D-2C98-4F3E-8414-5233500F6036}" srcOrd="1" destOrd="0" presId="urn:microsoft.com/office/officeart/2005/8/layout/list1"/>
    <dgm:cxn modelId="{1B3799CA-7750-429F-8C6E-D78697FB720A}" type="presParOf" srcId="{EAF643A3-2F10-4B67-9268-AFAE12F5FA0D}" destId="{BDB4CB65-7C71-4777-9D9B-B07A452D0117}" srcOrd="5" destOrd="0" presId="urn:microsoft.com/office/officeart/2005/8/layout/list1"/>
    <dgm:cxn modelId="{EC78EFE2-DC45-4E47-942E-70865B675047}" type="presParOf" srcId="{EAF643A3-2F10-4B67-9268-AFAE12F5FA0D}" destId="{5BDCB40D-4609-4040-B438-0AAEF056BFE1}" srcOrd="6" destOrd="0" presId="urn:microsoft.com/office/officeart/2005/8/layout/list1"/>
    <dgm:cxn modelId="{2C7557E1-D64D-489A-8230-F162992DC7F7}" type="presParOf" srcId="{EAF643A3-2F10-4B67-9268-AFAE12F5FA0D}" destId="{EFB7B6A9-C39F-4AC7-A35D-50CCA3677F90}" srcOrd="7" destOrd="0" presId="urn:microsoft.com/office/officeart/2005/8/layout/list1"/>
    <dgm:cxn modelId="{91878CC6-CAC0-483F-8EE3-866567DA0EAB}" type="presParOf" srcId="{EAF643A3-2F10-4B67-9268-AFAE12F5FA0D}" destId="{1CB73F55-812C-4C9C-966B-7A4761766215}" srcOrd="8" destOrd="0" presId="urn:microsoft.com/office/officeart/2005/8/layout/list1"/>
    <dgm:cxn modelId="{BBF456CC-86CB-4DD2-B6EF-36111D1FFC73}" type="presParOf" srcId="{1CB73F55-812C-4C9C-966B-7A4761766215}" destId="{10641C3C-054B-45FF-86EA-8D4A2D9935D9}" srcOrd="0" destOrd="0" presId="urn:microsoft.com/office/officeart/2005/8/layout/list1"/>
    <dgm:cxn modelId="{55D9CC8D-0E60-4989-93C5-2052EFBD3CDA}" type="presParOf" srcId="{1CB73F55-812C-4C9C-966B-7A4761766215}" destId="{0FC22125-F158-434B-AC7C-42CEC436252B}" srcOrd="1" destOrd="0" presId="urn:microsoft.com/office/officeart/2005/8/layout/list1"/>
    <dgm:cxn modelId="{B8D48302-6D43-4B1B-87E6-20684313047D}" type="presParOf" srcId="{EAF643A3-2F10-4B67-9268-AFAE12F5FA0D}" destId="{F2D8C477-14AD-4D27-AEB9-772775140617}" srcOrd="9" destOrd="0" presId="urn:microsoft.com/office/officeart/2005/8/layout/list1"/>
    <dgm:cxn modelId="{D2ABAFE6-9259-4428-8698-668A10DDFAEB}" type="presParOf" srcId="{EAF643A3-2F10-4B67-9268-AFAE12F5FA0D}" destId="{754CAECA-BC48-4F47-8FE0-33746C616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475E9D-7A75-4033-A5EB-867875CB2C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CC924-72D0-45A0-A9AC-54497F89E4EC}">
      <dgm:prSet phldrT="[Text]"/>
      <dgm:spPr/>
      <dgm:t>
        <a:bodyPr/>
        <a:lstStyle/>
        <a:p>
          <a:r>
            <a:rPr lang="hu-HU" b="1" dirty="0"/>
            <a:t>Judge: Status check</a:t>
          </a:r>
          <a:endParaRPr lang="en-US" b="1" dirty="0"/>
        </a:p>
      </dgm:t>
    </dgm:pt>
    <dgm:pt modelId="{E0144AD5-84B4-460C-AC88-8F84ADA8D936}" type="parTrans" cxnId="{B3E6771E-9AD3-4993-B610-53A42E75F2A9}">
      <dgm:prSet/>
      <dgm:spPr/>
      <dgm:t>
        <a:bodyPr/>
        <a:lstStyle/>
        <a:p>
          <a:endParaRPr lang="en-US" b="1"/>
        </a:p>
      </dgm:t>
    </dgm:pt>
    <dgm:pt modelId="{149C4549-FA9A-4D8C-96CB-9E88115361ED}" type="sibTrans" cxnId="{B3E6771E-9AD3-4993-B610-53A42E75F2A9}">
      <dgm:prSet/>
      <dgm:spPr/>
      <dgm:t>
        <a:bodyPr/>
        <a:lstStyle/>
        <a:p>
          <a:endParaRPr lang="en-US" b="1"/>
        </a:p>
      </dgm:t>
    </dgm:pt>
    <dgm:pt modelId="{2B1EA8F4-3C8B-4A81-99F9-D08512A4F263}">
      <dgm:prSet phldrT="[Text]"/>
      <dgm:spPr/>
      <dgm:t>
        <a:bodyPr/>
        <a:lstStyle/>
        <a:p>
          <a:r>
            <a:rPr lang="hu-HU" b="1" dirty="0"/>
            <a:t>PROP Response: How would we know? </a:t>
          </a:r>
          <a:endParaRPr lang="en-US" b="1" dirty="0"/>
        </a:p>
      </dgm:t>
    </dgm:pt>
    <dgm:pt modelId="{3BE9FE88-90E0-4B2B-9F29-F9CE4299EC08}" type="parTrans" cxnId="{5663AF87-9230-4DDC-858A-DCB8A1B57E18}">
      <dgm:prSet/>
      <dgm:spPr/>
      <dgm:t>
        <a:bodyPr/>
        <a:lstStyle/>
        <a:p>
          <a:endParaRPr lang="en-US" b="1"/>
        </a:p>
      </dgm:t>
    </dgm:pt>
    <dgm:pt modelId="{8039F799-96A6-4663-889B-5C3ABB419814}" type="sibTrans" cxnId="{5663AF87-9230-4DDC-858A-DCB8A1B57E18}">
      <dgm:prSet/>
      <dgm:spPr/>
      <dgm:t>
        <a:bodyPr/>
        <a:lstStyle/>
        <a:p>
          <a:endParaRPr lang="en-US" b="1"/>
        </a:p>
      </dgm:t>
    </dgm:pt>
    <dgm:pt modelId="{0285E0C6-197E-4420-BD69-D59B0053528B}">
      <dgm:prSet phldrT="[Text]"/>
      <dgm:spPr/>
      <dgm:t>
        <a:bodyPr/>
        <a:lstStyle/>
        <a:p>
          <a:r>
            <a:rPr lang="hu-HU" b="1" dirty="0">
              <a:solidFill>
                <a:schemeClr val="accent1"/>
              </a:solidFill>
            </a:rPr>
            <a:t>OPP Regulation: Maybe people misuse freedoms?</a:t>
          </a:r>
          <a:endParaRPr lang="en-US" b="1" dirty="0">
            <a:solidFill>
              <a:schemeClr val="accent1"/>
            </a:solidFill>
          </a:endParaRPr>
        </a:p>
      </dgm:t>
    </dgm:pt>
    <dgm:pt modelId="{83EDFE17-9049-4260-B0D9-C2C766939227}" type="parTrans" cxnId="{7A8C6177-7C46-4FDC-870E-2C194839AD54}">
      <dgm:prSet/>
      <dgm:spPr/>
      <dgm:t>
        <a:bodyPr/>
        <a:lstStyle/>
        <a:p>
          <a:endParaRPr lang="en-US" b="1"/>
        </a:p>
      </dgm:t>
    </dgm:pt>
    <dgm:pt modelId="{30356A82-8777-42FA-A5E0-1238D57DE667}" type="sibTrans" cxnId="{7A8C6177-7C46-4FDC-870E-2C194839AD54}">
      <dgm:prSet/>
      <dgm:spPr/>
      <dgm:t>
        <a:bodyPr/>
        <a:lstStyle/>
        <a:p>
          <a:endParaRPr lang="en-US" b="1"/>
        </a:p>
      </dgm:t>
    </dgm:pt>
    <dgm:pt modelId="{DC7BCCCC-EAC2-4247-9272-09B894644086}">
      <dgm:prSet/>
      <dgm:spPr/>
      <dgm:t>
        <a:bodyPr/>
        <a:lstStyle/>
        <a:p>
          <a:r>
            <a:rPr lang="hu-HU" b="1" dirty="0"/>
            <a:t>Whether people make more good or bad choices?</a:t>
          </a:r>
          <a:endParaRPr lang="en-US" b="1" dirty="0"/>
        </a:p>
      </dgm:t>
    </dgm:pt>
    <dgm:pt modelId="{E6A176A3-D606-4DDA-9739-C9675896D857}" type="parTrans" cxnId="{FE3EFA38-5AB6-4885-B02C-9DA6E2396B61}">
      <dgm:prSet/>
      <dgm:spPr/>
      <dgm:t>
        <a:bodyPr/>
        <a:lstStyle/>
        <a:p>
          <a:endParaRPr lang="en-US" b="1"/>
        </a:p>
      </dgm:t>
    </dgm:pt>
    <dgm:pt modelId="{99422B3E-1113-4350-8CA7-66836EC9CFEB}" type="sibTrans" cxnId="{FE3EFA38-5AB6-4885-B02C-9DA6E2396B61}">
      <dgm:prSet/>
      <dgm:spPr/>
      <dgm:t>
        <a:bodyPr/>
        <a:lstStyle/>
        <a:p>
          <a:endParaRPr lang="en-US" b="1"/>
        </a:p>
      </dgm:t>
    </dgm:pt>
    <dgm:pt modelId="{0254F914-4188-4E9E-919A-945F1EAC0E41}">
      <dgm:prSet/>
      <dgm:spPr/>
      <dgm:t>
        <a:bodyPr/>
        <a:lstStyle/>
        <a:p>
          <a:r>
            <a:rPr lang="hu-HU" b="1" dirty="0"/>
            <a:t>People know a lot more about themselves and their desires</a:t>
          </a:r>
          <a:endParaRPr lang="en-US" b="1" dirty="0"/>
        </a:p>
      </dgm:t>
    </dgm:pt>
    <dgm:pt modelId="{BC8AB7C0-B25C-4376-A21B-4351235A14EF}" type="parTrans" cxnId="{94A0F4D3-ECC5-40FC-B5C0-580FD4E288B3}">
      <dgm:prSet/>
      <dgm:spPr/>
      <dgm:t>
        <a:bodyPr/>
        <a:lstStyle/>
        <a:p>
          <a:endParaRPr lang="en-US" b="1"/>
        </a:p>
      </dgm:t>
    </dgm:pt>
    <dgm:pt modelId="{A1C47247-E7D5-4371-A518-D8C12242E76B}" type="sibTrans" cxnId="{94A0F4D3-ECC5-40FC-B5C0-580FD4E288B3}">
      <dgm:prSet/>
      <dgm:spPr/>
      <dgm:t>
        <a:bodyPr/>
        <a:lstStyle/>
        <a:p>
          <a:endParaRPr lang="en-US" b="1"/>
        </a:p>
      </dgm:t>
    </dgm:pt>
    <dgm:pt modelId="{AD6350C7-F4F3-4F1C-880B-008FFF9BC864}">
      <dgm:prSet/>
      <dgm:spPr/>
      <dgm:t>
        <a:bodyPr/>
        <a:lstStyle/>
        <a:p>
          <a:r>
            <a:rPr lang="hu-HU" b="1" dirty="0"/>
            <a:t>Free choise lets us do what makes us happy</a:t>
          </a:r>
          <a:endParaRPr lang="en-US" b="1" dirty="0"/>
        </a:p>
      </dgm:t>
    </dgm:pt>
    <dgm:pt modelId="{BA07367D-6305-40D4-B993-B032CBF5EE49}" type="parTrans" cxnId="{5AAAA0E9-6BE0-4AF4-9AD9-74AAEDEA95BC}">
      <dgm:prSet/>
      <dgm:spPr/>
      <dgm:t>
        <a:bodyPr/>
        <a:lstStyle/>
        <a:p>
          <a:endParaRPr lang="en-US" b="1"/>
        </a:p>
      </dgm:t>
    </dgm:pt>
    <dgm:pt modelId="{41687531-4FC4-42AD-AE9D-81DD2B657813}" type="sibTrans" cxnId="{5AAAA0E9-6BE0-4AF4-9AD9-74AAEDEA95BC}">
      <dgm:prSet/>
      <dgm:spPr/>
      <dgm:t>
        <a:bodyPr/>
        <a:lstStyle/>
        <a:p>
          <a:endParaRPr lang="en-US" b="1"/>
        </a:p>
      </dgm:t>
    </dgm:pt>
    <dgm:pt modelId="{2BE352E0-BD73-4C29-AA66-E8CCBAC6DC26}">
      <dgm:prSet/>
      <dgm:spPr/>
      <dgm:t>
        <a:bodyPr/>
        <a:lstStyle/>
        <a:p>
          <a:r>
            <a:rPr lang="hu-HU" b="1" dirty="0"/>
            <a:t>F.e.: Taking courselist for someone</a:t>
          </a:r>
          <a:endParaRPr lang="en-US" b="1" dirty="0"/>
        </a:p>
      </dgm:t>
    </dgm:pt>
    <dgm:pt modelId="{07771FF3-5867-4332-A558-9F449B69C985}" type="parTrans" cxnId="{B207D773-F27D-4E25-B379-CB5F0B73B078}">
      <dgm:prSet/>
      <dgm:spPr/>
      <dgm:t>
        <a:bodyPr/>
        <a:lstStyle/>
        <a:p>
          <a:endParaRPr lang="en-US" b="1"/>
        </a:p>
      </dgm:t>
    </dgm:pt>
    <dgm:pt modelId="{8852D838-82C3-4248-866D-073C615AB97E}" type="sibTrans" cxnId="{B207D773-F27D-4E25-B379-CB5F0B73B078}">
      <dgm:prSet/>
      <dgm:spPr/>
      <dgm:t>
        <a:bodyPr/>
        <a:lstStyle/>
        <a:p>
          <a:endParaRPr lang="en-US" b="1"/>
        </a:p>
      </dgm:t>
    </dgm:pt>
    <dgm:pt modelId="{8C76D749-3ACB-42CD-8639-3B988C60EAA1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Some people doesn’t know what they want</a:t>
          </a:r>
          <a:endParaRPr lang="en-US" b="1" dirty="0">
            <a:solidFill>
              <a:schemeClr val="bg1"/>
            </a:solidFill>
          </a:endParaRPr>
        </a:p>
      </dgm:t>
    </dgm:pt>
    <dgm:pt modelId="{BCF4476B-B94C-4C7C-82FA-1D183173BE2F}" type="parTrans" cxnId="{16DE9443-B3A2-45A6-9111-D226D5139016}">
      <dgm:prSet/>
      <dgm:spPr/>
      <dgm:t>
        <a:bodyPr/>
        <a:lstStyle/>
        <a:p>
          <a:endParaRPr lang="en-US" b="1"/>
        </a:p>
      </dgm:t>
    </dgm:pt>
    <dgm:pt modelId="{F06FA095-E941-4FBB-9E47-5E68AB7B9618}" type="sibTrans" cxnId="{16DE9443-B3A2-45A6-9111-D226D5139016}">
      <dgm:prSet/>
      <dgm:spPr/>
      <dgm:t>
        <a:bodyPr/>
        <a:lstStyle/>
        <a:p>
          <a:endParaRPr lang="en-US" b="1"/>
        </a:p>
      </dgm:t>
    </dgm:pt>
    <dgm:pt modelId="{6FBE02D5-C09B-4ED4-B2D6-832CA95E6483}">
      <dgm:prSet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State has more information</a:t>
          </a:r>
          <a:endParaRPr lang="en-US" b="1" dirty="0">
            <a:solidFill>
              <a:schemeClr val="bg1"/>
            </a:solidFill>
          </a:endParaRPr>
        </a:p>
      </dgm:t>
    </dgm:pt>
    <dgm:pt modelId="{A88B5ABE-060F-4923-BEC0-1506E62C7BB4}" type="parTrans" cxnId="{9C753591-FE5C-4D3B-9947-3921CD6B32D8}">
      <dgm:prSet/>
      <dgm:spPr/>
      <dgm:t>
        <a:bodyPr/>
        <a:lstStyle/>
        <a:p>
          <a:endParaRPr lang="en-US" b="1"/>
        </a:p>
      </dgm:t>
    </dgm:pt>
    <dgm:pt modelId="{FA04C002-2870-4762-B243-A010178CA535}" type="sibTrans" cxnId="{9C753591-FE5C-4D3B-9947-3921CD6B32D8}">
      <dgm:prSet/>
      <dgm:spPr/>
      <dgm:t>
        <a:bodyPr/>
        <a:lstStyle/>
        <a:p>
          <a:endParaRPr lang="en-US" b="1"/>
        </a:p>
      </dgm:t>
    </dgm:pt>
    <dgm:pt modelId="{EAF643A3-2F10-4B67-9268-AFAE12F5FA0D}" type="pres">
      <dgm:prSet presAssocID="{62475E9D-7A75-4033-A5EB-867875CB2CA1}" presName="linear" presStyleCnt="0">
        <dgm:presLayoutVars>
          <dgm:dir/>
          <dgm:animLvl val="lvl"/>
          <dgm:resizeHandles val="exact"/>
        </dgm:presLayoutVars>
      </dgm:prSet>
      <dgm:spPr/>
    </dgm:pt>
    <dgm:pt modelId="{C72EF8CE-1D27-4590-9017-06277642F588}" type="pres">
      <dgm:prSet presAssocID="{B00CC924-72D0-45A0-A9AC-54497F89E4EC}" presName="parentLin" presStyleCnt="0"/>
      <dgm:spPr/>
    </dgm:pt>
    <dgm:pt modelId="{D264B3AB-D07C-43CF-BF97-E38F4FA4D2BC}" type="pres">
      <dgm:prSet presAssocID="{B00CC924-72D0-45A0-A9AC-54497F89E4EC}" presName="parentLeftMargin" presStyleLbl="node1" presStyleIdx="0" presStyleCnt="3"/>
      <dgm:spPr/>
    </dgm:pt>
    <dgm:pt modelId="{36F781C3-E0F2-49A6-9100-C1809E9DE94A}" type="pres">
      <dgm:prSet presAssocID="{B00CC924-72D0-45A0-A9AC-54497F89E4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649E83-E506-42F9-9D95-FEA96D56AA59}" type="pres">
      <dgm:prSet presAssocID="{B00CC924-72D0-45A0-A9AC-54497F89E4EC}" presName="negativeSpace" presStyleCnt="0"/>
      <dgm:spPr/>
    </dgm:pt>
    <dgm:pt modelId="{0C9C3631-C25F-428E-9573-7A652DF1B512}" type="pres">
      <dgm:prSet presAssocID="{B00CC924-72D0-45A0-A9AC-54497F89E4EC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332D572C-0C6B-46EF-881B-1D2D54EB9D7B}" type="pres">
      <dgm:prSet presAssocID="{149C4549-FA9A-4D8C-96CB-9E88115361ED}" presName="spaceBetweenRectangles" presStyleCnt="0"/>
      <dgm:spPr/>
    </dgm:pt>
    <dgm:pt modelId="{D54CA4F2-10B2-4454-8888-250604F3A4A0}" type="pres">
      <dgm:prSet presAssocID="{2B1EA8F4-3C8B-4A81-99F9-D08512A4F263}" presName="parentLin" presStyleCnt="0"/>
      <dgm:spPr/>
    </dgm:pt>
    <dgm:pt modelId="{D543757D-578F-4887-9BDF-92A3820DFAD1}" type="pres">
      <dgm:prSet presAssocID="{2B1EA8F4-3C8B-4A81-99F9-D08512A4F263}" presName="parentLeftMargin" presStyleLbl="node1" presStyleIdx="0" presStyleCnt="3"/>
      <dgm:spPr/>
    </dgm:pt>
    <dgm:pt modelId="{1C77FC9D-2C98-4F3E-8414-5233500F6036}" type="pres">
      <dgm:prSet presAssocID="{2B1EA8F4-3C8B-4A81-99F9-D08512A4F2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4CB65-7C71-4777-9D9B-B07A452D0117}" type="pres">
      <dgm:prSet presAssocID="{2B1EA8F4-3C8B-4A81-99F9-D08512A4F263}" presName="negativeSpace" presStyleCnt="0"/>
      <dgm:spPr/>
    </dgm:pt>
    <dgm:pt modelId="{5BDCB40D-4609-4040-B438-0AAEF056BFE1}" type="pres">
      <dgm:prSet presAssocID="{2B1EA8F4-3C8B-4A81-99F9-D08512A4F263}" presName="childText" presStyleLbl="conFgAcc1" presStyleIdx="1" presStyleCnt="3" custLinFactNeighborX="0">
        <dgm:presLayoutVars>
          <dgm:bulletEnabled val="1"/>
        </dgm:presLayoutVars>
      </dgm:prSet>
      <dgm:spPr/>
    </dgm:pt>
    <dgm:pt modelId="{EFB7B6A9-C39F-4AC7-A35D-50CCA3677F90}" type="pres">
      <dgm:prSet presAssocID="{8039F799-96A6-4663-889B-5C3ABB419814}" presName="spaceBetweenRectangles" presStyleCnt="0"/>
      <dgm:spPr/>
    </dgm:pt>
    <dgm:pt modelId="{1CB73F55-812C-4C9C-966B-7A4761766215}" type="pres">
      <dgm:prSet presAssocID="{0285E0C6-197E-4420-BD69-D59B0053528B}" presName="parentLin" presStyleCnt="0"/>
      <dgm:spPr/>
    </dgm:pt>
    <dgm:pt modelId="{10641C3C-054B-45FF-86EA-8D4A2D9935D9}" type="pres">
      <dgm:prSet presAssocID="{0285E0C6-197E-4420-BD69-D59B0053528B}" presName="parentLeftMargin" presStyleLbl="node1" presStyleIdx="1" presStyleCnt="3"/>
      <dgm:spPr/>
    </dgm:pt>
    <dgm:pt modelId="{0FC22125-F158-434B-AC7C-42CEC436252B}" type="pres">
      <dgm:prSet presAssocID="{0285E0C6-197E-4420-BD69-D59B00535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D8C477-14AD-4D27-AEB9-772775140617}" type="pres">
      <dgm:prSet presAssocID="{0285E0C6-197E-4420-BD69-D59B0053528B}" presName="negativeSpace" presStyleCnt="0"/>
      <dgm:spPr/>
    </dgm:pt>
    <dgm:pt modelId="{754CAECA-BC48-4F47-8FE0-33746C61649E}" type="pres">
      <dgm:prSet presAssocID="{0285E0C6-197E-4420-BD69-D59B0053528B}" presName="childText" presStyleLbl="conFgAcc1" presStyleIdx="2" presStyleCnt="3" custLinFactNeighborX="0">
        <dgm:presLayoutVars>
          <dgm:bulletEnabled val="1"/>
        </dgm:presLayoutVars>
      </dgm:prSet>
      <dgm:spPr/>
    </dgm:pt>
  </dgm:ptLst>
  <dgm:cxnLst>
    <dgm:cxn modelId="{EC873802-3649-4C63-B987-FB2133FD966B}" type="presOf" srcId="{2B1EA8F4-3C8B-4A81-99F9-D08512A4F263}" destId="{1C77FC9D-2C98-4F3E-8414-5233500F6036}" srcOrd="1" destOrd="0" presId="urn:microsoft.com/office/officeart/2005/8/layout/list1"/>
    <dgm:cxn modelId="{2BA0B313-E168-4F55-AD72-912B37B79516}" type="presOf" srcId="{AD6350C7-F4F3-4F1C-880B-008FFF9BC864}" destId="{5BDCB40D-4609-4040-B438-0AAEF056BFE1}" srcOrd="0" destOrd="1" presId="urn:microsoft.com/office/officeart/2005/8/layout/list1"/>
    <dgm:cxn modelId="{EFF7AC1D-114C-495E-A430-1EB0BF5C0611}" type="presOf" srcId="{8C76D749-3ACB-42CD-8639-3B988C60EAA1}" destId="{754CAECA-BC48-4F47-8FE0-33746C61649E}" srcOrd="0" destOrd="0" presId="urn:microsoft.com/office/officeart/2005/8/layout/list1"/>
    <dgm:cxn modelId="{B3E6771E-9AD3-4993-B610-53A42E75F2A9}" srcId="{62475E9D-7A75-4033-A5EB-867875CB2CA1}" destId="{B00CC924-72D0-45A0-A9AC-54497F89E4EC}" srcOrd="0" destOrd="0" parTransId="{E0144AD5-84B4-460C-AC88-8F84ADA8D936}" sibTransId="{149C4549-FA9A-4D8C-96CB-9E88115361ED}"/>
    <dgm:cxn modelId="{7321B623-883E-47EF-BD51-048A40DC2F65}" type="presOf" srcId="{DC7BCCCC-EAC2-4247-9272-09B894644086}" destId="{0C9C3631-C25F-428E-9573-7A652DF1B512}" srcOrd="0" destOrd="0" presId="urn:microsoft.com/office/officeart/2005/8/layout/list1"/>
    <dgm:cxn modelId="{FE3EFA38-5AB6-4885-B02C-9DA6E2396B61}" srcId="{B00CC924-72D0-45A0-A9AC-54497F89E4EC}" destId="{DC7BCCCC-EAC2-4247-9272-09B894644086}" srcOrd="0" destOrd="0" parTransId="{E6A176A3-D606-4DDA-9739-C9675896D857}" sibTransId="{99422B3E-1113-4350-8CA7-66836EC9CFEB}"/>
    <dgm:cxn modelId="{66FD223E-5FDD-4B2B-98B5-053FDC9B7519}" type="presOf" srcId="{0254F914-4188-4E9E-919A-945F1EAC0E41}" destId="{5BDCB40D-4609-4040-B438-0AAEF056BFE1}" srcOrd="0" destOrd="0" presId="urn:microsoft.com/office/officeart/2005/8/layout/list1"/>
    <dgm:cxn modelId="{16DE9443-B3A2-45A6-9111-D226D5139016}" srcId="{0285E0C6-197E-4420-BD69-D59B0053528B}" destId="{8C76D749-3ACB-42CD-8639-3B988C60EAA1}" srcOrd="0" destOrd="0" parTransId="{BCF4476B-B94C-4C7C-82FA-1D183173BE2F}" sibTransId="{F06FA095-E941-4FBB-9E47-5E68AB7B9618}"/>
    <dgm:cxn modelId="{7090E345-09BA-4A8E-A89F-2670D61DD2D7}" type="presOf" srcId="{2B1EA8F4-3C8B-4A81-99F9-D08512A4F263}" destId="{D543757D-578F-4887-9BDF-92A3820DFAD1}" srcOrd="0" destOrd="0" presId="urn:microsoft.com/office/officeart/2005/8/layout/list1"/>
    <dgm:cxn modelId="{B207D773-F27D-4E25-B379-CB5F0B73B078}" srcId="{2B1EA8F4-3C8B-4A81-99F9-D08512A4F263}" destId="{2BE352E0-BD73-4C29-AA66-E8CCBAC6DC26}" srcOrd="2" destOrd="0" parTransId="{07771FF3-5867-4332-A558-9F449B69C985}" sibTransId="{8852D838-82C3-4248-866D-073C615AB97E}"/>
    <dgm:cxn modelId="{7A8C6177-7C46-4FDC-870E-2C194839AD54}" srcId="{62475E9D-7A75-4033-A5EB-867875CB2CA1}" destId="{0285E0C6-197E-4420-BD69-D59B0053528B}" srcOrd="2" destOrd="0" parTransId="{83EDFE17-9049-4260-B0D9-C2C766939227}" sibTransId="{30356A82-8777-42FA-A5E0-1238D57DE667}"/>
    <dgm:cxn modelId="{5663AF87-9230-4DDC-858A-DCB8A1B57E18}" srcId="{62475E9D-7A75-4033-A5EB-867875CB2CA1}" destId="{2B1EA8F4-3C8B-4A81-99F9-D08512A4F263}" srcOrd="1" destOrd="0" parTransId="{3BE9FE88-90E0-4B2B-9F29-F9CE4299EC08}" sibTransId="{8039F799-96A6-4663-889B-5C3ABB419814}"/>
    <dgm:cxn modelId="{9C753591-FE5C-4D3B-9947-3921CD6B32D8}" srcId="{0285E0C6-197E-4420-BD69-D59B0053528B}" destId="{6FBE02D5-C09B-4ED4-B2D6-832CA95E6483}" srcOrd="1" destOrd="0" parTransId="{A88B5ABE-060F-4923-BEC0-1506E62C7BB4}" sibTransId="{FA04C002-2870-4762-B243-A010178CA535}"/>
    <dgm:cxn modelId="{5B10B597-0010-40DA-9568-36B124F16ACF}" type="presOf" srcId="{6FBE02D5-C09B-4ED4-B2D6-832CA95E6483}" destId="{754CAECA-BC48-4F47-8FE0-33746C61649E}" srcOrd="0" destOrd="1" presId="urn:microsoft.com/office/officeart/2005/8/layout/list1"/>
    <dgm:cxn modelId="{D4FF7AA1-C28E-41E9-A968-72B399B73CF1}" type="presOf" srcId="{2BE352E0-BD73-4C29-AA66-E8CCBAC6DC26}" destId="{5BDCB40D-4609-4040-B438-0AAEF056BFE1}" srcOrd="0" destOrd="2" presId="urn:microsoft.com/office/officeart/2005/8/layout/list1"/>
    <dgm:cxn modelId="{3B27A4AE-5B4B-4D90-8E35-175F7429AA56}" type="presOf" srcId="{0285E0C6-197E-4420-BD69-D59B0053528B}" destId="{0FC22125-F158-434B-AC7C-42CEC436252B}" srcOrd="1" destOrd="0" presId="urn:microsoft.com/office/officeart/2005/8/layout/list1"/>
    <dgm:cxn modelId="{ED4B3BC8-FC2E-4765-B8B3-5162327391D8}" type="presOf" srcId="{B00CC924-72D0-45A0-A9AC-54497F89E4EC}" destId="{D264B3AB-D07C-43CF-BF97-E38F4FA4D2BC}" srcOrd="0" destOrd="0" presId="urn:microsoft.com/office/officeart/2005/8/layout/list1"/>
    <dgm:cxn modelId="{B99E85D2-2DDA-4B12-949C-C412858D9C8F}" type="presOf" srcId="{0285E0C6-197E-4420-BD69-D59B0053528B}" destId="{10641C3C-054B-45FF-86EA-8D4A2D9935D9}" srcOrd="0" destOrd="0" presId="urn:microsoft.com/office/officeart/2005/8/layout/list1"/>
    <dgm:cxn modelId="{94A0F4D3-ECC5-40FC-B5C0-580FD4E288B3}" srcId="{2B1EA8F4-3C8B-4A81-99F9-D08512A4F263}" destId="{0254F914-4188-4E9E-919A-945F1EAC0E41}" srcOrd="0" destOrd="0" parTransId="{BC8AB7C0-B25C-4376-A21B-4351235A14EF}" sibTransId="{A1C47247-E7D5-4371-A518-D8C12242E76B}"/>
    <dgm:cxn modelId="{5AAAA0E9-6BE0-4AF4-9AD9-74AAEDEA95BC}" srcId="{2B1EA8F4-3C8B-4A81-99F9-D08512A4F263}" destId="{AD6350C7-F4F3-4F1C-880B-008FFF9BC864}" srcOrd="1" destOrd="0" parTransId="{BA07367D-6305-40D4-B993-B032CBF5EE49}" sibTransId="{41687531-4FC4-42AD-AE9D-81DD2B657813}"/>
    <dgm:cxn modelId="{879D70EE-5982-4150-899F-5D520DBABF5C}" type="presOf" srcId="{62475E9D-7A75-4033-A5EB-867875CB2CA1}" destId="{EAF643A3-2F10-4B67-9268-AFAE12F5FA0D}" srcOrd="0" destOrd="0" presId="urn:microsoft.com/office/officeart/2005/8/layout/list1"/>
    <dgm:cxn modelId="{CFB7C3EF-9960-479C-AC78-8A2291A67DB5}" type="presOf" srcId="{B00CC924-72D0-45A0-A9AC-54497F89E4EC}" destId="{36F781C3-E0F2-49A6-9100-C1809E9DE94A}" srcOrd="1" destOrd="0" presId="urn:microsoft.com/office/officeart/2005/8/layout/list1"/>
    <dgm:cxn modelId="{7B2262D5-7C3C-484E-8166-752228CE338B}" type="presParOf" srcId="{EAF643A3-2F10-4B67-9268-AFAE12F5FA0D}" destId="{C72EF8CE-1D27-4590-9017-06277642F588}" srcOrd="0" destOrd="0" presId="urn:microsoft.com/office/officeart/2005/8/layout/list1"/>
    <dgm:cxn modelId="{77302974-4A06-4041-B642-2A54B26E10C2}" type="presParOf" srcId="{C72EF8CE-1D27-4590-9017-06277642F588}" destId="{D264B3AB-D07C-43CF-BF97-E38F4FA4D2BC}" srcOrd="0" destOrd="0" presId="urn:microsoft.com/office/officeart/2005/8/layout/list1"/>
    <dgm:cxn modelId="{2167576C-D155-4105-9E3B-CF69F73555EB}" type="presParOf" srcId="{C72EF8CE-1D27-4590-9017-06277642F588}" destId="{36F781C3-E0F2-49A6-9100-C1809E9DE94A}" srcOrd="1" destOrd="0" presId="urn:microsoft.com/office/officeart/2005/8/layout/list1"/>
    <dgm:cxn modelId="{69CD3E47-C232-4E0E-99C3-0989E287C058}" type="presParOf" srcId="{EAF643A3-2F10-4B67-9268-AFAE12F5FA0D}" destId="{10649E83-E506-42F9-9D95-FEA96D56AA59}" srcOrd="1" destOrd="0" presId="urn:microsoft.com/office/officeart/2005/8/layout/list1"/>
    <dgm:cxn modelId="{8B00E6FC-8B7F-48B1-A4B0-5FEF0E8D2D5C}" type="presParOf" srcId="{EAF643A3-2F10-4B67-9268-AFAE12F5FA0D}" destId="{0C9C3631-C25F-428E-9573-7A652DF1B512}" srcOrd="2" destOrd="0" presId="urn:microsoft.com/office/officeart/2005/8/layout/list1"/>
    <dgm:cxn modelId="{082FD127-6B35-4C41-A719-EF527224786D}" type="presParOf" srcId="{EAF643A3-2F10-4B67-9268-AFAE12F5FA0D}" destId="{332D572C-0C6B-46EF-881B-1D2D54EB9D7B}" srcOrd="3" destOrd="0" presId="urn:microsoft.com/office/officeart/2005/8/layout/list1"/>
    <dgm:cxn modelId="{B77F9713-9095-4F52-8EAA-3AE18522755D}" type="presParOf" srcId="{EAF643A3-2F10-4B67-9268-AFAE12F5FA0D}" destId="{D54CA4F2-10B2-4454-8888-250604F3A4A0}" srcOrd="4" destOrd="0" presId="urn:microsoft.com/office/officeart/2005/8/layout/list1"/>
    <dgm:cxn modelId="{DB31E22A-4643-4202-A9BF-8D76E8C676DA}" type="presParOf" srcId="{D54CA4F2-10B2-4454-8888-250604F3A4A0}" destId="{D543757D-578F-4887-9BDF-92A3820DFAD1}" srcOrd="0" destOrd="0" presId="urn:microsoft.com/office/officeart/2005/8/layout/list1"/>
    <dgm:cxn modelId="{82303EB7-D331-42A0-938D-EF972CA90E3D}" type="presParOf" srcId="{D54CA4F2-10B2-4454-8888-250604F3A4A0}" destId="{1C77FC9D-2C98-4F3E-8414-5233500F6036}" srcOrd="1" destOrd="0" presId="urn:microsoft.com/office/officeart/2005/8/layout/list1"/>
    <dgm:cxn modelId="{1B3799CA-7750-429F-8C6E-D78697FB720A}" type="presParOf" srcId="{EAF643A3-2F10-4B67-9268-AFAE12F5FA0D}" destId="{BDB4CB65-7C71-4777-9D9B-B07A452D0117}" srcOrd="5" destOrd="0" presId="urn:microsoft.com/office/officeart/2005/8/layout/list1"/>
    <dgm:cxn modelId="{EC78EFE2-DC45-4E47-942E-70865B675047}" type="presParOf" srcId="{EAF643A3-2F10-4B67-9268-AFAE12F5FA0D}" destId="{5BDCB40D-4609-4040-B438-0AAEF056BFE1}" srcOrd="6" destOrd="0" presId="urn:microsoft.com/office/officeart/2005/8/layout/list1"/>
    <dgm:cxn modelId="{2C7557E1-D64D-489A-8230-F162992DC7F7}" type="presParOf" srcId="{EAF643A3-2F10-4B67-9268-AFAE12F5FA0D}" destId="{EFB7B6A9-C39F-4AC7-A35D-50CCA3677F90}" srcOrd="7" destOrd="0" presId="urn:microsoft.com/office/officeart/2005/8/layout/list1"/>
    <dgm:cxn modelId="{91878CC6-CAC0-483F-8EE3-866567DA0EAB}" type="presParOf" srcId="{EAF643A3-2F10-4B67-9268-AFAE12F5FA0D}" destId="{1CB73F55-812C-4C9C-966B-7A4761766215}" srcOrd="8" destOrd="0" presId="urn:microsoft.com/office/officeart/2005/8/layout/list1"/>
    <dgm:cxn modelId="{BBF456CC-86CB-4DD2-B6EF-36111D1FFC73}" type="presParOf" srcId="{1CB73F55-812C-4C9C-966B-7A4761766215}" destId="{10641C3C-054B-45FF-86EA-8D4A2D9935D9}" srcOrd="0" destOrd="0" presId="urn:microsoft.com/office/officeart/2005/8/layout/list1"/>
    <dgm:cxn modelId="{55D9CC8D-0E60-4989-93C5-2052EFBD3CDA}" type="presParOf" srcId="{1CB73F55-812C-4C9C-966B-7A4761766215}" destId="{0FC22125-F158-434B-AC7C-42CEC436252B}" srcOrd="1" destOrd="0" presId="urn:microsoft.com/office/officeart/2005/8/layout/list1"/>
    <dgm:cxn modelId="{B8D48302-6D43-4B1B-87E6-20684313047D}" type="presParOf" srcId="{EAF643A3-2F10-4B67-9268-AFAE12F5FA0D}" destId="{F2D8C477-14AD-4D27-AEB9-772775140617}" srcOrd="9" destOrd="0" presId="urn:microsoft.com/office/officeart/2005/8/layout/list1"/>
    <dgm:cxn modelId="{D2ABAFE6-9259-4428-8698-668A10DDFAEB}" type="presParOf" srcId="{EAF643A3-2F10-4B67-9268-AFAE12F5FA0D}" destId="{754CAECA-BC48-4F47-8FE0-33746C616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475E9D-7A75-4033-A5EB-867875CB2C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0CC924-72D0-45A0-A9AC-54497F89E4EC}">
      <dgm:prSet phldrT="[Text]"/>
      <dgm:spPr/>
      <dgm:t>
        <a:bodyPr/>
        <a:lstStyle/>
        <a:p>
          <a:r>
            <a:rPr lang="hu-HU" b="1" dirty="0"/>
            <a:t>Judge: Status check</a:t>
          </a:r>
          <a:endParaRPr lang="en-US" b="1" dirty="0"/>
        </a:p>
      </dgm:t>
    </dgm:pt>
    <dgm:pt modelId="{E0144AD5-84B4-460C-AC88-8F84ADA8D936}" type="parTrans" cxnId="{B3E6771E-9AD3-4993-B610-53A42E75F2A9}">
      <dgm:prSet/>
      <dgm:spPr/>
      <dgm:t>
        <a:bodyPr/>
        <a:lstStyle/>
        <a:p>
          <a:endParaRPr lang="en-US" b="1"/>
        </a:p>
      </dgm:t>
    </dgm:pt>
    <dgm:pt modelId="{149C4549-FA9A-4D8C-96CB-9E88115361ED}" type="sibTrans" cxnId="{B3E6771E-9AD3-4993-B610-53A42E75F2A9}">
      <dgm:prSet/>
      <dgm:spPr/>
      <dgm:t>
        <a:bodyPr/>
        <a:lstStyle/>
        <a:p>
          <a:endParaRPr lang="en-US" b="1"/>
        </a:p>
      </dgm:t>
    </dgm:pt>
    <dgm:pt modelId="{2B1EA8F4-3C8B-4A81-99F9-D08512A4F263}">
      <dgm:prSet phldrT="[Text]"/>
      <dgm:spPr/>
      <dgm:t>
        <a:bodyPr/>
        <a:lstStyle/>
        <a:p>
          <a:r>
            <a:rPr lang="hu-HU" b="1" dirty="0"/>
            <a:t>PROP Response: How would we know? </a:t>
          </a:r>
          <a:endParaRPr lang="en-US" b="1" dirty="0"/>
        </a:p>
      </dgm:t>
    </dgm:pt>
    <dgm:pt modelId="{3BE9FE88-90E0-4B2B-9F29-F9CE4299EC08}" type="parTrans" cxnId="{5663AF87-9230-4DDC-858A-DCB8A1B57E18}">
      <dgm:prSet/>
      <dgm:spPr/>
      <dgm:t>
        <a:bodyPr/>
        <a:lstStyle/>
        <a:p>
          <a:endParaRPr lang="en-US" b="1"/>
        </a:p>
      </dgm:t>
    </dgm:pt>
    <dgm:pt modelId="{8039F799-96A6-4663-889B-5C3ABB419814}" type="sibTrans" cxnId="{5663AF87-9230-4DDC-858A-DCB8A1B57E18}">
      <dgm:prSet/>
      <dgm:spPr/>
      <dgm:t>
        <a:bodyPr/>
        <a:lstStyle/>
        <a:p>
          <a:endParaRPr lang="en-US" b="1"/>
        </a:p>
      </dgm:t>
    </dgm:pt>
    <dgm:pt modelId="{0285E0C6-197E-4420-BD69-D59B0053528B}">
      <dgm:prSet phldrT="[Text]"/>
      <dgm:spPr/>
      <dgm:t>
        <a:bodyPr/>
        <a:lstStyle/>
        <a:p>
          <a:r>
            <a:rPr lang="hu-HU" b="1" dirty="0"/>
            <a:t>OPP Regulation: Maybe people misuse freedoms?</a:t>
          </a:r>
          <a:endParaRPr lang="en-US" b="1" dirty="0"/>
        </a:p>
      </dgm:t>
    </dgm:pt>
    <dgm:pt modelId="{83EDFE17-9049-4260-B0D9-C2C766939227}" type="parTrans" cxnId="{7A8C6177-7C46-4FDC-870E-2C194839AD54}">
      <dgm:prSet/>
      <dgm:spPr/>
      <dgm:t>
        <a:bodyPr/>
        <a:lstStyle/>
        <a:p>
          <a:endParaRPr lang="en-US" b="1"/>
        </a:p>
      </dgm:t>
    </dgm:pt>
    <dgm:pt modelId="{30356A82-8777-42FA-A5E0-1238D57DE667}" type="sibTrans" cxnId="{7A8C6177-7C46-4FDC-870E-2C194839AD54}">
      <dgm:prSet/>
      <dgm:spPr/>
      <dgm:t>
        <a:bodyPr/>
        <a:lstStyle/>
        <a:p>
          <a:endParaRPr lang="en-US" b="1"/>
        </a:p>
      </dgm:t>
    </dgm:pt>
    <dgm:pt modelId="{DC7BCCCC-EAC2-4247-9272-09B894644086}">
      <dgm:prSet/>
      <dgm:spPr/>
      <dgm:t>
        <a:bodyPr/>
        <a:lstStyle/>
        <a:p>
          <a:r>
            <a:rPr lang="hu-HU" b="1" dirty="0"/>
            <a:t>Whether people make more good or bad choices?</a:t>
          </a:r>
          <a:endParaRPr lang="en-US" b="1" dirty="0"/>
        </a:p>
      </dgm:t>
    </dgm:pt>
    <dgm:pt modelId="{E6A176A3-D606-4DDA-9739-C9675896D857}" type="parTrans" cxnId="{FE3EFA38-5AB6-4885-B02C-9DA6E2396B61}">
      <dgm:prSet/>
      <dgm:spPr/>
      <dgm:t>
        <a:bodyPr/>
        <a:lstStyle/>
        <a:p>
          <a:endParaRPr lang="en-US" b="1"/>
        </a:p>
      </dgm:t>
    </dgm:pt>
    <dgm:pt modelId="{99422B3E-1113-4350-8CA7-66836EC9CFEB}" type="sibTrans" cxnId="{FE3EFA38-5AB6-4885-B02C-9DA6E2396B61}">
      <dgm:prSet/>
      <dgm:spPr/>
      <dgm:t>
        <a:bodyPr/>
        <a:lstStyle/>
        <a:p>
          <a:endParaRPr lang="en-US" b="1"/>
        </a:p>
      </dgm:t>
    </dgm:pt>
    <dgm:pt modelId="{0254F914-4188-4E9E-919A-945F1EAC0E41}">
      <dgm:prSet/>
      <dgm:spPr/>
      <dgm:t>
        <a:bodyPr/>
        <a:lstStyle/>
        <a:p>
          <a:r>
            <a:rPr lang="hu-HU" b="1" dirty="0"/>
            <a:t>People know a lot more about themselves and their desires</a:t>
          </a:r>
          <a:endParaRPr lang="en-US" b="1" dirty="0"/>
        </a:p>
      </dgm:t>
    </dgm:pt>
    <dgm:pt modelId="{BC8AB7C0-B25C-4376-A21B-4351235A14EF}" type="parTrans" cxnId="{94A0F4D3-ECC5-40FC-B5C0-580FD4E288B3}">
      <dgm:prSet/>
      <dgm:spPr/>
      <dgm:t>
        <a:bodyPr/>
        <a:lstStyle/>
        <a:p>
          <a:endParaRPr lang="en-US" b="1"/>
        </a:p>
      </dgm:t>
    </dgm:pt>
    <dgm:pt modelId="{A1C47247-E7D5-4371-A518-D8C12242E76B}" type="sibTrans" cxnId="{94A0F4D3-ECC5-40FC-B5C0-580FD4E288B3}">
      <dgm:prSet/>
      <dgm:spPr/>
      <dgm:t>
        <a:bodyPr/>
        <a:lstStyle/>
        <a:p>
          <a:endParaRPr lang="en-US" b="1"/>
        </a:p>
      </dgm:t>
    </dgm:pt>
    <dgm:pt modelId="{AD6350C7-F4F3-4F1C-880B-008FFF9BC864}">
      <dgm:prSet/>
      <dgm:spPr/>
      <dgm:t>
        <a:bodyPr/>
        <a:lstStyle/>
        <a:p>
          <a:r>
            <a:rPr lang="hu-HU" b="1" dirty="0"/>
            <a:t>Free choise lets us do what makes us happy</a:t>
          </a:r>
          <a:endParaRPr lang="en-US" b="1" dirty="0"/>
        </a:p>
      </dgm:t>
    </dgm:pt>
    <dgm:pt modelId="{BA07367D-6305-40D4-B993-B032CBF5EE49}" type="parTrans" cxnId="{5AAAA0E9-6BE0-4AF4-9AD9-74AAEDEA95BC}">
      <dgm:prSet/>
      <dgm:spPr/>
      <dgm:t>
        <a:bodyPr/>
        <a:lstStyle/>
        <a:p>
          <a:endParaRPr lang="en-US" b="1"/>
        </a:p>
      </dgm:t>
    </dgm:pt>
    <dgm:pt modelId="{41687531-4FC4-42AD-AE9D-81DD2B657813}" type="sibTrans" cxnId="{5AAAA0E9-6BE0-4AF4-9AD9-74AAEDEA95BC}">
      <dgm:prSet/>
      <dgm:spPr/>
      <dgm:t>
        <a:bodyPr/>
        <a:lstStyle/>
        <a:p>
          <a:endParaRPr lang="en-US" b="1"/>
        </a:p>
      </dgm:t>
    </dgm:pt>
    <dgm:pt modelId="{2BE352E0-BD73-4C29-AA66-E8CCBAC6DC26}">
      <dgm:prSet/>
      <dgm:spPr/>
      <dgm:t>
        <a:bodyPr/>
        <a:lstStyle/>
        <a:p>
          <a:r>
            <a:rPr lang="hu-HU" b="1" dirty="0"/>
            <a:t>F.e.: Taking courselist for someone</a:t>
          </a:r>
          <a:endParaRPr lang="en-US" b="1" dirty="0"/>
        </a:p>
      </dgm:t>
    </dgm:pt>
    <dgm:pt modelId="{07771FF3-5867-4332-A558-9F449B69C985}" type="parTrans" cxnId="{B207D773-F27D-4E25-B379-CB5F0B73B078}">
      <dgm:prSet/>
      <dgm:spPr/>
      <dgm:t>
        <a:bodyPr/>
        <a:lstStyle/>
        <a:p>
          <a:endParaRPr lang="en-US" b="1"/>
        </a:p>
      </dgm:t>
    </dgm:pt>
    <dgm:pt modelId="{8852D838-82C3-4248-866D-073C615AB97E}" type="sibTrans" cxnId="{B207D773-F27D-4E25-B379-CB5F0B73B078}">
      <dgm:prSet/>
      <dgm:spPr/>
      <dgm:t>
        <a:bodyPr/>
        <a:lstStyle/>
        <a:p>
          <a:endParaRPr lang="en-US" b="1"/>
        </a:p>
      </dgm:t>
    </dgm:pt>
    <dgm:pt modelId="{8C76D749-3ACB-42CD-8639-3B988C60EAA1}">
      <dgm:prSet/>
      <dgm:spPr/>
      <dgm:t>
        <a:bodyPr/>
        <a:lstStyle/>
        <a:p>
          <a:r>
            <a:rPr lang="hu-HU" b="1" dirty="0"/>
            <a:t>Some people doesn’t know what they want</a:t>
          </a:r>
          <a:endParaRPr lang="en-US" b="1" dirty="0"/>
        </a:p>
      </dgm:t>
    </dgm:pt>
    <dgm:pt modelId="{BCF4476B-B94C-4C7C-82FA-1D183173BE2F}" type="parTrans" cxnId="{16DE9443-B3A2-45A6-9111-D226D5139016}">
      <dgm:prSet/>
      <dgm:spPr/>
      <dgm:t>
        <a:bodyPr/>
        <a:lstStyle/>
        <a:p>
          <a:endParaRPr lang="en-US" b="1"/>
        </a:p>
      </dgm:t>
    </dgm:pt>
    <dgm:pt modelId="{F06FA095-E941-4FBB-9E47-5E68AB7B9618}" type="sibTrans" cxnId="{16DE9443-B3A2-45A6-9111-D226D5139016}">
      <dgm:prSet/>
      <dgm:spPr/>
      <dgm:t>
        <a:bodyPr/>
        <a:lstStyle/>
        <a:p>
          <a:endParaRPr lang="en-US" b="1"/>
        </a:p>
      </dgm:t>
    </dgm:pt>
    <dgm:pt modelId="{6FBE02D5-C09B-4ED4-B2D6-832CA95E6483}">
      <dgm:prSet/>
      <dgm:spPr/>
      <dgm:t>
        <a:bodyPr/>
        <a:lstStyle/>
        <a:p>
          <a:r>
            <a:rPr lang="hu-HU" b="1" dirty="0"/>
            <a:t>State has more information</a:t>
          </a:r>
          <a:endParaRPr lang="en-US" b="1" dirty="0"/>
        </a:p>
      </dgm:t>
    </dgm:pt>
    <dgm:pt modelId="{A88B5ABE-060F-4923-BEC0-1506E62C7BB4}" type="parTrans" cxnId="{9C753591-FE5C-4D3B-9947-3921CD6B32D8}">
      <dgm:prSet/>
      <dgm:spPr/>
      <dgm:t>
        <a:bodyPr/>
        <a:lstStyle/>
        <a:p>
          <a:endParaRPr lang="en-US" b="1"/>
        </a:p>
      </dgm:t>
    </dgm:pt>
    <dgm:pt modelId="{FA04C002-2870-4762-B243-A010178CA535}" type="sibTrans" cxnId="{9C753591-FE5C-4D3B-9947-3921CD6B32D8}">
      <dgm:prSet/>
      <dgm:spPr/>
      <dgm:t>
        <a:bodyPr/>
        <a:lstStyle/>
        <a:p>
          <a:endParaRPr lang="en-US" b="1"/>
        </a:p>
      </dgm:t>
    </dgm:pt>
    <dgm:pt modelId="{EAF643A3-2F10-4B67-9268-AFAE12F5FA0D}" type="pres">
      <dgm:prSet presAssocID="{62475E9D-7A75-4033-A5EB-867875CB2CA1}" presName="linear" presStyleCnt="0">
        <dgm:presLayoutVars>
          <dgm:dir/>
          <dgm:animLvl val="lvl"/>
          <dgm:resizeHandles val="exact"/>
        </dgm:presLayoutVars>
      </dgm:prSet>
      <dgm:spPr/>
    </dgm:pt>
    <dgm:pt modelId="{C72EF8CE-1D27-4590-9017-06277642F588}" type="pres">
      <dgm:prSet presAssocID="{B00CC924-72D0-45A0-A9AC-54497F89E4EC}" presName="parentLin" presStyleCnt="0"/>
      <dgm:spPr/>
    </dgm:pt>
    <dgm:pt modelId="{D264B3AB-D07C-43CF-BF97-E38F4FA4D2BC}" type="pres">
      <dgm:prSet presAssocID="{B00CC924-72D0-45A0-A9AC-54497F89E4EC}" presName="parentLeftMargin" presStyleLbl="node1" presStyleIdx="0" presStyleCnt="3"/>
      <dgm:spPr/>
    </dgm:pt>
    <dgm:pt modelId="{36F781C3-E0F2-49A6-9100-C1809E9DE94A}" type="pres">
      <dgm:prSet presAssocID="{B00CC924-72D0-45A0-A9AC-54497F89E4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649E83-E506-42F9-9D95-FEA96D56AA59}" type="pres">
      <dgm:prSet presAssocID="{B00CC924-72D0-45A0-A9AC-54497F89E4EC}" presName="negativeSpace" presStyleCnt="0"/>
      <dgm:spPr/>
    </dgm:pt>
    <dgm:pt modelId="{0C9C3631-C25F-428E-9573-7A652DF1B512}" type="pres">
      <dgm:prSet presAssocID="{B00CC924-72D0-45A0-A9AC-54497F89E4EC}" presName="childText" presStyleLbl="conFgAcc1" presStyleIdx="0" presStyleCnt="3" custLinFactNeighborX="0">
        <dgm:presLayoutVars>
          <dgm:bulletEnabled val="1"/>
        </dgm:presLayoutVars>
      </dgm:prSet>
      <dgm:spPr/>
    </dgm:pt>
    <dgm:pt modelId="{332D572C-0C6B-46EF-881B-1D2D54EB9D7B}" type="pres">
      <dgm:prSet presAssocID="{149C4549-FA9A-4D8C-96CB-9E88115361ED}" presName="spaceBetweenRectangles" presStyleCnt="0"/>
      <dgm:spPr/>
    </dgm:pt>
    <dgm:pt modelId="{D54CA4F2-10B2-4454-8888-250604F3A4A0}" type="pres">
      <dgm:prSet presAssocID="{2B1EA8F4-3C8B-4A81-99F9-D08512A4F263}" presName="parentLin" presStyleCnt="0"/>
      <dgm:spPr/>
    </dgm:pt>
    <dgm:pt modelId="{D543757D-578F-4887-9BDF-92A3820DFAD1}" type="pres">
      <dgm:prSet presAssocID="{2B1EA8F4-3C8B-4A81-99F9-D08512A4F263}" presName="parentLeftMargin" presStyleLbl="node1" presStyleIdx="0" presStyleCnt="3"/>
      <dgm:spPr/>
    </dgm:pt>
    <dgm:pt modelId="{1C77FC9D-2C98-4F3E-8414-5233500F6036}" type="pres">
      <dgm:prSet presAssocID="{2B1EA8F4-3C8B-4A81-99F9-D08512A4F2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4CB65-7C71-4777-9D9B-B07A452D0117}" type="pres">
      <dgm:prSet presAssocID="{2B1EA8F4-3C8B-4A81-99F9-D08512A4F263}" presName="negativeSpace" presStyleCnt="0"/>
      <dgm:spPr/>
    </dgm:pt>
    <dgm:pt modelId="{5BDCB40D-4609-4040-B438-0AAEF056BFE1}" type="pres">
      <dgm:prSet presAssocID="{2B1EA8F4-3C8B-4A81-99F9-D08512A4F263}" presName="childText" presStyleLbl="conFgAcc1" presStyleIdx="1" presStyleCnt="3" custLinFactNeighborX="0">
        <dgm:presLayoutVars>
          <dgm:bulletEnabled val="1"/>
        </dgm:presLayoutVars>
      </dgm:prSet>
      <dgm:spPr/>
    </dgm:pt>
    <dgm:pt modelId="{EFB7B6A9-C39F-4AC7-A35D-50CCA3677F90}" type="pres">
      <dgm:prSet presAssocID="{8039F799-96A6-4663-889B-5C3ABB419814}" presName="spaceBetweenRectangles" presStyleCnt="0"/>
      <dgm:spPr/>
    </dgm:pt>
    <dgm:pt modelId="{1CB73F55-812C-4C9C-966B-7A4761766215}" type="pres">
      <dgm:prSet presAssocID="{0285E0C6-197E-4420-BD69-D59B0053528B}" presName="parentLin" presStyleCnt="0"/>
      <dgm:spPr/>
    </dgm:pt>
    <dgm:pt modelId="{10641C3C-054B-45FF-86EA-8D4A2D9935D9}" type="pres">
      <dgm:prSet presAssocID="{0285E0C6-197E-4420-BD69-D59B0053528B}" presName="parentLeftMargin" presStyleLbl="node1" presStyleIdx="1" presStyleCnt="3"/>
      <dgm:spPr/>
    </dgm:pt>
    <dgm:pt modelId="{0FC22125-F158-434B-AC7C-42CEC436252B}" type="pres">
      <dgm:prSet presAssocID="{0285E0C6-197E-4420-BD69-D59B00535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D8C477-14AD-4D27-AEB9-772775140617}" type="pres">
      <dgm:prSet presAssocID="{0285E0C6-197E-4420-BD69-D59B0053528B}" presName="negativeSpace" presStyleCnt="0"/>
      <dgm:spPr/>
    </dgm:pt>
    <dgm:pt modelId="{754CAECA-BC48-4F47-8FE0-33746C61649E}" type="pres">
      <dgm:prSet presAssocID="{0285E0C6-197E-4420-BD69-D59B0053528B}" presName="childText" presStyleLbl="conFgAcc1" presStyleIdx="2" presStyleCnt="3" custLinFactNeighborX="0">
        <dgm:presLayoutVars>
          <dgm:bulletEnabled val="1"/>
        </dgm:presLayoutVars>
      </dgm:prSet>
      <dgm:spPr/>
    </dgm:pt>
  </dgm:ptLst>
  <dgm:cxnLst>
    <dgm:cxn modelId="{EC873802-3649-4C63-B987-FB2133FD966B}" type="presOf" srcId="{2B1EA8F4-3C8B-4A81-99F9-D08512A4F263}" destId="{1C77FC9D-2C98-4F3E-8414-5233500F6036}" srcOrd="1" destOrd="0" presId="urn:microsoft.com/office/officeart/2005/8/layout/list1"/>
    <dgm:cxn modelId="{2BA0B313-E168-4F55-AD72-912B37B79516}" type="presOf" srcId="{AD6350C7-F4F3-4F1C-880B-008FFF9BC864}" destId="{5BDCB40D-4609-4040-B438-0AAEF056BFE1}" srcOrd="0" destOrd="1" presId="urn:microsoft.com/office/officeart/2005/8/layout/list1"/>
    <dgm:cxn modelId="{EFF7AC1D-114C-495E-A430-1EB0BF5C0611}" type="presOf" srcId="{8C76D749-3ACB-42CD-8639-3B988C60EAA1}" destId="{754CAECA-BC48-4F47-8FE0-33746C61649E}" srcOrd="0" destOrd="0" presId="urn:microsoft.com/office/officeart/2005/8/layout/list1"/>
    <dgm:cxn modelId="{B3E6771E-9AD3-4993-B610-53A42E75F2A9}" srcId="{62475E9D-7A75-4033-A5EB-867875CB2CA1}" destId="{B00CC924-72D0-45A0-A9AC-54497F89E4EC}" srcOrd="0" destOrd="0" parTransId="{E0144AD5-84B4-460C-AC88-8F84ADA8D936}" sibTransId="{149C4549-FA9A-4D8C-96CB-9E88115361ED}"/>
    <dgm:cxn modelId="{7321B623-883E-47EF-BD51-048A40DC2F65}" type="presOf" srcId="{DC7BCCCC-EAC2-4247-9272-09B894644086}" destId="{0C9C3631-C25F-428E-9573-7A652DF1B512}" srcOrd="0" destOrd="0" presId="urn:microsoft.com/office/officeart/2005/8/layout/list1"/>
    <dgm:cxn modelId="{FE3EFA38-5AB6-4885-B02C-9DA6E2396B61}" srcId="{B00CC924-72D0-45A0-A9AC-54497F89E4EC}" destId="{DC7BCCCC-EAC2-4247-9272-09B894644086}" srcOrd="0" destOrd="0" parTransId="{E6A176A3-D606-4DDA-9739-C9675896D857}" sibTransId="{99422B3E-1113-4350-8CA7-66836EC9CFEB}"/>
    <dgm:cxn modelId="{66FD223E-5FDD-4B2B-98B5-053FDC9B7519}" type="presOf" srcId="{0254F914-4188-4E9E-919A-945F1EAC0E41}" destId="{5BDCB40D-4609-4040-B438-0AAEF056BFE1}" srcOrd="0" destOrd="0" presId="urn:microsoft.com/office/officeart/2005/8/layout/list1"/>
    <dgm:cxn modelId="{16DE9443-B3A2-45A6-9111-D226D5139016}" srcId="{0285E0C6-197E-4420-BD69-D59B0053528B}" destId="{8C76D749-3ACB-42CD-8639-3B988C60EAA1}" srcOrd="0" destOrd="0" parTransId="{BCF4476B-B94C-4C7C-82FA-1D183173BE2F}" sibTransId="{F06FA095-E941-4FBB-9E47-5E68AB7B9618}"/>
    <dgm:cxn modelId="{7090E345-09BA-4A8E-A89F-2670D61DD2D7}" type="presOf" srcId="{2B1EA8F4-3C8B-4A81-99F9-D08512A4F263}" destId="{D543757D-578F-4887-9BDF-92A3820DFAD1}" srcOrd="0" destOrd="0" presId="urn:microsoft.com/office/officeart/2005/8/layout/list1"/>
    <dgm:cxn modelId="{B207D773-F27D-4E25-B379-CB5F0B73B078}" srcId="{2B1EA8F4-3C8B-4A81-99F9-D08512A4F263}" destId="{2BE352E0-BD73-4C29-AA66-E8CCBAC6DC26}" srcOrd="2" destOrd="0" parTransId="{07771FF3-5867-4332-A558-9F449B69C985}" sibTransId="{8852D838-82C3-4248-866D-073C615AB97E}"/>
    <dgm:cxn modelId="{7A8C6177-7C46-4FDC-870E-2C194839AD54}" srcId="{62475E9D-7A75-4033-A5EB-867875CB2CA1}" destId="{0285E0C6-197E-4420-BD69-D59B0053528B}" srcOrd="2" destOrd="0" parTransId="{83EDFE17-9049-4260-B0D9-C2C766939227}" sibTransId="{30356A82-8777-42FA-A5E0-1238D57DE667}"/>
    <dgm:cxn modelId="{5663AF87-9230-4DDC-858A-DCB8A1B57E18}" srcId="{62475E9D-7A75-4033-A5EB-867875CB2CA1}" destId="{2B1EA8F4-3C8B-4A81-99F9-D08512A4F263}" srcOrd="1" destOrd="0" parTransId="{3BE9FE88-90E0-4B2B-9F29-F9CE4299EC08}" sibTransId="{8039F799-96A6-4663-889B-5C3ABB419814}"/>
    <dgm:cxn modelId="{9C753591-FE5C-4D3B-9947-3921CD6B32D8}" srcId="{0285E0C6-197E-4420-BD69-D59B0053528B}" destId="{6FBE02D5-C09B-4ED4-B2D6-832CA95E6483}" srcOrd="1" destOrd="0" parTransId="{A88B5ABE-060F-4923-BEC0-1506E62C7BB4}" sibTransId="{FA04C002-2870-4762-B243-A010178CA535}"/>
    <dgm:cxn modelId="{5B10B597-0010-40DA-9568-36B124F16ACF}" type="presOf" srcId="{6FBE02D5-C09B-4ED4-B2D6-832CA95E6483}" destId="{754CAECA-BC48-4F47-8FE0-33746C61649E}" srcOrd="0" destOrd="1" presId="urn:microsoft.com/office/officeart/2005/8/layout/list1"/>
    <dgm:cxn modelId="{D4FF7AA1-C28E-41E9-A968-72B399B73CF1}" type="presOf" srcId="{2BE352E0-BD73-4C29-AA66-E8CCBAC6DC26}" destId="{5BDCB40D-4609-4040-B438-0AAEF056BFE1}" srcOrd="0" destOrd="2" presId="urn:microsoft.com/office/officeart/2005/8/layout/list1"/>
    <dgm:cxn modelId="{3B27A4AE-5B4B-4D90-8E35-175F7429AA56}" type="presOf" srcId="{0285E0C6-197E-4420-BD69-D59B0053528B}" destId="{0FC22125-F158-434B-AC7C-42CEC436252B}" srcOrd="1" destOrd="0" presId="urn:microsoft.com/office/officeart/2005/8/layout/list1"/>
    <dgm:cxn modelId="{ED4B3BC8-FC2E-4765-B8B3-5162327391D8}" type="presOf" srcId="{B00CC924-72D0-45A0-A9AC-54497F89E4EC}" destId="{D264B3AB-D07C-43CF-BF97-E38F4FA4D2BC}" srcOrd="0" destOrd="0" presId="urn:microsoft.com/office/officeart/2005/8/layout/list1"/>
    <dgm:cxn modelId="{B99E85D2-2DDA-4B12-949C-C412858D9C8F}" type="presOf" srcId="{0285E0C6-197E-4420-BD69-D59B0053528B}" destId="{10641C3C-054B-45FF-86EA-8D4A2D9935D9}" srcOrd="0" destOrd="0" presId="urn:microsoft.com/office/officeart/2005/8/layout/list1"/>
    <dgm:cxn modelId="{94A0F4D3-ECC5-40FC-B5C0-580FD4E288B3}" srcId="{2B1EA8F4-3C8B-4A81-99F9-D08512A4F263}" destId="{0254F914-4188-4E9E-919A-945F1EAC0E41}" srcOrd="0" destOrd="0" parTransId="{BC8AB7C0-B25C-4376-A21B-4351235A14EF}" sibTransId="{A1C47247-E7D5-4371-A518-D8C12242E76B}"/>
    <dgm:cxn modelId="{5AAAA0E9-6BE0-4AF4-9AD9-74AAEDEA95BC}" srcId="{2B1EA8F4-3C8B-4A81-99F9-D08512A4F263}" destId="{AD6350C7-F4F3-4F1C-880B-008FFF9BC864}" srcOrd="1" destOrd="0" parTransId="{BA07367D-6305-40D4-B993-B032CBF5EE49}" sibTransId="{41687531-4FC4-42AD-AE9D-81DD2B657813}"/>
    <dgm:cxn modelId="{879D70EE-5982-4150-899F-5D520DBABF5C}" type="presOf" srcId="{62475E9D-7A75-4033-A5EB-867875CB2CA1}" destId="{EAF643A3-2F10-4B67-9268-AFAE12F5FA0D}" srcOrd="0" destOrd="0" presId="urn:microsoft.com/office/officeart/2005/8/layout/list1"/>
    <dgm:cxn modelId="{CFB7C3EF-9960-479C-AC78-8A2291A67DB5}" type="presOf" srcId="{B00CC924-72D0-45A0-A9AC-54497F89E4EC}" destId="{36F781C3-E0F2-49A6-9100-C1809E9DE94A}" srcOrd="1" destOrd="0" presId="urn:microsoft.com/office/officeart/2005/8/layout/list1"/>
    <dgm:cxn modelId="{7B2262D5-7C3C-484E-8166-752228CE338B}" type="presParOf" srcId="{EAF643A3-2F10-4B67-9268-AFAE12F5FA0D}" destId="{C72EF8CE-1D27-4590-9017-06277642F588}" srcOrd="0" destOrd="0" presId="urn:microsoft.com/office/officeart/2005/8/layout/list1"/>
    <dgm:cxn modelId="{77302974-4A06-4041-B642-2A54B26E10C2}" type="presParOf" srcId="{C72EF8CE-1D27-4590-9017-06277642F588}" destId="{D264B3AB-D07C-43CF-BF97-E38F4FA4D2BC}" srcOrd="0" destOrd="0" presId="urn:microsoft.com/office/officeart/2005/8/layout/list1"/>
    <dgm:cxn modelId="{2167576C-D155-4105-9E3B-CF69F73555EB}" type="presParOf" srcId="{C72EF8CE-1D27-4590-9017-06277642F588}" destId="{36F781C3-E0F2-49A6-9100-C1809E9DE94A}" srcOrd="1" destOrd="0" presId="urn:microsoft.com/office/officeart/2005/8/layout/list1"/>
    <dgm:cxn modelId="{69CD3E47-C232-4E0E-99C3-0989E287C058}" type="presParOf" srcId="{EAF643A3-2F10-4B67-9268-AFAE12F5FA0D}" destId="{10649E83-E506-42F9-9D95-FEA96D56AA59}" srcOrd="1" destOrd="0" presId="urn:microsoft.com/office/officeart/2005/8/layout/list1"/>
    <dgm:cxn modelId="{8B00E6FC-8B7F-48B1-A4B0-5FEF0E8D2D5C}" type="presParOf" srcId="{EAF643A3-2F10-4B67-9268-AFAE12F5FA0D}" destId="{0C9C3631-C25F-428E-9573-7A652DF1B512}" srcOrd="2" destOrd="0" presId="urn:microsoft.com/office/officeart/2005/8/layout/list1"/>
    <dgm:cxn modelId="{082FD127-6B35-4C41-A719-EF527224786D}" type="presParOf" srcId="{EAF643A3-2F10-4B67-9268-AFAE12F5FA0D}" destId="{332D572C-0C6B-46EF-881B-1D2D54EB9D7B}" srcOrd="3" destOrd="0" presId="urn:microsoft.com/office/officeart/2005/8/layout/list1"/>
    <dgm:cxn modelId="{B77F9713-9095-4F52-8EAA-3AE18522755D}" type="presParOf" srcId="{EAF643A3-2F10-4B67-9268-AFAE12F5FA0D}" destId="{D54CA4F2-10B2-4454-8888-250604F3A4A0}" srcOrd="4" destOrd="0" presId="urn:microsoft.com/office/officeart/2005/8/layout/list1"/>
    <dgm:cxn modelId="{DB31E22A-4643-4202-A9BF-8D76E8C676DA}" type="presParOf" srcId="{D54CA4F2-10B2-4454-8888-250604F3A4A0}" destId="{D543757D-578F-4887-9BDF-92A3820DFAD1}" srcOrd="0" destOrd="0" presId="urn:microsoft.com/office/officeart/2005/8/layout/list1"/>
    <dgm:cxn modelId="{82303EB7-D331-42A0-938D-EF972CA90E3D}" type="presParOf" srcId="{D54CA4F2-10B2-4454-8888-250604F3A4A0}" destId="{1C77FC9D-2C98-4F3E-8414-5233500F6036}" srcOrd="1" destOrd="0" presId="urn:microsoft.com/office/officeart/2005/8/layout/list1"/>
    <dgm:cxn modelId="{1B3799CA-7750-429F-8C6E-D78697FB720A}" type="presParOf" srcId="{EAF643A3-2F10-4B67-9268-AFAE12F5FA0D}" destId="{BDB4CB65-7C71-4777-9D9B-B07A452D0117}" srcOrd="5" destOrd="0" presId="urn:microsoft.com/office/officeart/2005/8/layout/list1"/>
    <dgm:cxn modelId="{EC78EFE2-DC45-4E47-942E-70865B675047}" type="presParOf" srcId="{EAF643A3-2F10-4B67-9268-AFAE12F5FA0D}" destId="{5BDCB40D-4609-4040-B438-0AAEF056BFE1}" srcOrd="6" destOrd="0" presId="urn:microsoft.com/office/officeart/2005/8/layout/list1"/>
    <dgm:cxn modelId="{2C7557E1-D64D-489A-8230-F162992DC7F7}" type="presParOf" srcId="{EAF643A3-2F10-4B67-9268-AFAE12F5FA0D}" destId="{EFB7B6A9-C39F-4AC7-A35D-50CCA3677F90}" srcOrd="7" destOrd="0" presId="urn:microsoft.com/office/officeart/2005/8/layout/list1"/>
    <dgm:cxn modelId="{91878CC6-CAC0-483F-8EE3-866567DA0EAB}" type="presParOf" srcId="{EAF643A3-2F10-4B67-9268-AFAE12F5FA0D}" destId="{1CB73F55-812C-4C9C-966B-7A4761766215}" srcOrd="8" destOrd="0" presId="urn:microsoft.com/office/officeart/2005/8/layout/list1"/>
    <dgm:cxn modelId="{BBF456CC-86CB-4DD2-B6EF-36111D1FFC73}" type="presParOf" srcId="{1CB73F55-812C-4C9C-966B-7A4761766215}" destId="{10641C3C-054B-45FF-86EA-8D4A2D9935D9}" srcOrd="0" destOrd="0" presId="urn:microsoft.com/office/officeart/2005/8/layout/list1"/>
    <dgm:cxn modelId="{55D9CC8D-0E60-4989-93C5-2052EFBD3CDA}" type="presParOf" srcId="{1CB73F55-812C-4C9C-966B-7A4761766215}" destId="{0FC22125-F158-434B-AC7C-42CEC436252B}" srcOrd="1" destOrd="0" presId="urn:microsoft.com/office/officeart/2005/8/layout/list1"/>
    <dgm:cxn modelId="{B8D48302-6D43-4B1B-87E6-20684313047D}" type="presParOf" srcId="{EAF643A3-2F10-4B67-9268-AFAE12F5FA0D}" destId="{F2D8C477-14AD-4D27-AEB9-772775140617}" srcOrd="9" destOrd="0" presId="urn:microsoft.com/office/officeart/2005/8/layout/list1"/>
    <dgm:cxn modelId="{D2ABAFE6-9259-4428-8698-668A10DDFAEB}" type="presParOf" srcId="{EAF643A3-2F10-4B67-9268-AFAE12F5FA0D}" destId="{754CAECA-BC48-4F47-8FE0-33746C6164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B69B68F-C30D-4317-9953-5078B447D2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F529-A2EC-4C29-B9FC-E9B48BEA2AAB}">
      <dgm:prSet phldrT="[Text]"/>
      <dgm:spPr/>
      <dgm:t>
        <a:bodyPr/>
        <a:lstStyle/>
        <a:p>
          <a:r>
            <a:rPr lang="hu-HU" dirty="0"/>
            <a:t>Comparison: mechanism</a:t>
          </a:r>
          <a:endParaRPr lang="en-US" dirty="0"/>
        </a:p>
      </dgm:t>
    </dgm:pt>
    <dgm:pt modelId="{6C14D9C1-606D-46A6-8613-A64CE7B0A79A}" type="parTrans" cxnId="{AFBA0A34-54F3-4039-8D15-8D4FAB90F0E2}">
      <dgm:prSet/>
      <dgm:spPr/>
      <dgm:t>
        <a:bodyPr/>
        <a:lstStyle/>
        <a:p>
          <a:endParaRPr lang="en-US"/>
        </a:p>
      </dgm:t>
    </dgm:pt>
    <dgm:pt modelId="{006C9C88-1B67-4656-A7AB-525570C9851D}" type="sibTrans" cxnId="{AFBA0A34-54F3-4039-8D15-8D4FAB90F0E2}">
      <dgm:prSet/>
      <dgm:spPr/>
      <dgm:t>
        <a:bodyPr/>
        <a:lstStyle/>
        <a:p>
          <a:endParaRPr lang="en-US"/>
        </a:p>
      </dgm:t>
    </dgm:pt>
    <dgm:pt modelId="{5221942F-F8F7-4F00-9C63-963DC0AACB16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# of people</a:t>
          </a:r>
          <a:endParaRPr lang="en-US" dirty="0">
            <a:solidFill>
              <a:schemeClr val="accent1"/>
            </a:solidFill>
          </a:endParaRPr>
        </a:p>
      </dgm:t>
    </dgm:pt>
    <dgm:pt modelId="{52BA6058-A583-4C38-95FD-E36C82FC54D9}" type="parTrans" cxnId="{29983FCA-7A41-4FC5-8C79-F9489651A52E}">
      <dgm:prSet/>
      <dgm:spPr/>
      <dgm:t>
        <a:bodyPr/>
        <a:lstStyle/>
        <a:p>
          <a:endParaRPr lang="en-US"/>
        </a:p>
      </dgm:t>
    </dgm:pt>
    <dgm:pt modelId="{C2184973-FAF9-406D-9DDF-103DF2CAD8FA}" type="sibTrans" cxnId="{29983FCA-7A41-4FC5-8C79-F9489651A52E}">
      <dgm:prSet/>
      <dgm:spPr/>
      <dgm:t>
        <a:bodyPr/>
        <a:lstStyle/>
        <a:p>
          <a:endParaRPr lang="en-US"/>
        </a:p>
      </dgm:t>
    </dgm:pt>
    <dgm:pt modelId="{81174CF1-9238-409E-996D-32A777F1742A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Extent</a:t>
          </a:r>
          <a:endParaRPr lang="en-US" dirty="0">
            <a:solidFill>
              <a:schemeClr val="accent1"/>
            </a:solidFill>
          </a:endParaRPr>
        </a:p>
      </dgm:t>
    </dgm:pt>
    <dgm:pt modelId="{AB3EBFB3-4EDC-475B-9BC4-6CF520156C66}" type="parTrans" cxnId="{91379154-2A40-463B-BF24-A92B69BE6D3A}">
      <dgm:prSet/>
      <dgm:spPr/>
      <dgm:t>
        <a:bodyPr/>
        <a:lstStyle/>
        <a:p>
          <a:endParaRPr lang="en-US"/>
        </a:p>
      </dgm:t>
    </dgm:pt>
    <dgm:pt modelId="{F8AFCE5C-ADDA-49E4-A197-F7585BC3E978}" type="sibTrans" cxnId="{91379154-2A40-463B-BF24-A92B69BE6D3A}">
      <dgm:prSet/>
      <dgm:spPr/>
      <dgm:t>
        <a:bodyPr/>
        <a:lstStyle/>
        <a:p>
          <a:endParaRPr lang="en-US"/>
        </a:p>
      </dgm:t>
    </dgm:pt>
    <dgm:pt modelId="{BCDB8CE1-082F-4988-8DA5-F1BF78DCEB60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Length</a:t>
          </a:r>
          <a:endParaRPr lang="en-US" dirty="0">
            <a:solidFill>
              <a:schemeClr val="accent1"/>
            </a:solidFill>
          </a:endParaRPr>
        </a:p>
      </dgm:t>
    </dgm:pt>
    <dgm:pt modelId="{D1A0138F-9CE0-4BA1-B233-CB5CDC083CDC}" type="parTrans" cxnId="{F012A39E-FB21-409C-8CE0-061C4EE4A267}">
      <dgm:prSet/>
      <dgm:spPr/>
      <dgm:t>
        <a:bodyPr/>
        <a:lstStyle/>
        <a:p>
          <a:endParaRPr lang="en-US"/>
        </a:p>
      </dgm:t>
    </dgm:pt>
    <dgm:pt modelId="{32BAAB9C-D600-4A9A-8401-7C48C50ADB25}" type="sibTrans" cxnId="{F012A39E-FB21-409C-8CE0-061C4EE4A267}">
      <dgm:prSet/>
      <dgm:spPr/>
      <dgm:t>
        <a:bodyPr/>
        <a:lstStyle/>
        <a:p>
          <a:endParaRPr lang="en-US"/>
        </a:p>
      </dgm:t>
    </dgm:pt>
    <dgm:pt modelId="{085D0FA7-9D50-4711-87C2-680B0C0B6B8D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Likelihood</a:t>
          </a:r>
          <a:endParaRPr lang="en-US" dirty="0">
            <a:solidFill>
              <a:schemeClr val="accent1"/>
            </a:solidFill>
          </a:endParaRPr>
        </a:p>
      </dgm:t>
    </dgm:pt>
    <dgm:pt modelId="{44E04AC4-5AF6-402D-A108-6A8C6FDF3451}" type="parTrans" cxnId="{46CF8131-CC18-40E4-990D-F14A26A8AA23}">
      <dgm:prSet/>
      <dgm:spPr/>
      <dgm:t>
        <a:bodyPr/>
        <a:lstStyle/>
        <a:p>
          <a:endParaRPr lang="en-US"/>
        </a:p>
      </dgm:t>
    </dgm:pt>
    <dgm:pt modelId="{FB329A7C-A5B7-4FC1-89D8-F28A4E9B913A}" type="sibTrans" cxnId="{46CF8131-CC18-40E4-990D-F14A26A8AA23}">
      <dgm:prSet/>
      <dgm:spPr/>
      <dgm:t>
        <a:bodyPr/>
        <a:lstStyle/>
        <a:p>
          <a:endParaRPr lang="en-US"/>
        </a:p>
      </dgm:t>
    </dgm:pt>
    <dgm:pt modelId="{4D43F49C-F5D5-4953-BF14-FFADB4DCE842}" type="pres">
      <dgm:prSet presAssocID="{0B69B68F-C30D-4317-9953-5078B447D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A4F3C-25D1-42BF-A377-343DCD4FFFC9}" type="pres">
      <dgm:prSet presAssocID="{1B0DF529-A2EC-4C29-B9FC-E9B48BEA2AAB}" presName="vertOne" presStyleCnt="0"/>
      <dgm:spPr/>
    </dgm:pt>
    <dgm:pt modelId="{75C6DBC8-07B9-4C96-AE9F-1EA7E6C3384C}" type="pres">
      <dgm:prSet presAssocID="{1B0DF529-A2EC-4C29-B9FC-E9B48BEA2AAB}" presName="txOne" presStyleLbl="node0" presStyleIdx="0" presStyleCnt="1" custLinFactNeighborX="-9479" custLinFactNeighborY="-85335">
        <dgm:presLayoutVars>
          <dgm:chPref val="3"/>
        </dgm:presLayoutVars>
      </dgm:prSet>
      <dgm:spPr/>
    </dgm:pt>
    <dgm:pt modelId="{96CDEC47-CE5F-40F7-AC64-31BC481F3210}" type="pres">
      <dgm:prSet presAssocID="{1B0DF529-A2EC-4C29-B9FC-E9B48BEA2AAB}" presName="parTransOne" presStyleCnt="0"/>
      <dgm:spPr/>
    </dgm:pt>
    <dgm:pt modelId="{44512D90-6906-46FD-9B81-4B86392836F9}" type="pres">
      <dgm:prSet presAssocID="{1B0DF529-A2EC-4C29-B9FC-E9B48BEA2AAB}" presName="horzOne" presStyleCnt="0"/>
      <dgm:spPr/>
    </dgm:pt>
    <dgm:pt modelId="{9405DC09-1B18-442E-B7A3-BD211F95AE29}" type="pres">
      <dgm:prSet presAssocID="{5221942F-F8F7-4F00-9C63-963DC0AACB16}" presName="vertTwo" presStyleCnt="0"/>
      <dgm:spPr/>
    </dgm:pt>
    <dgm:pt modelId="{B260FC74-522A-4E37-9A53-70F7C8DEA92D}" type="pres">
      <dgm:prSet presAssocID="{5221942F-F8F7-4F00-9C63-963DC0AACB16}" presName="txTwo" presStyleLbl="node2" presStyleIdx="0" presStyleCnt="2">
        <dgm:presLayoutVars>
          <dgm:chPref val="3"/>
        </dgm:presLayoutVars>
      </dgm:prSet>
      <dgm:spPr/>
    </dgm:pt>
    <dgm:pt modelId="{A18CD657-2684-4D8E-B015-92BE8AAA75F6}" type="pres">
      <dgm:prSet presAssocID="{5221942F-F8F7-4F00-9C63-963DC0AACB16}" presName="parTransTwo" presStyleCnt="0"/>
      <dgm:spPr/>
    </dgm:pt>
    <dgm:pt modelId="{6038AE57-50ED-4254-AD44-177DBE32C3FE}" type="pres">
      <dgm:prSet presAssocID="{5221942F-F8F7-4F00-9C63-963DC0AACB16}" presName="horzTwo" presStyleCnt="0"/>
      <dgm:spPr/>
    </dgm:pt>
    <dgm:pt modelId="{03D241E5-5878-4A8C-AF1D-63AD7483A3D0}" type="pres">
      <dgm:prSet presAssocID="{81174CF1-9238-409E-996D-32A777F1742A}" presName="vertThree" presStyleCnt="0"/>
      <dgm:spPr/>
    </dgm:pt>
    <dgm:pt modelId="{6675CD86-363A-4041-AAA8-0EB8E972D821}" type="pres">
      <dgm:prSet presAssocID="{81174CF1-9238-409E-996D-32A777F1742A}" presName="txThree" presStyleLbl="node3" presStyleIdx="0" presStyleCnt="2">
        <dgm:presLayoutVars>
          <dgm:chPref val="3"/>
        </dgm:presLayoutVars>
      </dgm:prSet>
      <dgm:spPr/>
    </dgm:pt>
    <dgm:pt modelId="{AC88A7E3-F701-4AFF-AF95-00C0EAA375A9}" type="pres">
      <dgm:prSet presAssocID="{81174CF1-9238-409E-996D-32A777F1742A}" presName="horzThree" presStyleCnt="0"/>
      <dgm:spPr/>
    </dgm:pt>
    <dgm:pt modelId="{D30DF411-8630-4A9E-B576-CDF79CC7408B}" type="pres">
      <dgm:prSet presAssocID="{C2184973-FAF9-406D-9DDF-103DF2CAD8FA}" presName="sibSpaceTwo" presStyleCnt="0"/>
      <dgm:spPr/>
    </dgm:pt>
    <dgm:pt modelId="{87679FA5-7E8F-41CC-939E-C4F156589160}" type="pres">
      <dgm:prSet presAssocID="{BCDB8CE1-082F-4988-8DA5-F1BF78DCEB60}" presName="vertTwo" presStyleCnt="0"/>
      <dgm:spPr/>
    </dgm:pt>
    <dgm:pt modelId="{66FAE078-4E2F-4928-A5E3-7F9361CC74A3}" type="pres">
      <dgm:prSet presAssocID="{BCDB8CE1-082F-4988-8DA5-F1BF78DCEB60}" presName="txTwo" presStyleLbl="node2" presStyleIdx="1" presStyleCnt="2" custLinFactNeighborX="-529">
        <dgm:presLayoutVars>
          <dgm:chPref val="3"/>
        </dgm:presLayoutVars>
      </dgm:prSet>
      <dgm:spPr/>
    </dgm:pt>
    <dgm:pt modelId="{0614308F-D34C-4551-9EC8-7D331770901E}" type="pres">
      <dgm:prSet presAssocID="{BCDB8CE1-082F-4988-8DA5-F1BF78DCEB60}" presName="parTransTwo" presStyleCnt="0"/>
      <dgm:spPr/>
    </dgm:pt>
    <dgm:pt modelId="{4C811B67-7F44-45A4-94D0-2416D979F74B}" type="pres">
      <dgm:prSet presAssocID="{BCDB8CE1-082F-4988-8DA5-F1BF78DCEB60}" presName="horzTwo" presStyleCnt="0"/>
      <dgm:spPr/>
    </dgm:pt>
    <dgm:pt modelId="{31A695BA-5D2A-4C77-9B58-C9A14E583CA9}" type="pres">
      <dgm:prSet presAssocID="{085D0FA7-9D50-4711-87C2-680B0C0B6B8D}" presName="vertThree" presStyleCnt="0"/>
      <dgm:spPr/>
    </dgm:pt>
    <dgm:pt modelId="{CB045DBC-30CF-4526-BF93-31A6DE792BC8}" type="pres">
      <dgm:prSet presAssocID="{085D0FA7-9D50-4711-87C2-680B0C0B6B8D}" presName="txThree" presStyleLbl="node3" presStyleIdx="1" presStyleCnt="2">
        <dgm:presLayoutVars>
          <dgm:chPref val="3"/>
        </dgm:presLayoutVars>
      </dgm:prSet>
      <dgm:spPr/>
    </dgm:pt>
    <dgm:pt modelId="{C14C7C24-3C3B-4CFA-BE34-EAD947FD61EF}" type="pres">
      <dgm:prSet presAssocID="{085D0FA7-9D50-4711-87C2-680B0C0B6B8D}" presName="horzThree" presStyleCnt="0"/>
      <dgm:spPr/>
    </dgm:pt>
  </dgm:ptLst>
  <dgm:cxnLst>
    <dgm:cxn modelId="{0B890409-DEA0-4610-9596-5C0BE8CF1DF0}" type="presOf" srcId="{81174CF1-9238-409E-996D-32A777F1742A}" destId="{6675CD86-363A-4041-AAA8-0EB8E972D821}" srcOrd="0" destOrd="0" presId="urn:microsoft.com/office/officeart/2005/8/layout/hierarchy4"/>
    <dgm:cxn modelId="{BE5ACD14-04A1-40B5-B9FD-53494B8D09CB}" type="presOf" srcId="{BCDB8CE1-082F-4988-8DA5-F1BF78DCEB60}" destId="{66FAE078-4E2F-4928-A5E3-7F9361CC74A3}" srcOrd="0" destOrd="0" presId="urn:microsoft.com/office/officeart/2005/8/layout/hierarchy4"/>
    <dgm:cxn modelId="{46CF8131-CC18-40E4-990D-F14A26A8AA23}" srcId="{BCDB8CE1-082F-4988-8DA5-F1BF78DCEB60}" destId="{085D0FA7-9D50-4711-87C2-680B0C0B6B8D}" srcOrd="0" destOrd="0" parTransId="{44E04AC4-5AF6-402D-A108-6A8C6FDF3451}" sibTransId="{FB329A7C-A5B7-4FC1-89D8-F28A4E9B913A}"/>
    <dgm:cxn modelId="{BFDCF332-DB07-42F9-918F-67FE6FFD3CF8}" type="presOf" srcId="{0B69B68F-C30D-4317-9953-5078B447D22C}" destId="{4D43F49C-F5D5-4953-BF14-FFADB4DCE842}" srcOrd="0" destOrd="0" presId="urn:microsoft.com/office/officeart/2005/8/layout/hierarchy4"/>
    <dgm:cxn modelId="{AFBA0A34-54F3-4039-8D15-8D4FAB90F0E2}" srcId="{0B69B68F-C30D-4317-9953-5078B447D22C}" destId="{1B0DF529-A2EC-4C29-B9FC-E9B48BEA2AAB}" srcOrd="0" destOrd="0" parTransId="{6C14D9C1-606D-46A6-8613-A64CE7B0A79A}" sibTransId="{006C9C88-1B67-4656-A7AB-525570C9851D}"/>
    <dgm:cxn modelId="{F52D8674-97AE-4AEA-B2A4-28C6172F8C8F}" type="presOf" srcId="{1B0DF529-A2EC-4C29-B9FC-E9B48BEA2AAB}" destId="{75C6DBC8-07B9-4C96-AE9F-1EA7E6C3384C}" srcOrd="0" destOrd="0" presId="urn:microsoft.com/office/officeart/2005/8/layout/hierarchy4"/>
    <dgm:cxn modelId="{91379154-2A40-463B-BF24-A92B69BE6D3A}" srcId="{5221942F-F8F7-4F00-9C63-963DC0AACB16}" destId="{81174CF1-9238-409E-996D-32A777F1742A}" srcOrd="0" destOrd="0" parTransId="{AB3EBFB3-4EDC-475B-9BC4-6CF520156C66}" sibTransId="{F8AFCE5C-ADDA-49E4-A197-F7585BC3E978}"/>
    <dgm:cxn modelId="{F012A39E-FB21-409C-8CE0-061C4EE4A267}" srcId="{1B0DF529-A2EC-4C29-B9FC-E9B48BEA2AAB}" destId="{BCDB8CE1-082F-4988-8DA5-F1BF78DCEB60}" srcOrd="1" destOrd="0" parTransId="{D1A0138F-9CE0-4BA1-B233-CB5CDC083CDC}" sibTransId="{32BAAB9C-D600-4A9A-8401-7C48C50ADB25}"/>
    <dgm:cxn modelId="{29983FCA-7A41-4FC5-8C79-F9489651A52E}" srcId="{1B0DF529-A2EC-4C29-B9FC-E9B48BEA2AAB}" destId="{5221942F-F8F7-4F00-9C63-963DC0AACB16}" srcOrd="0" destOrd="0" parTransId="{52BA6058-A583-4C38-95FD-E36C82FC54D9}" sibTransId="{C2184973-FAF9-406D-9DDF-103DF2CAD8FA}"/>
    <dgm:cxn modelId="{A06367D1-0D1B-48ED-9640-1103173F1AD5}" type="presOf" srcId="{5221942F-F8F7-4F00-9C63-963DC0AACB16}" destId="{B260FC74-522A-4E37-9A53-70F7C8DEA92D}" srcOrd="0" destOrd="0" presId="urn:microsoft.com/office/officeart/2005/8/layout/hierarchy4"/>
    <dgm:cxn modelId="{BB1249F3-B6D7-452F-91D6-2072C1C879F8}" type="presOf" srcId="{085D0FA7-9D50-4711-87C2-680B0C0B6B8D}" destId="{CB045DBC-30CF-4526-BF93-31A6DE792BC8}" srcOrd="0" destOrd="0" presId="urn:microsoft.com/office/officeart/2005/8/layout/hierarchy4"/>
    <dgm:cxn modelId="{A0356BE4-C3A7-4CAE-9427-CB1119FFAFEA}" type="presParOf" srcId="{4D43F49C-F5D5-4953-BF14-FFADB4DCE842}" destId="{66AA4F3C-25D1-42BF-A377-343DCD4FFFC9}" srcOrd="0" destOrd="0" presId="urn:microsoft.com/office/officeart/2005/8/layout/hierarchy4"/>
    <dgm:cxn modelId="{69D2A772-2682-4643-AE62-981BFC7B78B3}" type="presParOf" srcId="{66AA4F3C-25D1-42BF-A377-343DCD4FFFC9}" destId="{75C6DBC8-07B9-4C96-AE9F-1EA7E6C3384C}" srcOrd="0" destOrd="0" presId="urn:microsoft.com/office/officeart/2005/8/layout/hierarchy4"/>
    <dgm:cxn modelId="{7F9B3EE5-38C4-4875-A0D6-50EF5C9CC9B5}" type="presParOf" srcId="{66AA4F3C-25D1-42BF-A377-343DCD4FFFC9}" destId="{96CDEC47-CE5F-40F7-AC64-31BC481F3210}" srcOrd="1" destOrd="0" presId="urn:microsoft.com/office/officeart/2005/8/layout/hierarchy4"/>
    <dgm:cxn modelId="{1C372D6C-731D-435C-B56C-A2758188A89F}" type="presParOf" srcId="{66AA4F3C-25D1-42BF-A377-343DCD4FFFC9}" destId="{44512D90-6906-46FD-9B81-4B86392836F9}" srcOrd="2" destOrd="0" presId="urn:microsoft.com/office/officeart/2005/8/layout/hierarchy4"/>
    <dgm:cxn modelId="{8622AEA1-5724-4A85-8F05-E3A769301CD2}" type="presParOf" srcId="{44512D90-6906-46FD-9B81-4B86392836F9}" destId="{9405DC09-1B18-442E-B7A3-BD211F95AE29}" srcOrd="0" destOrd="0" presId="urn:microsoft.com/office/officeart/2005/8/layout/hierarchy4"/>
    <dgm:cxn modelId="{C0EE1D64-9F41-4CFB-BAA3-76D20C7DA714}" type="presParOf" srcId="{9405DC09-1B18-442E-B7A3-BD211F95AE29}" destId="{B260FC74-522A-4E37-9A53-70F7C8DEA92D}" srcOrd="0" destOrd="0" presId="urn:microsoft.com/office/officeart/2005/8/layout/hierarchy4"/>
    <dgm:cxn modelId="{42D80208-D577-4D62-925E-70CAB1F57A21}" type="presParOf" srcId="{9405DC09-1B18-442E-B7A3-BD211F95AE29}" destId="{A18CD657-2684-4D8E-B015-92BE8AAA75F6}" srcOrd="1" destOrd="0" presId="urn:microsoft.com/office/officeart/2005/8/layout/hierarchy4"/>
    <dgm:cxn modelId="{C8A0E75A-D7FA-498D-9EEC-4C2AEBBF099E}" type="presParOf" srcId="{9405DC09-1B18-442E-B7A3-BD211F95AE29}" destId="{6038AE57-50ED-4254-AD44-177DBE32C3FE}" srcOrd="2" destOrd="0" presId="urn:microsoft.com/office/officeart/2005/8/layout/hierarchy4"/>
    <dgm:cxn modelId="{88C7214F-2667-4716-B171-9F4F29462F2A}" type="presParOf" srcId="{6038AE57-50ED-4254-AD44-177DBE32C3FE}" destId="{03D241E5-5878-4A8C-AF1D-63AD7483A3D0}" srcOrd="0" destOrd="0" presId="urn:microsoft.com/office/officeart/2005/8/layout/hierarchy4"/>
    <dgm:cxn modelId="{D8848FA5-E14C-415E-8440-B809A65EE350}" type="presParOf" srcId="{03D241E5-5878-4A8C-AF1D-63AD7483A3D0}" destId="{6675CD86-363A-4041-AAA8-0EB8E972D821}" srcOrd="0" destOrd="0" presId="urn:microsoft.com/office/officeart/2005/8/layout/hierarchy4"/>
    <dgm:cxn modelId="{958EACA5-5E9D-4CC2-BFE3-6A759853D5D8}" type="presParOf" srcId="{03D241E5-5878-4A8C-AF1D-63AD7483A3D0}" destId="{AC88A7E3-F701-4AFF-AF95-00C0EAA375A9}" srcOrd="1" destOrd="0" presId="urn:microsoft.com/office/officeart/2005/8/layout/hierarchy4"/>
    <dgm:cxn modelId="{F8B99E18-4041-4B5B-A7E3-F307A6E95510}" type="presParOf" srcId="{44512D90-6906-46FD-9B81-4B86392836F9}" destId="{D30DF411-8630-4A9E-B576-CDF79CC7408B}" srcOrd="1" destOrd="0" presId="urn:microsoft.com/office/officeart/2005/8/layout/hierarchy4"/>
    <dgm:cxn modelId="{140D05AA-35B9-466F-822E-E7ED78D1F104}" type="presParOf" srcId="{44512D90-6906-46FD-9B81-4B86392836F9}" destId="{87679FA5-7E8F-41CC-939E-C4F156589160}" srcOrd="2" destOrd="0" presId="urn:microsoft.com/office/officeart/2005/8/layout/hierarchy4"/>
    <dgm:cxn modelId="{1C4AF616-DF2D-4426-9B2D-9455232CE22E}" type="presParOf" srcId="{87679FA5-7E8F-41CC-939E-C4F156589160}" destId="{66FAE078-4E2F-4928-A5E3-7F9361CC74A3}" srcOrd="0" destOrd="0" presId="urn:microsoft.com/office/officeart/2005/8/layout/hierarchy4"/>
    <dgm:cxn modelId="{04B2088C-203C-4E74-8AD2-41777CA86DAE}" type="presParOf" srcId="{87679FA5-7E8F-41CC-939E-C4F156589160}" destId="{0614308F-D34C-4551-9EC8-7D331770901E}" srcOrd="1" destOrd="0" presId="urn:microsoft.com/office/officeart/2005/8/layout/hierarchy4"/>
    <dgm:cxn modelId="{DCFA98DF-76E9-4D40-83BD-6C52AE640F85}" type="presParOf" srcId="{87679FA5-7E8F-41CC-939E-C4F156589160}" destId="{4C811B67-7F44-45A4-94D0-2416D979F74B}" srcOrd="2" destOrd="0" presId="urn:microsoft.com/office/officeart/2005/8/layout/hierarchy4"/>
    <dgm:cxn modelId="{B808AA9A-43AB-4F8E-B023-D88FB25D3A64}" type="presParOf" srcId="{4C811B67-7F44-45A4-94D0-2416D979F74B}" destId="{31A695BA-5D2A-4C77-9B58-C9A14E583CA9}" srcOrd="0" destOrd="0" presId="urn:microsoft.com/office/officeart/2005/8/layout/hierarchy4"/>
    <dgm:cxn modelId="{CA9F4FDE-4F02-4600-8CFA-60D68E0D5794}" type="presParOf" srcId="{31A695BA-5D2A-4C77-9B58-C9A14E583CA9}" destId="{CB045DBC-30CF-4526-BF93-31A6DE792BC8}" srcOrd="0" destOrd="0" presId="urn:microsoft.com/office/officeart/2005/8/layout/hierarchy4"/>
    <dgm:cxn modelId="{63A292B5-CBCE-48E1-85C8-7C9A2C83F79E}" type="presParOf" srcId="{31A695BA-5D2A-4C77-9B58-C9A14E583CA9}" destId="{C14C7C24-3C3B-4CFA-BE34-EAD947FD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B69B68F-C30D-4317-9953-5078B447D2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F529-A2EC-4C29-B9FC-E9B48BEA2AAB}">
      <dgm:prSet phldrT="[Text]"/>
      <dgm:spPr/>
      <dgm:t>
        <a:bodyPr/>
        <a:lstStyle/>
        <a:p>
          <a:r>
            <a:rPr lang="hu-HU" dirty="0"/>
            <a:t>Comparison: mechanism</a:t>
          </a:r>
          <a:endParaRPr lang="en-US" dirty="0"/>
        </a:p>
      </dgm:t>
    </dgm:pt>
    <dgm:pt modelId="{6C14D9C1-606D-46A6-8613-A64CE7B0A79A}" type="parTrans" cxnId="{AFBA0A34-54F3-4039-8D15-8D4FAB90F0E2}">
      <dgm:prSet/>
      <dgm:spPr/>
      <dgm:t>
        <a:bodyPr/>
        <a:lstStyle/>
        <a:p>
          <a:endParaRPr lang="en-US"/>
        </a:p>
      </dgm:t>
    </dgm:pt>
    <dgm:pt modelId="{006C9C88-1B67-4656-A7AB-525570C9851D}" type="sibTrans" cxnId="{AFBA0A34-54F3-4039-8D15-8D4FAB90F0E2}">
      <dgm:prSet/>
      <dgm:spPr/>
      <dgm:t>
        <a:bodyPr/>
        <a:lstStyle/>
        <a:p>
          <a:endParaRPr lang="en-US"/>
        </a:p>
      </dgm:t>
    </dgm:pt>
    <dgm:pt modelId="{5221942F-F8F7-4F00-9C63-963DC0AACB16}">
      <dgm:prSet phldrT="[Text]"/>
      <dgm:spPr/>
      <dgm:t>
        <a:bodyPr/>
        <a:lstStyle/>
        <a:p>
          <a:r>
            <a:rPr lang="hu-HU" dirty="0"/>
            <a:t># of people</a:t>
          </a:r>
          <a:endParaRPr lang="en-US" dirty="0"/>
        </a:p>
      </dgm:t>
    </dgm:pt>
    <dgm:pt modelId="{52BA6058-A583-4C38-95FD-E36C82FC54D9}" type="parTrans" cxnId="{29983FCA-7A41-4FC5-8C79-F9489651A52E}">
      <dgm:prSet/>
      <dgm:spPr/>
      <dgm:t>
        <a:bodyPr/>
        <a:lstStyle/>
        <a:p>
          <a:endParaRPr lang="en-US"/>
        </a:p>
      </dgm:t>
    </dgm:pt>
    <dgm:pt modelId="{C2184973-FAF9-406D-9DDF-103DF2CAD8FA}" type="sibTrans" cxnId="{29983FCA-7A41-4FC5-8C79-F9489651A52E}">
      <dgm:prSet/>
      <dgm:spPr/>
      <dgm:t>
        <a:bodyPr/>
        <a:lstStyle/>
        <a:p>
          <a:endParaRPr lang="en-US"/>
        </a:p>
      </dgm:t>
    </dgm:pt>
    <dgm:pt modelId="{81174CF1-9238-409E-996D-32A777F1742A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Extent</a:t>
          </a:r>
          <a:endParaRPr lang="en-US" dirty="0">
            <a:solidFill>
              <a:schemeClr val="accent1"/>
            </a:solidFill>
          </a:endParaRPr>
        </a:p>
      </dgm:t>
    </dgm:pt>
    <dgm:pt modelId="{AB3EBFB3-4EDC-475B-9BC4-6CF520156C66}" type="parTrans" cxnId="{91379154-2A40-463B-BF24-A92B69BE6D3A}">
      <dgm:prSet/>
      <dgm:spPr/>
      <dgm:t>
        <a:bodyPr/>
        <a:lstStyle/>
        <a:p>
          <a:endParaRPr lang="en-US"/>
        </a:p>
      </dgm:t>
    </dgm:pt>
    <dgm:pt modelId="{F8AFCE5C-ADDA-49E4-A197-F7585BC3E978}" type="sibTrans" cxnId="{91379154-2A40-463B-BF24-A92B69BE6D3A}">
      <dgm:prSet/>
      <dgm:spPr/>
      <dgm:t>
        <a:bodyPr/>
        <a:lstStyle/>
        <a:p>
          <a:endParaRPr lang="en-US"/>
        </a:p>
      </dgm:t>
    </dgm:pt>
    <dgm:pt modelId="{BCDB8CE1-082F-4988-8DA5-F1BF78DCEB60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Length</a:t>
          </a:r>
          <a:endParaRPr lang="en-US" dirty="0">
            <a:solidFill>
              <a:schemeClr val="accent1"/>
            </a:solidFill>
          </a:endParaRPr>
        </a:p>
      </dgm:t>
    </dgm:pt>
    <dgm:pt modelId="{D1A0138F-9CE0-4BA1-B233-CB5CDC083CDC}" type="parTrans" cxnId="{F012A39E-FB21-409C-8CE0-061C4EE4A267}">
      <dgm:prSet/>
      <dgm:spPr/>
      <dgm:t>
        <a:bodyPr/>
        <a:lstStyle/>
        <a:p>
          <a:endParaRPr lang="en-US"/>
        </a:p>
      </dgm:t>
    </dgm:pt>
    <dgm:pt modelId="{32BAAB9C-D600-4A9A-8401-7C48C50ADB25}" type="sibTrans" cxnId="{F012A39E-FB21-409C-8CE0-061C4EE4A267}">
      <dgm:prSet/>
      <dgm:spPr/>
      <dgm:t>
        <a:bodyPr/>
        <a:lstStyle/>
        <a:p>
          <a:endParaRPr lang="en-US"/>
        </a:p>
      </dgm:t>
    </dgm:pt>
    <dgm:pt modelId="{085D0FA7-9D50-4711-87C2-680B0C0B6B8D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Likelihood</a:t>
          </a:r>
          <a:endParaRPr lang="en-US" dirty="0">
            <a:solidFill>
              <a:schemeClr val="accent1"/>
            </a:solidFill>
          </a:endParaRPr>
        </a:p>
      </dgm:t>
    </dgm:pt>
    <dgm:pt modelId="{44E04AC4-5AF6-402D-A108-6A8C6FDF3451}" type="parTrans" cxnId="{46CF8131-CC18-40E4-990D-F14A26A8AA23}">
      <dgm:prSet/>
      <dgm:spPr/>
      <dgm:t>
        <a:bodyPr/>
        <a:lstStyle/>
        <a:p>
          <a:endParaRPr lang="en-US"/>
        </a:p>
      </dgm:t>
    </dgm:pt>
    <dgm:pt modelId="{FB329A7C-A5B7-4FC1-89D8-F28A4E9B913A}" type="sibTrans" cxnId="{46CF8131-CC18-40E4-990D-F14A26A8AA23}">
      <dgm:prSet/>
      <dgm:spPr/>
      <dgm:t>
        <a:bodyPr/>
        <a:lstStyle/>
        <a:p>
          <a:endParaRPr lang="en-US"/>
        </a:p>
      </dgm:t>
    </dgm:pt>
    <dgm:pt modelId="{4D43F49C-F5D5-4953-BF14-FFADB4DCE842}" type="pres">
      <dgm:prSet presAssocID="{0B69B68F-C30D-4317-9953-5078B447D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A4F3C-25D1-42BF-A377-343DCD4FFFC9}" type="pres">
      <dgm:prSet presAssocID="{1B0DF529-A2EC-4C29-B9FC-E9B48BEA2AAB}" presName="vertOne" presStyleCnt="0"/>
      <dgm:spPr/>
    </dgm:pt>
    <dgm:pt modelId="{75C6DBC8-07B9-4C96-AE9F-1EA7E6C3384C}" type="pres">
      <dgm:prSet presAssocID="{1B0DF529-A2EC-4C29-B9FC-E9B48BEA2AAB}" presName="txOne" presStyleLbl="node0" presStyleIdx="0" presStyleCnt="1" custLinFactNeighborX="-9479" custLinFactNeighborY="-85335">
        <dgm:presLayoutVars>
          <dgm:chPref val="3"/>
        </dgm:presLayoutVars>
      </dgm:prSet>
      <dgm:spPr/>
    </dgm:pt>
    <dgm:pt modelId="{96CDEC47-CE5F-40F7-AC64-31BC481F3210}" type="pres">
      <dgm:prSet presAssocID="{1B0DF529-A2EC-4C29-B9FC-E9B48BEA2AAB}" presName="parTransOne" presStyleCnt="0"/>
      <dgm:spPr/>
    </dgm:pt>
    <dgm:pt modelId="{44512D90-6906-46FD-9B81-4B86392836F9}" type="pres">
      <dgm:prSet presAssocID="{1B0DF529-A2EC-4C29-B9FC-E9B48BEA2AAB}" presName="horzOne" presStyleCnt="0"/>
      <dgm:spPr/>
    </dgm:pt>
    <dgm:pt modelId="{9405DC09-1B18-442E-B7A3-BD211F95AE29}" type="pres">
      <dgm:prSet presAssocID="{5221942F-F8F7-4F00-9C63-963DC0AACB16}" presName="vertTwo" presStyleCnt="0"/>
      <dgm:spPr/>
    </dgm:pt>
    <dgm:pt modelId="{B260FC74-522A-4E37-9A53-70F7C8DEA92D}" type="pres">
      <dgm:prSet presAssocID="{5221942F-F8F7-4F00-9C63-963DC0AACB16}" presName="txTwo" presStyleLbl="node2" presStyleIdx="0" presStyleCnt="2">
        <dgm:presLayoutVars>
          <dgm:chPref val="3"/>
        </dgm:presLayoutVars>
      </dgm:prSet>
      <dgm:spPr/>
    </dgm:pt>
    <dgm:pt modelId="{A18CD657-2684-4D8E-B015-92BE8AAA75F6}" type="pres">
      <dgm:prSet presAssocID="{5221942F-F8F7-4F00-9C63-963DC0AACB16}" presName="parTransTwo" presStyleCnt="0"/>
      <dgm:spPr/>
    </dgm:pt>
    <dgm:pt modelId="{6038AE57-50ED-4254-AD44-177DBE32C3FE}" type="pres">
      <dgm:prSet presAssocID="{5221942F-F8F7-4F00-9C63-963DC0AACB16}" presName="horzTwo" presStyleCnt="0"/>
      <dgm:spPr/>
    </dgm:pt>
    <dgm:pt modelId="{03D241E5-5878-4A8C-AF1D-63AD7483A3D0}" type="pres">
      <dgm:prSet presAssocID="{81174CF1-9238-409E-996D-32A777F1742A}" presName="vertThree" presStyleCnt="0"/>
      <dgm:spPr/>
    </dgm:pt>
    <dgm:pt modelId="{6675CD86-363A-4041-AAA8-0EB8E972D821}" type="pres">
      <dgm:prSet presAssocID="{81174CF1-9238-409E-996D-32A777F1742A}" presName="txThree" presStyleLbl="node3" presStyleIdx="0" presStyleCnt="2">
        <dgm:presLayoutVars>
          <dgm:chPref val="3"/>
        </dgm:presLayoutVars>
      </dgm:prSet>
      <dgm:spPr/>
    </dgm:pt>
    <dgm:pt modelId="{AC88A7E3-F701-4AFF-AF95-00C0EAA375A9}" type="pres">
      <dgm:prSet presAssocID="{81174CF1-9238-409E-996D-32A777F1742A}" presName="horzThree" presStyleCnt="0"/>
      <dgm:spPr/>
    </dgm:pt>
    <dgm:pt modelId="{D30DF411-8630-4A9E-B576-CDF79CC7408B}" type="pres">
      <dgm:prSet presAssocID="{C2184973-FAF9-406D-9DDF-103DF2CAD8FA}" presName="sibSpaceTwo" presStyleCnt="0"/>
      <dgm:spPr/>
    </dgm:pt>
    <dgm:pt modelId="{87679FA5-7E8F-41CC-939E-C4F156589160}" type="pres">
      <dgm:prSet presAssocID="{BCDB8CE1-082F-4988-8DA5-F1BF78DCEB60}" presName="vertTwo" presStyleCnt="0"/>
      <dgm:spPr/>
    </dgm:pt>
    <dgm:pt modelId="{66FAE078-4E2F-4928-A5E3-7F9361CC74A3}" type="pres">
      <dgm:prSet presAssocID="{BCDB8CE1-082F-4988-8DA5-F1BF78DCEB60}" presName="txTwo" presStyleLbl="node2" presStyleIdx="1" presStyleCnt="2" custLinFactNeighborX="-529">
        <dgm:presLayoutVars>
          <dgm:chPref val="3"/>
        </dgm:presLayoutVars>
      </dgm:prSet>
      <dgm:spPr/>
    </dgm:pt>
    <dgm:pt modelId="{0614308F-D34C-4551-9EC8-7D331770901E}" type="pres">
      <dgm:prSet presAssocID="{BCDB8CE1-082F-4988-8DA5-F1BF78DCEB60}" presName="parTransTwo" presStyleCnt="0"/>
      <dgm:spPr/>
    </dgm:pt>
    <dgm:pt modelId="{4C811B67-7F44-45A4-94D0-2416D979F74B}" type="pres">
      <dgm:prSet presAssocID="{BCDB8CE1-082F-4988-8DA5-F1BF78DCEB60}" presName="horzTwo" presStyleCnt="0"/>
      <dgm:spPr/>
    </dgm:pt>
    <dgm:pt modelId="{31A695BA-5D2A-4C77-9B58-C9A14E583CA9}" type="pres">
      <dgm:prSet presAssocID="{085D0FA7-9D50-4711-87C2-680B0C0B6B8D}" presName="vertThree" presStyleCnt="0"/>
      <dgm:spPr/>
    </dgm:pt>
    <dgm:pt modelId="{CB045DBC-30CF-4526-BF93-31A6DE792BC8}" type="pres">
      <dgm:prSet presAssocID="{085D0FA7-9D50-4711-87C2-680B0C0B6B8D}" presName="txThree" presStyleLbl="node3" presStyleIdx="1" presStyleCnt="2">
        <dgm:presLayoutVars>
          <dgm:chPref val="3"/>
        </dgm:presLayoutVars>
      </dgm:prSet>
      <dgm:spPr/>
    </dgm:pt>
    <dgm:pt modelId="{C14C7C24-3C3B-4CFA-BE34-EAD947FD61EF}" type="pres">
      <dgm:prSet presAssocID="{085D0FA7-9D50-4711-87C2-680B0C0B6B8D}" presName="horzThree" presStyleCnt="0"/>
      <dgm:spPr/>
    </dgm:pt>
  </dgm:ptLst>
  <dgm:cxnLst>
    <dgm:cxn modelId="{0B890409-DEA0-4610-9596-5C0BE8CF1DF0}" type="presOf" srcId="{81174CF1-9238-409E-996D-32A777F1742A}" destId="{6675CD86-363A-4041-AAA8-0EB8E972D821}" srcOrd="0" destOrd="0" presId="urn:microsoft.com/office/officeart/2005/8/layout/hierarchy4"/>
    <dgm:cxn modelId="{BE5ACD14-04A1-40B5-B9FD-53494B8D09CB}" type="presOf" srcId="{BCDB8CE1-082F-4988-8DA5-F1BF78DCEB60}" destId="{66FAE078-4E2F-4928-A5E3-7F9361CC74A3}" srcOrd="0" destOrd="0" presId="urn:microsoft.com/office/officeart/2005/8/layout/hierarchy4"/>
    <dgm:cxn modelId="{46CF8131-CC18-40E4-990D-F14A26A8AA23}" srcId="{BCDB8CE1-082F-4988-8DA5-F1BF78DCEB60}" destId="{085D0FA7-9D50-4711-87C2-680B0C0B6B8D}" srcOrd="0" destOrd="0" parTransId="{44E04AC4-5AF6-402D-A108-6A8C6FDF3451}" sibTransId="{FB329A7C-A5B7-4FC1-89D8-F28A4E9B913A}"/>
    <dgm:cxn modelId="{BFDCF332-DB07-42F9-918F-67FE6FFD3CF8}" type="presOf" srcId="{0B69B68F-C30D-4317-9953-5078B447D22C}" destId="{4D43F49C-F5D5-4953-BF14-FFADB4DCE842}" srcOrd="0" destOrd="0" presId="urn:microsoft.com/office/officeart/2005/8/layout/hierarchy4"/>
    <dgm:cxn modelId="{AFBA0A34-54F3-4039-8D15-8D4FAB90F0E2}" srcId="{0B69B68F-C30D-4317-9953-5078B447D22C}" destId="{1B0DF529-A2EC-4C29-B9FC-E9B48BEA2AAB}" srcOrd="0" destOrd="0" parTransId="{6C14D9C1-606D-46A6-8613-A64CE7B0A79A}" sibTransId="{006C9C88-1B67-4656-A7AB-525570C9851D}"/>
    <dgm:cxn modelId="{F52D8674-97AE-4AEA-B2A4-28C6172F8C8F}" type="presOf" srcId="{1B0DF529-A2EC-4C29-B9FC-E9B48BEA2AAB}" destId="{75C6DBC8-07B9-4C96-AE9F-1EA7E6C3384C}" srcOrd="0" destOrd="0" presId="urn:microsoft.com/office/officeart/2005/8/layout/hierarchy4"/>
    <dgm:cxn modelId="{91379154-2A40-463B-BF24-A92B69BE6D3A}" srcId="{5221942F-F8F7-4F00-9C63-963DC0AACB16}" destId="{81174CF1-9238-409E-996D-32A777F1742A}" srcOrd="0" destOrd="0" parTransId="{AB3EBFB3-4EDC-475B-9BC4-6CF520156C66}" sibTransId="{F8AFCE5C-ADDA-49E4-A197-F7585BC3E978}"/>
    <dgm:cxn modelId="{F012A39E-FB21-409C-8CE0-061C4EE4A267}" srcId="{1B0DF529-A2EC-4C29-B9FC-E9B48BEA2AAB}" destId="{BCDB8CE1-082F-4988-8DA5-F1BF78DCEB60}" srcOrd="1" destOrd="0" parTransId="{D1A0138F-9CE0-4BA1-B233-CB5CDC083CDC}" sibTransId="{32BAAB9C-D600-4A9A-8401-7C48C50ADB25}"/>
    <dgm:cxn modelId="{29983FCA-7A41-4FC5-8C79-F9489651A52E}" srcId="{1B0DF529-A2EC-4C29-B9FC-E9B48BEA2AAB}" destId="{5221942F-F8F7-4F00-9C63-963DC0AACB16}" srcOrd="0" destOrd="0" parTransId="{52BA6058-A583-4C38-95FD-E36C82FC54D9}" sibTransId="{C2184973-FAF9-406D-9DDF-103DF2CAD8FA}"/>
    <dgm:cxn modelId="{A06367D1-0D1B-48ED-9640-1103173F1AD5}" type="presOf" srcId="{5221942F-F8F7-4F00-9C63-963DC0AACB16}" destId="{B260FC74-522A-4E37-9A53-70F7C8DEA92D}" srcOrd="0" destOrd="0" presId="urn:microsoft.com/office/officeart/2005/8/layout/hierarchy4"/>
    <dgm:cxn modelId="{BB1249F3-B6D7-452F-91D6-2072C1C879F8}" type="presOf" srcId="{085D0FA7-9D50-4711-87C2-680B0C0B6B8D}" destId="{CB045DBC-30CF-4526-BF93-31A6DE792BC8}" srcOrd="0" destOrd="0" presId="urn:microsoft.com/office/officeart/2005/8/layout/hierarchy4"/>
    <dgm:cxn modelId="{A0356BE4-C3A7-4CAE-9427-CB1119FFAFEA}" type="presParOf" srcId="{4D43F49C-F5D5-4953-BF14-FFADB4DCE842}" destId="{66AA4F3C-25D1-42BF-A377-343DCD4FFFC9}" srcOrd="0" destOrd="0" presId="urn:microsoft.com/office/officeart/2005/8/layout/hierarchy4"/>
    <dgm:cxn modelId="{69D2A772-2682-4643-AE62-981BFC7B78B3}" type="presParOf" srcId="{66AA4F3C-25D1-42BF-A377-343DCD4FFFC9}" destId="{75C6DBC8-07B9-4C96-AE9F-1EA7E6C3384C}" srcOrd="0" destOrd="0" presId="urn:microsoft.com/office/officeart/2005/8/layout/hierarchy4"/>
    <dgm:cxn modelId="{7F9B3EE5-38C4-4875-A0D6-50EF5C9CC9B5}" type="presParOf" srcId="{66AA4F3C-25D1-42BF-A377-343DCD4FFFC9}" destId="{96CDEC47-CE5F-40F7-AC64-31BC481F3210}" srcOrd="1" destOrd="0" presId="urn:microsoft.com/office/officeart/2005/8/layout/hierarchy4"/>
    <dgm:cxn modelId="{1C372D6C-731D-435C-B56C-A2758188A89F}" type="presParOf" srcId="{66AA4F3C-25D1-42BF-A377-343DCD4FFFC9}" destId="{44512D90-6906-46FD-9B81-4B86392836F9}" srcOrd="2" destOrd="0" presId="urn:microsoft.com/office/officeart/2005/8/layout/hierarchy4"/>
    <dgm:cxn modelId="{8622AEA1-5724-4A85-8F05-E3A769301CD2}" type="presParOf" srcId="{44512D90-6906-46FD-9B81-4B86392836F9}" destId="{9405DC09-1B18-442E-B7A3-BD211F95AE29}" srcOrd="0" destOrd="0" presId="urn:microsoft.com/office/officeart/2005/8/layout/hierarchy4"/>
    <dgm:cxn modelId="{C0EE1D64-9F41-4CFB-BAA3-76D20C7DA714}" type="presParOf" srcId="{9405DC09-1B18-442E-B7A3-BD211F95AE29}" destId="{B260FC74-522A-4E37-9A53-70F7C8DEA92D}" srcOrd="0" destOrd="0" presId="urn:microsoft.com/office/officeart/2005/8/layout/hierarchy4"/>
    <dgm:cxn modelId="{42D80208-D577-4D62-925E-70CAB1F57A21}" type="presParOf" srcId="{9405DC09-1B18-442E-B7A3-BD211F95AE29}" destId="{A18CD657-2684-4D8E-B015-92BE8AAA75F6}" srcOrd="1" destOrd="0" presId="urn:microsoft.com/office/officeart/2005/8/layout/hierarchy4"/>
    <dgm:cxn modelId="{C8A0E75A-D7FA-498D-9EEC-4C2AEBBF099E}" type="presParOf" srcId="{9405DC09-1B18-442E-B7A3-BD211F95AE29}" destId="{6038AE57-50ED-4254-AD44-177DBE32C3FE}" srcOrd="2" destOrd="0" presId="urn:microsoft.com/office/officeart/2005/8/layout/hierarchy4"/>
    <dgm:cxn modelId="{88C7214F-2667-4716-B171-9F4F29462F2A}" type="presParOf" srcId="{6038AE57-50ED-4254-AD44-177DBE32C3FE}" destId="{03D241E5-5878-4A8C-AF1D-63AD7483A3D0}" srcOrd="0" destOrd="0" presId="urn:microsoft.com/office/officeart/2005/8/layout/hierarchy4"/>
    <dgm:cxn modelId="{D8848FA5-E14C-415E-8440-B809A65EE350}" type="presParOf" srcId="{03D241E5-5878-4A8C-AF1D-63AD7483A3D0}" destId="{6675CD86-363A-4041-AAA8-0EB8E972D821}" srcOrd="0" destOrd="0" presId="urn:microsoft.com/office/officeart/2005/8/layout/hierarchy4"/>
    <dgm:cxn modelId="{958EACA5-5E9D-4CC2-BFE3-6A759853D5D8}" type="presParOf" srcId="{03D241E5-5878-4A8C-AF1D-63AD7483A3D0}" destId="{AC88A7E3-F701-4AFF-AF95-00C0EAA375A9}" srcOrd="1" destOrd="0" presId="urn:microsoft.com/office/officeart/2005/8/layout/hierarchy4"/>
    <dgm:cxn modelId="{F8B99E18-4041-4B5B-A7E3-F307A6E95510}" type="presParOf" srcId="{44512D90-6906-46FD-9B81-4B86392836F9}" destId="{D30DF411-8630-4A9E-B576-CDF79CC7408B}" srcOrd="1" destOrd="0" presId="urn:microsoft.com/office/officeart/2005/8/layout/hierarchy4"/>
    <dgm:cxn modelId="{140D05AA-35B9-466F-822E-E7ED78D1F104}" type="presParOf" srcId="{44512D90-6906-46FD-9B81-4B86392836F9}" destId="{87679FA5-7E8F-41CC-939E-C4F156589160}" srcOrd="2" destOrd="0" presId="urn:microsoft.com/office/officeart/2005/8/layout/hierarchy4"/>
    <dgm:cxn modelId="{1C4AF616-DF2D-4426-9B2D-9455232CE22E}" type="presParOf" srcId="{87679FA5-7E8F-41CC-939E-C4F156589160}" destId="{66FAE078-4E2F-4928-A5E3-7F9361CC74A3}" srcOrd="0" destOrd="0" presId="urn:microsoft.com/office/officeart/2005/8/layout/hierarchy4"/>
    <dgm:cxn modelId="{04B2088C-203C-4E74-8AD2-41777CA86DAE}" type="presParOf" srcId="{87679FA5-7E8F-41CC-939E-C4F156589160}" destId="{0614308F-D34C-4551-9EC8-7D331770901E}" srcOrd="1" destOrd="0" presId="urn:microsoft.com/office/officeart/2005/8/layout/hierarchy4"/>
    <dgm:cxn modelId="{DCFA98DF-76E9-4D40-83BD-6C52AE640F85}" type="presParOf" srcId="{87679FA5-7E8F-41CC-939E-C4F156589160}" destId="{4C811B67-7F44-45A4-94D0-2416D979F74B}" srcOrd="2" destOrd="0" presId="urn:microsoft.com/office/officeart/2005/8/layout/hierarchy4"/>
    <dgm:cxn modelId="{B808AA9A-43AB-4F8E-B023-D88FB25D3A64}" type="presParOf" srcId="{4C811B67-7F44-45A4-94D0-2416D979F74B}" destId="{31A695BA-5D2A-4C77-9B58-C9A14E583CA9}" srcOrd="0" destOrd="0" presId="urn:microsoft.com/office/officeart/2005/8/layout/hierarchy4"/>
    <dgm:cxn modelId="{CA9F4FDE-4F02-4600-8CFA-60D68E0D5794}" type="presParOf" srcId="{31A695BA-5D2A-4C77-9B58-C9A14E583CA9}" destId="{CB045DBC-30CF-4526-BF93-31A6DE792BC8}" srcOrd="0" destOrd="0" presId="urn:microsoft.com/office/officeart/2005/8/layout/hierarchy4"/>
    <dgm:cxn modelId="{63A292B5-CBCE-48E1-85C8-7C9A2C83F79E}" type="presParOf" srcId="{31A695BA-5D2A-4C77-9B58-C9A14E583CA9}" destId="{C14C7C24-3C3B-4CFA-BE34-EAD947FD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B69B68F-C30D-4317-9953-5078B447D2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F529-A2EC-4C29-B9FC-E9B48BEA2AAB}">
      <dgm:prSet phldrT="[Text]"/>
      <dgm:spPr/>
      <dgm:t>
        <a:bodyPr/>
        <a:lstStyle/>
        <a:p>
          <a:r>
            <a:rPr lang="hu-HU" dirty="0"/>
            <a:t>Comparison: mechanism</a:t>
          </a:r>
          <a:endParaRPr lang="en-US" dirty="0"/>
        </a:p>
      </dgm:t>
    </dgm:pt>
    <dgm:pt modelId="{6C14D9C1-606D-46A6-8613-A64CE7B0A79A}" type="parTrans" cxnId="{AFBA0A34-54F3-4039-8D15-8D4FAB90F0E2}">
      <dgm:prSet/>
      <dgm:spPr/>
      <dgm:t>
        <a:bodyPr/>
        <a:lstStyle/>
        <a:p>
          <a:endParaRPr lang="en-US"/>
        </a:p>
      </dgm:t>
    </dgm:pt>
    <dgm:pt modelId="{006C9C88-1B67-4656-A7AB-525570C9851D}" type="sibTrans" cxnId="{AFBA0A34-54F3-4039-8D15-8D4FAB90F0E2}">
      <dgm:prSet/>
      <dgm:spPr/>
      <dgm:t>
        <a:bodyPr/>
        <a:lstStyle/>
        <a:p>
          <a:endParaRPr lang="en-US"/>
        </a:p>
      </dgm:t>
    </dgm:pt>
    <dgm:pt modelId="{5221942F-F8F7-4F00-9C63-963DC0AACB16}">
      <dgm:prSet phldrT="[Text]"/>
      <dgm:spPr/>
      <dgm:t>
        <a:bodyPr/>
        <a:lstStyle/>
        <a:p>
          <a:r>
            <a:rPr lang="hu-HU" dirty="0"/>
            <a:t># of people</a:t>
          </a:r>
          <a:endParaRPr lang="en-US" dirty="0"/>
        </a:p>
      </dgm:t>
    </dgm:pt>
    <dgm:pt modelId="{52BA6058-A583-4C38-95FD-E36C82FC54D9}" type="parTrans" cxnId="{29983FCA-7A41-4FC5-8C79-F9489651A52E}">
      <dgm:prSet/>
      <dgm:spPr/>
      <dgm:t>
        <a:bodyPr/>
        <a:lstStyle/>
        <a:p>
          <a:endParaRPr lang="en-US"/>
        </a:p>
      </dgm:t>
    </dgm:pt>
    <dgm:pt modelId="{C2184973-FAF9-406D-9DDF-103DF2CAD8FA}" type="sibTrans" cxnId="{29983FCA-7A41-4FC5-8C79-F9489651A52E}">
      <dgm:prSet/>
      <dgm:spPr/>
      <dgm:t>
        <a:bodyPr/>
        <a:lstStyle/>
        <a:p>
          <a:endParaRPr lang="en-US"/>
        </a:p>
      </dgm:t>
    </dgm:pt>
    <dgm:pt modelId="{81174CF1-9238-409E-996D-32A777F1742A}">
      <dgm:prSet phldrT="[Text]"/>
      <dgm:spPr/>
      <dgm:t>
        <a:bodyPr/>
        <a:lstStyle/>
        <a:p>
          <a:r>
            <a:rPr lang="hu-HU" dirty="0"/>
            <a:t>Extent</a:t>
          </a:r>
          <a:endParaRPr lang="en-US" dirty="0"/>
        </a:p>
      </dgm:t>
    </dgm:pt>
    <dgm:pt modelId="{AB3EBFB3-4EDC-475B-9BC4-6CF520156C66}" type="parTrans" cxnId="{91379154-2A40-463B-BF24-A92B69BE6D3A}">
      <dgm:prSet/>
      <dgm:spPr/>
      <dgm:t>
        <a:bodyPr/>
        <a:lstStyle/>
        <a:p>
          <a:endParaRPr lang="en-US"/>
        </a:p>
      </dgm:t>
    </dgm:pt>
    <dgm:pt modelId="{F8AFCE5C-ADDA-49E4-A197-F7585BC3E978}" type="sibTrans" cxnId="{91379154-2A40-463B-BF24-A92B69BE6D3A}">
      <dgm:prSet/>
      <dgm:spPr/>
      <dgm:t>
        <a:bodyPr/>
        <a:lstStyle/>
        <a:p>
          <a:endParaRPr lang="en-US"/>
        </a:p>
      </dgm:t>
    </dgm:pt>
    <dgm:pt modelId="{BCDB8CE1-082F-4988-8DA5-F1BF78DCEB60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Length</a:t>
          </a:r>
          <a:endParaRPr lang="en-US" dirty="0">
            <a:solidFill>
              <a:schemeClr val="accent1"/>
            </a:solidFill>
          </a:endParaRPr>
        </a:p>
      </dgm:t>
    </dgm:pt>
    <dgm:pt modelId="{D1A0138F-9CE0-4BA1-B233-CB5CDC083CDC}" type="parTrans" cxnId="{F012A39E-FB21-409C-8CE0-061C4EE4A267}">
      <dgm:prSet/>
      <dgm:spPr/>
      <dgm:t>
        <a:bodyPr/>
        <a:lstStyle/>
        <a:p>
          <a:endParaRPr lang="en-US"/>
        </a:p>
      </dgm:t>
    </dgm:pt>
    <dgm:pt modelId="{32BAAB9C-D600-4A9A-8401-7C48C50ADB25}" type="sibTrans" cxnId="{F012A39E-FB21-409C-8CE0-061C4EE4A267}">
      <dgm:prSet/>
      <dgm:spPr/>
      <dgm:t>
        <a:bodyPr/>
        <a:lstStyle/>
        <a:p>
          <a:endParaRPr lang="en-US"/>
        </a:p>
      </dgm:t>
    </dgm:pt>
    <dgm:pt modelId="{085D0FA7-9D50-4711-87C2-680B0C0B6B8D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Likelihood</a:t>
          </a:r>
          <a:endParaRPr lang="en-US" dirty="0">
            <a:solidFill>
              <a:schemeClr val="accent1"/>
            </a:solidFill>
          </a:endParaRPr>
        </a:p>
      </dgm:t>
    </dgm:pt>
    <dgm:pt modelId="{44E04AC4-5AF6-402D-A108-6A8C6FDF3451}" type="parTrans" cxnId="{46CF8131-CC18-40E4-990D-F14A26A8AA23}">
      <dgm:prSet/>
      <dgm:spPr/>
      <dgm:t>
        <a:bodyPr/>
        <a:lstStyle/>
        <a:p>
          <a:endParaRPr lang="en-US"/>
        </a:p>
      </dgm:t>
    </dgm:pt>
    <dgm:pt modelId="{FB329A7C-A5B7-4FC1-89D8-F28A4E9B913A}" type="sibTrans" cxnId="{46CF8131-CC18-40E4-990D-F14A26A8AA23}">
      <dgm:prSet/>
      <dgm:spPr/>
      <dgm:t>
        <a:bodyPr/>
        <a:lstStyle/>
        <a:p>
          <a:endParaRPr lang="en-US"/>
        </a:p>
      </dgm:t>
    </dgm:pt>
    <dgm:pt modelId="{4D43F49C-F5D5-4953-BF14-FFADB4DCE842}" type="pres">
      <dgm:prSet presAssocID="{0B69B68F-C30D-4317-9953-5078B447D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A4F3C-25D1-42BF-A377-343DCD4FFFC9}" type="pres">
      <dgm:prSet presAssocID="{1B0DF529-A2EC-4C29-B9FC-E9B48BEA2AAB}" presName="vertOne" presStyleCnt="0"/>
      <dgm:spPr/>
    </dgm:pt>
    <dgm:pt modelId="{75C6DBC8-07B9-4C96-AE9F-1EA7E6C3384C}" type="pres">
      <dgm:prSet presAssocID="{1B0DF529-A2EC-4C29-B9FC-E9B48BEA2AAB}" presName="txOne" presStyleLbl="node0" presStyleIdx="0" presStyleCnt="1" custLinFactNeighborX="-9479" custLinFactNeighborY="-85335">
        <dgm:presLayoutVars>
          <dgm:chPref val="3"/>
        </dgm:presLayoutVars>
      </dgm:prSet>
      <dgm:spPr/>
    </dgm:pt>
    <dgm:pt modelId="{96CDEC47-CE5F-40F7-AC64-31BC481F3210}" type="pres">
      <dgm:prSet presAssocID="{1B0DF529-A2EC-4C29-B9FC-E9B48BEA2AAB}" presName="parTransOne" presStyleCnt="0"/>
      <dgm:spPr/>
    </dgm:pt>
    <dgm:pt modelId="{44512D90-6906-46FD-9B81-4B86392836F9}" type="pres">
      <dgm:prSet presAssocID="{1B0DF529-A2EC-4C29-B9FC-E9B48BEA2AAB}" presName="horzOne" presStyleCnt="0"/>
      <dgm:spPr/>
    </dgm:pt>
    <dgm:pt modelId="{9405DC09-1B18-442E-B7A3-BD211F95AE29}" type="pres">
      <dgm:prSet presAssocID="{5221942F-F8F7-4F00-9C63-963DC0AACB16}" presName="vertTwo" presStyleCnt="0"/>
      <dgm:spPr/>
    </dgm:pt>
    <dgm:pt modelId="{B260FC74-522A-4E37-9A53-70F7C8DEA92D}" type="pres">
      <dgm:prSet presAssocID="{5221942F-F8F7-4F00-9C63-963DC0AACB16}" presName="txTwo" presStyleLbl="node2" presStyleIdx="0" presStyleCnt="2">
        <dgm:presLayoutVars>
          <dgm:chPref val="3"/>
        </dgm:presLayoutVars>
      </dgm:prSet>
      <dgm:spPr/>
    </dgm:pt>
    <dgm:pt modelId="{A18CD657-2684-4D8E-B015-92BE8AAA75F6}" type="pres">
      <dgm:prSet presAssocID="{5221942F-F8F7-4F00-9C63-963DC0AACB16}" presName="parTransTwo" presStyleCnt="0"/>
      <dgm:spPr/>
    </dgm:pt>
    <dgm:pt modelId="{6038AE57-50ED-4254-AD44-177DBE32C3FE}" type="pres">
      <dgm:prSet presAssocID="{5221942F-F8F7-4F00-9C63-963DC0AACB16}" presName="horzTwo" presStyleCnt="0"/>
      <dgm:spPr/>
    </dgm:pt>
    <dgm:pt modelId="{03D241E5-5878-4A8C-AF1D-63AD7483A3D0}" type="pres">
      <dgm:prSet presAssocID="{81174CF1-9238-409E-996D-32A777F1742A}" presName="vertThree" presStyleCnt="0"/>
      <dgm:spPr/>
    </dgm:pt>
    <dgm:pt modelId="{6675CD86-363A-4041-AAA8-0EB8E972D821}" type="pres">
      <dgm:prSet presAssocID="{81174CF1-9238-409E-996D-32A777F1742A}" presName="txThree" presStyleLbl="node3" presStyleIdx="0" presStyleCnt="2">
        <dgm:presLayoutVars>
          <dgm:chPref val="3"/>
        </dgm:presLayoutVars>
      </dgm:prSet>
      <dgm:spPr/>
    </dgm:pt>
    <dgm:pt modelId="{AC88A7E3-F701-4AFF-AF95-00C0EAA375A9}" type="pres">
      <dgm:prSet presAssocID="{81174CF1-9238-409E-996D-32A777F1742A}" presName="horzThree" presStyleCnt="0"/>
      <dgm:spPr/>
    </dgm:pt>
    <dgm:pt modelId="{D30DF411-8630-4A9E-B576-CDF79CC7408B}" type="pres">
      <dgm:prSet presAssocID="{C2184973-FAF9-406D-9DDF-103DF2CAD8FA}" presName="sibSpaceTwo" presStyleCnt="0"/>
      <dgm:spPr/>
    </dgm:pt>
    <dgm:pt modelId="{87679FA5-7E8F-41CC-939E-C4F156589160}" type="pres">
      <dgm:prSet presAssocID="{BCDB8CE1-082F-4988-8DA5-F1BF78DCEB60}" presName="vertTwo" presStyleCnt="0"/>
      <dgm:spPr/>
    </dgm:pt>
    <dgm:pt modelId="{66FAE078-4E2F-4928-A5E3-7F9361CC74A3}" type="pres">
      <dgm:prSet presAssocID="{BCDB8CE1-082F-4988-8DA5-F1BF78DCEB60}" presName="txTwo" presStyleLbl="node2" presStyleIdx="1" presStyleCnt="2" custLinFactNeighborX="-529">
        <dgm:presLayoutVars>
          <dgm:chPref val="3"/>
        </dgm:presLayoutVars>
      </dgm:prSet>
      <dgm:spPr/>
    </dgm:pt>
    <dgm:pt modelId="{0614308F-D34C-4551-9EC8-7D331770901E}" type="pres">
      <dgm:prSet presAssocID="{BCDB8CE1-082F-4988-8DA5-F1BF78DCEB60}" presName="parTransTwo" presStyleCnt="0"/>
      <dgm:spPr/>
    </dgm:pt>
    <dgm:pt modelId="{4C811B67-7F44-45A4-94D0-2416D979F74B}" type="pres">
      <dgm:prSet presAssocID="{BCDB8CE1-082F-4988-8DA5-F1BF78DCEB60}" presName="horzTwo" presStyleCnt="0"/>
      <dgm:spPr/>
    </dgm:pt>
    <dgm:pt modelId="{31A695BA-5D2A-4C77-9B58-C9A14E583CA9}" type="pres">
      <dgm:prSet presAssocID="{085D0FA7-9D50-4711-87C2-680B0C0B6B8D}" presName="vertThree" presStyleCnt="0"/>
      <dgm:spPr/>
    </dgm:pt>
    <dgm:pt modelId="{CB045DBC-30CF-4526-BF93-31A6DE792BC8}" type="pres">
      <dgm:prSet presAssocID="{085D0FA7-9D50-4711-87C2-680B0C0B6B8D}" presName="txThree" presStyleLbl="node3" presStyleIdx="1" presStyleCnt="2">
        <dgm:presLayoutVars>
          <dgm:chPref val="3"/>
        </dgm:presLayoutVars>
      </dgm:prSet>
      <dgm:spPr/>
    </dgm:pt>
    <dgm:pt modelId="{C14C7C24-3C3B-4CFA-BE34-EAD947FD61EF}" type="pres">
      <dgm:prSet presAssocID="{085D0FA7-9D50-4711-87C2-680B0C0B6B8D}" presName="horzThree" presStyleCnt="0"/>
      <dgm:spPr/>
    </dgm:pt>
  </dgm:ptLst>
  <dgm:cxnLst>
    <dgm:cxn modelId="{0B890409-DEA0-4610-9596-5C0BE8CF1DF0}" type="presOf" srcId="{81174CF1-9238-409E-996D-32A777F1742A}" destId="{6675CD86-363A-4041-AAA8-0EB8E972D821}" srcOrd="0" destOrd="0" presId="urn:microsoft.com/office/officeart/2005/8/layout/hierarchy4"/>
    <dgm:cxn modelId="{BE5ACD14-04A1-40B5-B9FD-53494B8D09CB}" type="presOf" srcId="{BCDB8CE1-082F-4988-8DA5-F1BF78DCEB60}" destId="{66FAE078-4E2F-4928-A5E3-7F9361CC74A3}" srcOrd="0" destOrd="0" presId="urn:microsoft.com/office/officeart/2005/8/layout/hierarchy4"/>
    <dgm:cxn modelId="{46CF8131-CC18-40E4-990D-F14A26A8AA23}" srcId="{BCDB8CE1-082F-4988-8DA5-F1BF78DCEB60}" destId="{085D0FA7-9D50-4711-87C2-680B0C0B6B8D}" srcOrd="0" destOrd="0" parTransId="{44E04AC4-5AF6-402D-A108-6A8C6FDF3451}" sibTransId="{FB329A7C-A5B7-4FC1-89D8-F28A4E9B913A}"/>
    <dgm:cxn modelId="{BFDCF332-DB07-42F9-918F-67FE6FFD3CF8}" type="presOf" srcId="{0B69B68F-C30D-4317-9953-5078B447D22C}" destId="{4D43F49C-F5D5-4953-BF14-FFADB4DCE842}" srcOrd="0" destOrd="0" presId="urn:microsoft.com/office/officeart/2005/8/layout/hierarchy4"/>
    <dgm:cxn modelId="{AFBA0A34-54F3-4039-8D15-8D4FAB90F0E2}" srcId="{0B69B68F-C30D-4317-9953-5078B447D22C}" destId="{1B0DF529-A2EC-4C29-B9FC-E9B48BEA2AAB}" srcOrd="0" destOrd="0" parTransId="{6C14D9C1-606D-46A6-8613-A64CE7B0A79A}" sibTransId="{006C9C88-1B67-4656-A7AB-525570C9851D}"/>
    <dgm:cxn modelId="{F52D8674-97AE-4AEA-B2A4-28C6172F8C8F}" type="presOf" srcId="{1B0DF529-A2EC-4C29-B9FC-E9B48BEA2AAB}" destId="{75C6DBC8-07B9-4C96-AE9F-1EA7E6C3384C}" srcOrd="0" destOrd="0" presId="urn:microsoft.com/office/officeart/2005/8/layout/hierarchy4"/>
    <dgm:cxn modelId="{91379154-2A40-463B-BF24-A92B69BE6D3A}" srcId="{5221942F-F8F7-4F00-9C63-963DC0AACB16}" destId="{81174CF1-9238-409E-996D-32A777F1742A}" srcOrd="0" destOrd="0" parTransId="{AB3EBFB3-4EDC-475B-9BC4-6CF520156C66}" sibTransId="{F8AFCE5C-ADDA-49E4-A197-F7585BC3E978}"/>
    <dgm:cxn modelId="{F012A39E-FB21-409C-8CE0-061C4EE4A267}" srcId="{1B0DF529-A2EC-4C29-B9FC-E9B48BEA2AAB}" destId="{BCDB8CE1-082F-4988-8DA5-F1BF78DCEB60}" srcOrd="1" destOrd="0" parTransId="{D1A0138F-9CE0-4BA1-B233-CB5CDC083CDC}" sibTransId="{32BAAB9C-D600-4A9A-8401-7C48C50ADB25}"/>
    <dgm:cxn modelId="{29983FCA-7A41-4FC5-8C79-F9489651A52E}" srcId="{1B0DF529-A2EC-4C29-B9FC-E9B48BEA2AAB}" destId="{5221942F-F8F7-4F00-9C63-963DC0AACB16}" srcOrd="0" destOrd="0" parTransId="{52BA6058-A583-4C38-95FD-E36C82FC54D9}" sibTransId="{C2184973-FAF9-406D-9DDF-103DF2CAD8FA}"/>
    <dgm:cxn modelId="{A06367D1-0D1B-48ED-9640-1103173F1AD5}" type="presOf" srcId="{5221942F-F8F7-4F00-9C63-963DC0AACB16}" destId="{B260FC74-522A-4E37-9A53-70F7C8DEA92D}" srcOrd="0" destOrd="0" presId="urn:microsoft.com/office/officeart/2005/8/layout/hierarchy4"/>
    <dgm:cxn modelId="{BB1249F3-B6D7-452F-91D6-2072C1C879F8}" type="presOf" srcId="{085D0FA7-9D50-4711-87C2-680B0C0B6B8D}" destId="{CB045DBC-30CF-4526-BF93-31A6DE792BC8}" srcOrd="0" destOrd="0" presId="urn:microsoft.com/office/officeart/2005/8/layout/hierarchy4"/>
    <dgm:cxn modelId="{A0356BE4-C3A7-4CAE-9427-CB1119FFAFEA}" type="presParOf" srcId="{4D43F49C-F5D5-4953-BF14-FFADB4DCE842}" destId="{66AA4F3C-25D1-42BF-A377-343DCD4FFFC9}" srcOrd="0" destOrd="0" presId="urn:microsoft.com/office/officeart/2005/8/layout/hierarchy4"/>
    <dgm:cxn modelId="{69D2A772-2682-4643-AE62-981BFC7B78B3}" type="presParOf" srcId="{66AA4F3C-25D1-42BF-A377-343DCD4FFFC9}" destId="{75C6DBC8-07B9-4C96-AE9F-1EA7E6C3384C}" srcOrd="0" destOrd="0" presId="urn:microsoft.com/office/officeart/2005/8/layout/hierarchy4"/>
    <dgm:cxn modelId="{7F9B3EE5-38C4-4875-A0D6-50EF5C9CC9B5}" type="presParOf" srcId="{66AA4F3C-25D1-42BF-A377-343DCD4FFFC9}" destId="{96CDEC47-CE5F-40F7-AC64-31BC481F3210}" srcOrd="1" destOrd="0" presId="urn:microsoft.com/office/officeart/2005/8/layout/hierarchy4"/>
    <dgm:cxn modelId="{1C372D6C-731D-435C-B56C-A2758188A89F}" type="presParOf" srcId="{66AA4F3C-25D1-42BF-A377-343DCD4FFFC9}" destId="{44512D90-6906-46FD-9B81-4B86392836F9}" srcOrd="2" destOrd="0" presId="urn:microsoft.com/office/officeart/2005/8/layout/hierarchy4"/>
    <dgm:cxn modelId="{8622AEA1-5724-4A85-8F05-E3A769301CD2}" type="presParOf" srcId="{44512D90-6906-46FD-9B81-4B86392836F9}" destId="{9405DC09-1B18-442E-B7A3-BD211F95AE29}" srcOrd="0" destOrd="0" presId="urn:microsoft.com/office/officeart/2005/8/layout/hierarchy4"/>
    <dgm:cxn modelId="{C0EE1D64-9F41-4CFB-BAA3-76D20C7DA714}" type="presParOf" srcId="{9405DC09-1B18-442E-B7A3-BD211F95AE29}" destId="{B260FC74-522A-4E37-9A53-70F7C8DEA92D}" srcOrd="0" destOrd="0" presId="urn:microsoft.com/office/officeart/2005/8/layout/hierarchy4"/>
    <dgm:cxn modelId="{42D80208-D577-4D62-925E-70CAB1F57A21}" type="presParOf" srcId="{9405DC09-1B18-442E-B7A3-BD211F95AE29}" destId="{A18CD657-2684-4D8E-B015-92BE8AAA75F6}" srcOrd="1" destOrd="0" presId="urn:microsoft.com/office/officeart/2005/8/layout/hierarchy4"/>
    <dgm:cxn modelId="{C8A0E75A-D7FA-498D-9EEC-4C2AEBBF099E}" type="presParOf" srcId="{9405DC09-1B18-442E-B7A3-BD211F95AE29}" destId="{6038AE57-50ED-4254-AD44-177DBE32C3FE}" srcOrd="2" destOrd="0" presId="urn:microsoft.com/office/officeart/2005/8/layout/hierarchy4"/>
    <dgm:cxn modelId="{88C7214F-2667-4716-B171-9F4F29462F2A}" type="presParOf" srcId="{6038AE57-50ED-4254-AD44-177DBE32C3FE}" destId="{03D241E5-5878-4A8C-AF1D-63AD7483A3D0}" srcOrd="0" destOrd="0" presId="urn:microsoft.com/office/officeart/2005/8/layout/hierarchy4"/>
    <dgm:cxn modelId="{D8848FA5-E14C-415E-8440-B809A65EE350}" type="presParOf" srcId="{03D241E5-5878-4A8C-AF1D-63AD7483A3D0}" destId="{6675CD86-363A-4041-AAA8-0EB8E972D821}" srcOrd="0" destOrd="0" presId="urn:microsoft.com/office/officeart/2005/8/layout/hierarchy4"/>
    <dgm:cxn modelId="{958EACA5-5E9D-4CC2-BFE3-6A759853D5D8}" type="presParOf" srcId="{03D241E5-5878-4A8C-AF1D-63AD7483A3D0}" destId="{AC88A7E3-F701-4AFF-AF95-00C0EAA375A9}" srcOrd="1" destOrd="0" presId="urn:microsoft.com/office/officeart/2005/8/layout/hierarchy4"/>
    <dgm:cxn modelId="{F8B99E18-4041-4B5B-A7E3-F307A6E95510}" type="presParOf" srcId="{44512D90-6906-46FD-9B81-4B86392836F9}" destId="{D30DF411-8630-4A9E-B576-CDF79CC7408B}" srcOrd="1" destOrd="0" presId="urn:microsoft.com/office/officeart/2005/8/layout/hierarchy4"/>
    <dgm:cxn modelId="{140D05AA-35B9-466F-822E-E7ED78D1F104}" type="presParOf" srcId="{44512D90-6906-46FD-9B81-4B86392836F9}" destId="{87679FA5-7E8F-41CC-939E-C4F156589160}" srcOrd="2" destOrd="0" presId="urn:microsoft.com/office/officeart/2005/8/layout/hierarchy4"/>
    <dgm:cxn modelId="{1C4AF616-DF2D-4426-9B2D-9455232CE22E}" type="presParOf" srcId="{87679FA5-7E8F-41CC-939E-C4F156589160}" destId="{66FAE078-4E2F-4928-A5E3-7F9361CC74A3}" srcOrd="0" destOrd="0" presId="urn:microsoft.com/office/officeart/2005/8/layout/hierarchy4"/>
    <dgm:cxn modelId="{04B2088C-203C-4E74-8AD2-41777CA86DAE}" type="presParOf" srcId="{87679FA5-7E8F-41CC-939E-C4F156589160}" destId="{0614308F-D34C-4551-9EC8-7D331770901E}" srcOrd="1" destOrd="0" presId="urn:microsoft.com/office/officeart/2005/8/layout/hierarchy4"/>
    <dgm:cxn modelId="{DCFA98DF-76E9-4D40-83BD-6C52AE640F85}" type="presParOf" srcId="{87679FA5-7E8F-41CC-939E-C4F156589160}" destId="{4C811B67-7F44-45A4-94D0-2416D979F74B}" srcOrd="2" destOrd="0" presId="urn:microsoft.com/office/officeart/2005/8/layout/hierarchy4"/>
    <dgm:cxn modelId="{B808AA9A-43AB-4F8E-B023-D88FB25D3A64}" type="presParOf" srcId="{4C811B67-7F44-45A4-94D0-2416D979F74B}" destId="{31A695BA-5D2A-4C77-9B58-C9A14E583CA9}" srcOrd="0" destOrd="0" presId="urn:microsoft.com/office/officeart/2005/8/layout/hierarchy4"/>
    <dgm:cxn modelId="{CA9F4FDE-4F02-4600-8CFA-60D68E0D5794}" type="presParOf" srcId="{31A695BA-5D2A-4C77-9B58-C9A14E583CA9}" destId="{CB045DBC-30CF-4526-BF93-31A6DE792BC8}" srcOrd="0" destOrd="0" presId="urn:microsoft.com/office/officeart/2005/8/layout/hierarchy4"/>
    <dgm:cxn modelId="{63A292B5-CBCE-48E1-85C8-7C9A2C83F79E}" type="presParOf" srcId="{31A695BA-5D2A-4C77-9B58-C9A14E583CA9}" destId="{C14C7C24-3C3B-4CFA-BE34-EAD947FD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B69B68F-C30D-4317-9953-5078B447D2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F529-A2EC-4C29-B9FC-E9B48BEA2AAB}">
      <dgm:prSet phldrT="[Text]"/>
      <dgm:spPr/>
      <dgm:t>
        <a:bodyPr/>
        <a:lstStyle/>
        <a:p>
          <a:r>
            <a:rPr lang="hu-HU" dirty="0"/>
            <a:t>Comparison: mechanism</a:t>
          </a:r>
          <a:endParaRPr lang="en-US" dirty="0"/>
        </a:p>
      </dgm:t>
    </dgm:pt>
    <dgm:pt modelId="{6C14D9C1-606D-46A6-8613-A64CE7B0A79A}" type="parTrans" cxnId="{AFBA0A34-54F3-4039-8D15-8D4FAB90F0E2}">
      <dgm:prSet/>
      <dgm:spPr/>
      <dgm:t>
        <a:bodyPr/>
        <a:lstStyle/>
        <a:p>
          <a:endParaRPr lang="en-US"/>
        </a:p>
      </dgm:t>
    </dgm:pt>
    <dgm:pt modelId="{006C9C88-1B67-4656-A7AB-525570C9851D}" type="sibTrans" cxnId="{AFBA0A34-54F3-4039-8D15-8D4FAB90F0E2}">
      <dgm:prSet/>
      <dgm:spPr/>
      <dgm:t>
        <a:bodyPr/>
        <a:lstStyle/>
        <a:p>
          <a:endParaRPr lang="en-US"/>
        </a:p>
      </dgm:t>
    </dgm:pt>
    <dgm:pt modelId="{5221942F-F8F7-4F00-9C63-963DC0AACB16}">
      <dgm:prSet phldrT="[Text]"/>
      <dgm:spPr/>
      <dgm:t>
        <a:bodyPr/>
        <a:lstStyle/>
        <a:p>
          <a:r>
            <a:rPr lang="hu-HU" dirty="0"/>
            <a:t># of people</a:t>
          </a:r>
          <a:endParaRPr lang="en-US" dirty="0"/>
        </a:p>
      </dgm:t>
    </dgm:pt>
    <dgm:pt modelId="{52BA6058-A583-4C38-95FD-E36C82FC54D9}" type="parTrans" cxnId="{29983FCA-7A41-4FC5-8C79-F9489651A52E}">
      <dgm:prSet/>
      <dgm:spPr/>
      <dgm:t>
        <a:bodyPr/>
        <a:lstStyle/>
        <a:p>
          <a:endParaRPr lang="en-US"/>
        </a:p>
      </dgm:t>
    </dgm:pt>
    <dgm:pt modelId="{C2184973-FAF9-406D-9DDF-103DF2CAD8FA}" type="sibTrans" cxnId="{29983FCA-7A41-4FC5-8C79-F9489651A52E}">
      <dgm:prSet/>
      <dgm:spPr/>
      <dgm:t>
        <a:bodyPr/>
        <a:lstStyle/>
        <a:p>
          <a:endParaRPr lang="en-US"/>
        </a:p>
      </dgm:t>
    </dgm:pt>
    <dgm:pt modelId="{81174CF1-9238-409E-996D-32A777F1742A}">
      <dgm:prSet phldrT="[Text]"/>
      <dgm:spPr/>
      <dgm:t>
        <a:bodyPr/>
        <a:lstStyle/>
        <a:p>
          <a:r>
            <a:rPr lang="hu-HU" dirty="0"/>
            <a:t>Extent</a:t>
          </a:r>
          <a:endParaRPr lang="en-US" dirty="0"/>
        </a:p>
      </dgm:t>
    </dgm:pt>
    <dgm:pt modelId="{AB3EBFB3-4EDC-475B-9BC4-6CF520156C66}" type="parTrans" cxnId="{91379154-2A40-463B-BF24-A92B69BE6D3A}">
      <dgm:prSet/>
      <dgm:spPr/>
      <dgm:t>
        <a:bodyPr/>
        <a:lstStyle/>
        <a:p>
          <a:endParaRPr lang="en-US"/>
        </a:p>
      </dgm:t>
    </dgm:pt>
    <dgm:pt modelId="{F8AFCE5C-ADDA-49E4-A197-F7585BC3E978}" type="sibTrans" cxnId="{91379154-2A40-463B-BF24-A92B69BE6D3A}">
      <dgm:prSet/>
      <dgm:spPr/>
      <dgm:t>
        <a:bodyPr/>
        <a:lstStyle/>
        <a:p>
          <a:endParaRPr lang="en-US"/>
        </a:p>
      </dgm:t>
    </dgm:pt>
    <dgm:pt modelId="{BCDB8CE1-082F-4988-8DA5-F1BF78DCEB60}">
      <dgm:prSet phldrT="[Text]"/>
      <dgm:spPr/>
      <dgm:t>
        <a:bodyPr/>
        <a:lstStyle/>
        <a:p>
          <a:r>
            <a:rPr lang="hu-HU" dirty="0"/>
            <a:t>Length</a:t>
          </a:r>
          <a:endParaRPr lang="en-US" dirty="0"/>
        </a:p>
      </dgm:t>
    </dgm:pt>
    <dgm:pt modelId="{D1A0138F-9CE0-4BA1-B233-CB5CDC083CDC}" type="parTrans" cxnId="{F012A39E-FB21-409C-8CE0-061C4EE4A267}">
      <dgm:prSet/>
      <dgm:spPr/>
      <dgm:t>
        <a:bodyPr/>
        <a:lstStyle/>
        <a:p>
          <a:endParaRPr lang="en-US"/>
        </a:p>
      </dgm:t>
    </dgm:pt>
    <dgm:pt modelId="{32BAAB9C-D600-4A9A-8401-7C48C50ADB25}" type="sibTrans" cxnId="{F012A39E-FB21-409C-8CE0-061C4EE4A267}">
      <dgm:prSet/>
      <dgm:spPr/>
      <dgm:t>
        <a:bodyPr/>
        <a:lstStyle/>
        <a:p>
          <a:endParaRPr lang="en-US"/>
        </a:p>
      </dgm:t>
    </dgm:pt>
    <dgm:pt modelId="{085D0FA7-9D50-4711-87C2-680B0C0B6B8D}">
      <dgm:prSet phldrT="[Text]"/>
      <dgm:spPr/>
      <dgm:t>
        <a:bodyPr/>
        <a:lstStyle/>
        <a:p>
          <a:r>
            <a:rPr lang="hu-HU" dirty="0">
              <a:solidFill>
                <a:schemeClr val="accent1"/>
              </a:solidFill>
            </a:rPr>
            <a:t>Likelihood</a:t>
          </a:r>
          <a:endParaRPr lang="en-US" dirty="0">
            <a:solidFill>
              <a:schemeClr val="accent1"/>
            </a:solidFill>
          </a:endParaRPr>
        </a:p>
      </dgm:t>
    </dgm:pt>
    <dgm:pt modelId="{44E04AC4-5AF6-402D-A108-6A8C6FDF3451}" type="parTrans" cxnId="{46CF8131-CC18-40E4-990D-F14A26A8AA23}">
      <dgm:prSet/>
      <dgm:spPr/>
      <dgm:t>
        <a:bodyPr/>
        <a:lstStyle/>
        <a:p>
          <a:endParaRPr lang="en-US"/>
        </a:p>
      </dgm:t>
    </dgm:pt>
    <dgm:pt modelId="{FB329A7C-A5B7-4FC1-89D8-F28A4E9B913A}" type="sibTrans" cxnId="{46CF8131-CC18-40E4-990D-F14A26A8AA23}">
      <dgm:prSet/>
      <dgm:spPr/>
      <dgm:t>
        <a:bodyPr/>
        <a:lstStyle/>
        <a:p>
          <a:endParaRPr lang="en-US"/>
        </a:p>
      </dgm:t>
    </dgm:pt>
    <dgm:pt modelId="{4D43F49C-F5D5-4953-BF14-FFADB4DCE842}" type="pres">
      <dgm:prSet presAssocID="{0B69B68F-C30D-4317-9953-5078B447D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A4F3C-25D1-42BF-A377-343DCD4FFFC9}" type="pres">
      <dgm:prSet presAssocID="{1B0DF529-A2EC-4C29-B9FC-E9B48BEA2AAB}" presName="vertOne" presStyleCnt="0"/>
      <dgm:spPr/>
    </dgm:pt>
    <dgm:pt modelId="{75C6DBC8-07B9-4C96-AE9F-1EA7E6C3384C}" type="pres">
      <dgm:prSet presAssocID="{1B0DF529-A2EC-4C29-B9FC-E9B48BEA2AAB}" presName="txOne" presStyleLbl="node0" presStyleIdx="0" presStyleCnt="1" custLinFactNeighborX="-9479" custLinFactNeighborY="-85335">
        <dgm:presLayoutVars>
          <dgm:chPref val="3"/>
        </dgm:presLayoutVars>
      </dgm:prSet>
      <dgm:spPr/>
    </dgm:pt>
    <dgm:pt modelId="{96CDEC47-CE5F-40F7-AC64-31BC481F3210}" type="pres">
      <dgm:prSet presAssocID="{1B0DF529-A2EC-4C29-B9FC-E9B48BEA2AAB}" presName="parTransOne" presStyleCnt="0"/>
      <dgm:spPr/>
    </dgm:pt>
    <dgm:pt modelId="{44512D90-6906-46FD-9B81-4B86392836F9}" type="pres">
      <dgm:prSet presAssocID="{1B0DF529-A2EC-4C29-B9FC-E9B48BEA2AAB}" presName="horzOne" presStyleCnt="0"/>
      <dgm:spPr/>
    </dgm:pt>
    <dgm:pt modelId="{9405DC09-1B18-442E-B7A3-BD211F95AE29}" type="pres">
      <dgm:prSet presAssocID="{5221942F-F8F7-4F00-9C63-963DC0AACB16}" presName="vertTwo" presStyleCnt="0"/>
      <dgm:spPr/>
    </dgm:pt>
    <dgm:pt modelId="{B260FC74-522A-4E37-9A53-70F7C8DEA92D}" type="pres">
      <dgm:prSet presAssocID="{5221942F-F8F7-4F00-9C63-963DC0AACB16}" presName="txTwo" presStyleLbl="node2" presStyleIdx="0" presStyleCnt="2">
        <dgm:presLayoutVars>
          <dgm:chPref val="3"/>
        </dgm:presLayoutVars>
      </dgm:prSet>
      <dgm:spPr/>
    </dgm:pt>
    <dgm:pt modelId="{A18CD657-2684-4D8E-B015-92BE8AAA75F6}" type="pres">
      <dgm:prSet presAssocID="{5221942F-F8F7-4F00-9C63-963DC0AACB16}" presName="parTransTwo" presStyleCnt="0"/>
      <dgm:spPr/>
    </dgm:pt>
    <dgm:pt modelId="{6038AE57-50ED-4254-AD44-177DBE32C3FE}" type="pres">
      <dgm:prSet presAssocID="{5221942F-F8F7-4F00-9C63-963DC0AACB16}" presName="horzTwo" presStyleCnt="0"/>
      <dgm:spPr/>
    </dgm:pt>
    <dgm:pt modelId="{03D241E5-5878-4A8C-AF1D-63AD7483A3D0}" type="pres">
      <dgm:prSet presAssocID="{81174CF1-9238-409E-996D-32A777F1742A}" presName="vertThree" presStyleCnt="0"/>
      <dgm:spPr/>
    </dgm:pt>
    <dgm:pt modelId="{6675CD86-363A-4041-AAA8-0EB8E972D821}" type="pres">
      <dgm:prSet presAssocID="{81174CF1-9238-409E-996D-32A777F1742A}" presName="txThree" presStyleLbl="node3" presStyleIdx="0" presStyleCnt="2">
        <dgm:presLayoutVars>
          <dgm:chPref val="3"/>
        </dgm:presLayoutVars>
      </dgm:prSet>
      <dgm:spPr/>
    </dgm:pt>
    <dgm:pt modelId="{AC88A7E3-F701-4AFF-AF95-00C0EAA375A9}" type="pres">
      <dgm:prSet presAssocID="{81174CF1-9238-409E-996D-32A777F1742A}" presName="horzThree" presStyleCnt="0"/>
      <dgm:spPr/>
    </dgm:pt>
    <dgm:pt modelId="{D30DF411-8630-4A9E-B576-CDF79CC7408B}" type="pres">
      <dgm:prSet presAssocID="{C2184973-FAF9-406D-9DDF-103DF2CAD8FA}" presName="sibSpaceTwo" presStyleCnt="0"/>
      <dgm:spPr/>
    </dgm:pt>
    <dgm:pt modelId="{87679FA5-7E8F-41CC-939E-C4F156589160}" type="pres">
      <dgm:prSet presAssocID="{BCDB8CE1-082F-4988-8DA5-F1BF78DCEB60}" presName="vertTwo" presStyleCnt="0"/>
      <dgm:spPr/>
    </dgm:pt>
    <dgm:pt modelId="{66FAE078-4E2F-4928-A5E3-7F9361CC74A3}" type="pres">
      <dgm:prSet presAssocID="{BCDB8CE1-082F-4988-8DA5-F1BF78DCEB60}" presName="txTwo" presStyleLbl="node2" presStyleIdx="1" presStyleCnt="2" custLinFactNeighborX="-529">
        <dgm:presLayoutVars>
          <dgm:chPref val="3"/>
        </dgm:presLayoutVars>
      </dgm:prSet>
      <dgm:spPr/>
    </dgm:pt>
    <dgm:pt modelId="{0614308F-D34C-4551-9EC8-7D331770901E}" type="pres">
      <dgm:prSet presAssocID="{BCDB8CE1-082F-4988-8DA5-F1BF78DCEB60}" presName="parTransTwo" presStyleCnt="0"/>
      <dgm:spPr/>
    </dgm:pt>
    <dgm:pt modelId="{4C811B67-7F44-45A4-94D0-2416D979F74B}" type="pres">
      <dgm:prSet presAssocID="{BCDB8CE1-082F-4988-8DA5-F1BF78DCEB60}" presName="horzTwo" presStyleCnt="0"/>
      <dgm:spPr/>
    </dgm:pt>
    <dgm:pt modelId="{31A695BA-5D2A-4C77-9B58-C9A14E583CA9}" type="pres">
      <dgm:prSet presAssocID="{085D0FA7-9D50-4711-87C2-680B0C0B6B8D}" presName="vertThree" presStyleCnt="0"/>
      <dgm:spPr/>
    </dgm:pt>
    <dgm:pt modelId="{CB045DBC-30CF-4526-BF93-31A6DE792BC8}" type="pres">
      <dgm:prSet presAssocID="{085D0FA7-9D50-4711-87C2-680B0C0B6B8D}" presName="txThree" presStyleLbl="node3" presStyleIdx="1" presStyleCnt="2">
        <dgm:presLayoutVars>
          <dgm:chPref val="3"/>
        </dgm:presLayoutVars>
      </dgm:prSet>
      <dgm:spPr/>
    </dgm:pt>
    <dgm:pt modelId="{C14C7C24-3C3B-4CFA-BE34-EAD947FD61EF}" type="pres">
      <dgm:prSet presAssocID="{085D0FA7-9D50-4711-87C2-680B0C0B6B8D}" presName="horzThree" presStyleCnt="0"/>
      <dgm:spPr/>
    </dgm:pt>
  </dgm:ptLst>
  <dgm:cxnLst>
    <dgm:cxn modelId="{0B890409-DEA0-4610-9596-5C0BE8CF1DF0}" type="presOf" srcId="{81174CF1-9238-409E-996D-32A777F1742A}" destId="{6675CD86-363A-4041-AAA8-0EB8E972D821}" srcOrd="0" destOrd="0" presId="urn:microsoft.com/office/officeart/2005/8/layout/hierarchy4"/>
    <dgm:cxn modelId="{BE5ACD14-04A1-40B5-B9FD-53494B8D09CB}" type="presOf" srcId="{BCDB8CE1-082F-4988-8DA5-F1BF78DCEB60}" destId="{66FAE078-4E2F-4928-A5E3-7F9361CC74A3}" srcOrd="0" destOrd="0" presId="urn:microsoft.com/office/officeart/2005/8/layout/hierarchy4"/>
    <dgm:cxn modelId="{46CF8131-CC18-40E4-990D-F14A26A8AA23}" srcId="{BCDB8CE1-082F-4988-8DA5-F1BF78DCEB60}" destId="{085D0FA7-9D50-4711-87C2-680B0C0B6B8D}" srcOrd="0" destOrd="0" parTransId="{44E04AC4-5AF6-402D-A108-6A8C6FDF3451}" sibTransId="{FB329A7C-A5B7-4FC1-89D8-F28A4E9B913A}"/>
    <dgm:cxn modelId="{BFDCF332-DB07-42F9-918F-67FE6FFD3CF8}" type="presOf" srcId="{0B69B68F-C30D-4317-9953-5078B447D22C}" destId="{4D43F49C-F5D5-4953-BF14-FFADB4DCE842}" srcOrd="0" destOrd="0" presId="urn:microsoft.com/office/officeart/2005/8/layout/hierarchy4"/>
    <dgm:cxn modelId="{AFBA0A34-54F3-4039-8D15-8D4FAB90F0E2}" srcId="{0B69B68F-C30D-4317-9953-5078B447D22C}" destId="{1B0DF529-A2EC-4C29-B9FC-E9B48BEA2AAB}" srcOrd="0" destOrd="0" parTransId="{6C14D9C1-606D-46A6-8613-A64CE7B0A79A}" sibTransId="{006C9C88-1B67-4656-A7AB-525570C9851D}"/>
    <dgm:cxn modelId="{F52D8674-97AE-4AEA-B2A4-28C6172F8C8F}" type="presOf" srcId="{1B0DF529-A2EC-4C29-B9FC-E9B48BEA2AAB}" destId="{75C6DBC8-07B9-4C96-AE9F-1EA7E6C3384C}" srcOrd="0" destOrd="0" presId="urn:microsoft.com/office/officeart/2005/8/layout/hierarchy4"/>
    <dgm:cxn modelId="{91379154-2A40-463B-BF24-A92B69BE6D3A}" srcId="{5221942F-F8F7-4F00-9C63-963DC0AACB16}" destId="{81174CF1-9238-409E-996D-32A777F1742A}" srcOrd="0" destOrd="0" parTransId="{AB3EBFB3-4EDC-475B-9BC4-6CF520156C66}" sibTransId="{F8AFCE5C-ADDA-49E4-A197-F7585BC3E978}"/>
    <dgm:cxn modelId="{F012A39E-FB21-409C-8CE0-061C4EE4A267}" srcId="{1B0DF529-A2EC-4C29-B9FC-E9B48BEA2AAB}" destId="{BCDB8CE1-082F-4988-8DA5-F1BF78DCEB60}" srcOrd="1" destOrd="0" parTransId="{D1A0138F-9CE0-4BA1-B233-CB5CDC083CDC}" sibTransId="{32BAAB9C-D600-4A9A-8401-7C48C50ADB25}"/>
    <dgm:cxn modelId="{29983FCA-7A41-4FC5-8C79-F9489651A52E}" srcId="{1B0DF529-A2EC-4C29-B9FC-E9B48BEA2AAB}" destId="{5221942F-F8F7-4F00-9C63-963DC0AACB16}" srcOrd="0" destOrd="0" parTransId="{52BA6058-A583-4C38-95FD-E36C82FC54D9}" sibTransId="{C2184973-FAF9-406D-9DDF-103DF2CAD8FA}"/>
    <dgm:cxn modelId="{A06367D1-0D1B-48ED-9640-1103173F1AD5}" type="presOf" srcId="{5221942F-F8F7-4F00-9C63-963DC0AACB16}" destId="{B260FC74-522A-4E37-9A53-70F7C8DEA92D}" srcOrd="0" destOrd="0" presId="urn:microsoft.com/office/officeart/2005/8/layout/hierarchy4"/>
    <dgm:cxn modelId="{BB1249F3-B6D7-452F-91D6-2072C1C879F8}" type="presOf" srcId="{085D0FA7-9D50-4711-87C2-680B0C0B6B8D}" destId="{CB045DBC-30CF-4526-BF93-31A6DE792BC8}" srcOrd="0" destOrd="0" presId="urn:microsoft.com/office/officeart/2005/8/layout/hierarchy4"/>
    <dgm:cxn modelId="{A0356BE4-C3A7-4CAE-9427-CB1119FFAFEA}" type="presParOf" srcId="{4D43F49C-F5D5-4953-BF14-FFADB4DCE842}" destId="{66AA4F3C-25D1-42BF-A377-343DCD4FFFC9}" srcOrd="0" destOrd="0" presId="urn:microsoft.com/office/officeart/2005/8/layout/hierarchy4"/>
    <dgm:cxn modelId="{69D2A772-2682-4643-AE62-981BFC7B78B3}" type="presParOf" srcId="{66AA4F3C-25D1-42BF-A377-343DCD4FFFC9}" destId="{75C6DBC8-07B9-4C96-AE9F-1EA7E6C3384C}" srcOrd="0" destOrd="0" presId="urn:microsoft.com/office/officeart/2005/8/layout/hierarchy4"/>
    <dgm:cxn modelId="{7F9B3EE5-38C4-4875-A0D6-50EF5C9CC9B5}" type="presParOf" srcId="{66AA4F3C-25D1-42BF-A377-343DCD4FFFC9}" destId="{96CDEC47-CE5F-40F7-AC64-31BC481F3210}" srcOrd="1" destOrd="0" presId="urn:microsoft.com/office/officeart/2005/8/layout/hierarchy4"/>
    <dgm:cxn modelId="{1C372D6C-731D-435C-B56C-A2758188A89F}" type="presParOf" srcId="{66AA4F3C-25D1-42BF-A377-343DCD4FFFC9}" destId="{44512D90-6906-46FD-9B81-4B86392836F9}" srcOrd="2" destOrd="0" presId="urn:microsoft.com/office/officeart/2005/8/layout/hierarchy4"/>
    <dgm:cxn modelId="{8622AEA1-5724-4A85-8F05-E3A769301CD2}" type="presParOf" srcId="{44512D90-6906-46FD-9B81-4B86392836F9}" destId="{9405DC09-1B18-442E-B7A3-BD211F95AE29}" srcOrd="0" destOrd="0" presId="urn:microsoft.com/office/officeart/2005/8/layout/hierarchy4"/>
    <dgm:cxn modelId="{C0EE1D64-9F41-4CFB-BAA3-76D20C7DA714}" type="presParOf" srcId="{9405DC09-1B18-442E-B7A3-BD211F95AE29}" destId="{B260FC74-522A-4E37-9A53-70F7C8DEA92D}" srcOrd="0" destOrd="0" presId="urn:microsoft.com/office/officeart/2005/8/layout/hierarchy4"/>
    <dgm:cxn modelId="{42D80208-D577-4D62-925E-70CAB1F57A21}" type="presParOf" srcId="{9405DC09-1B18-442E-B7A3-BD211F95AE29}" destId="{A18CD657-2684-4D8E-B015-92BE8AAA75F6}" srcOrd="1" destOrd="0" presId="urn:microsoft.com/office/officeart/2005/8/layout/hierarchy4"/>
    <dgm:cxn modelId="{C8A0E75A-D7FA-498D-9EEC-4C2AEBBF099E}" type="presParOf" srcId="{9405DC09-1B18-442E-B7A3-BD211F95AE29}" destId="{6038AE57-50ED-4254-AD44-177DBE32C3FE}" srcOrd="2" destOrd="0" presId="urn:microsoft.com/office/officeart/2005/8/layout/hierarchy4"/>
    <dgm:cxn modelId="{88C7214F-2667-4716-B171-9F4F29462F2A}" type="presParOf" srcId="{6038AE57-50ED-4254-AD44-177DBE32C3FE}" destId="{03D241E5-5878-4A8C-AF1D-63AD7483A3D0}" srcOrd="0" destOrd="0" presId="urn:microsoft.com/office/officeart/2005/8/layout/hierarchy4"/>
    <dgm:cxn modelId="{D8848FA5-E14C-415E-8440-B809A65EE350}" type="presParOf" srcId="{03D241E5-5878-4A8C-AF1D-63AD7483A3D0}" destId="{6675CD86-363A-4041-AAA8-0EB8E972D821}" srcOrd="0" destOrd="0" presId="urn:microsoft.com/office/officeart/2005/8/layout/hierarchy4"/>
    <dgm:cxn modelId="{958EACA5-5E9D-4CC2-BFE3-6A759853D5D8}" type="presParOf" srcId="{03D241E5-5878-4A8C-AF1D-63AD7483A3D0}" destId="{AC88A7E3-F701-4AFF-AF95-00C0EAA375A9}" srcOrd="1" destOrd="0" presId="urn:microsoft.com/office/officeart/2005/8/layout/hierarchy4"/>
    <dgm:cxn modelId="{F8B99E18-4041-4B5B-A7E3-F307A6E95510}" type="presParOf" srcId="{44512D90-6906-46FD-9B81-4B86392836F9}" destId="{D30DF411-8630-4A9E-B576-CDF79CC7408B}" srcOrd="1" destOrd="0" presId="urn:microsoft.com/office/officeart/2005/8/layout/hierarchy4"/>
    <dgm:cxn modelId="{140D05AA-35B9-466F-822E-E7ED78D1F104}" type="presParOf" srcId="{44512D90-6906-46FD-9B81-4B86392836F9}" destId="{87679FA5-7E8F-41CC-939E-C4F156589160}" srcOrd="2" destOrd="0" presId="urn:microsoft.com/office/officeart/2005/8/layout/hierarchy4"/>
    <dgm:cxn modelId="{1C4AF616-DF2D-4426-9B2D-9455232CE22E}" type="presParOf" srcId="{87679FA5-7E8F-41CC-939E-C4F156589160}" destId="{66FAE078-4E2F-4928-A5E3-7F9361CC74A3}" srcOrd="0" destOrd="0" presId="urn:microsoft.com/office/officeart/2005/8/layout/hierarchy4"/>
    <dgm:cxn modelId="{04B2088C-203C-4E74-8AD2-41777CA86DAE}" type="presParOf" srcId="{87679FA5-7E8F-41CC-939E-C4F156589160}" destId="{0614308F-D34C-4551-9EC8-7D331770901E}" srcOrd="1" destOrd="0" presId="urn:microsoft.com/office/officeart/2005/8/layout/hierarchy4"/>
    <dgm:cxn modelId="{DCFA98DF-76E9-4D40-83BD-6C52AE640F85}" type="presParOf" srcId="{87679FA5-7E8F-41CC-939E-C4F156589160}" destId="{4C811B67-7F44-45A4-94D0-2416D979F74B}" srcOrd="2" destOrd="0" presId="urn:microsoft.com/office/officeart/2005/8/layout/hierarchy4"/>
    <dgm:cxn modelId="{B808AA9A-43AB-4F8E-B023-D88FB25D3A64}" type="presParOf" srcId="{4C811B67-7F44-45A4-94D0-2416D979F74B}" destId="{31A695BA-5D2A-4C77-9B58-C9A14E583CA9}" srcOrd="0" destOrd="0" presId="urn:microsoft.com/office/officeart/2005/8/layout/hierarchy4"/>
    <dgm:cxn modelId="{CA9F4FDE-4F02-4600-8CFA-60D68E0D5794}" type="presParOf" srcId="{31A695BA-5D2A-4C77-9B58-C9A14E583CA9}" destId="{CB045DBC-30CF-4526-BF93-31A6DE792BC8}" srcOrd="0" destOrd="0" presId="urn:microsoft.com/office/officeart/2005/8/layout/hierarchy4"/>
    <dgm:cxn modelId="{63A292B5-CBCE-48E1-85C8-7C9A2C83F79E}" type="presParOf" srcId="{31A695BA-5D2A-4C77-9B58-C9A14E583CA9}" destId="{C14C7C24-3C3B-4CFA-BE34-EAD947FD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D7A7E-B2D9-4C7D-89EB-6BB445CF2D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8A40E-DCCF-49FF-A7E6-0A44B1885EF7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What are non-principled debates?</a:t>
          </a:r>
          <a:endParaRPr lang="en-US" b="1" dirty="0">
            <a:solidFill>
              <a:schemeClr val="tx1"/>
            </a:solidFill>
          </a:endParaRPr>
        </a:p>
      </dgm:t>
    </dgm:pt>
    <dgm:pt modelId="{6E293A76-5A3D-4BE7-9398-5EB503C5B885}" type="parTrans" cxnId="{5BE7DCAB-1A01-49F9-9347-733B103E38AC}">
      <dgm:prSet/>
      <dgm:spPr/>
      <dgm:t>
        <a:bodyPr/>
        <a:lstStyle/>
        <a:p>
          <a:endParaRPr lang="en-US"/>
        </a:p>
      </dgm:t>
    </dgm:pt>
    <dgm:pt modelId="{1D17912C-C9E1-4D7F-8593-2C4260E0FF3C}" type="sibTrans" cxnId="{5BE7DCAB-1A01-49F9-9347-733B103E38AC}">
      <dgm:prSet/>
      <dgm:spPr/>
      <dgm:t>
        <a:bodyPr/>
        <a:lstStyle/>
        <a:p>
          <a:endParaRPr lang="en-US"/>
        </a:p>
      </dgm:t>
    </dgm:pt>
    <dgm:pt modelId="{B503A047-5CE0-45E4-A0BE-28E8F3D03EB6}">
      <dgm:prSet phldrT="[Text]"/>
      <dgm:spPr/>
      <dgm:t>
        <a:bodyPr/>
        <a:lstStyle/>
        <a:p>
          <a:r>
            <a:rPr lang="hu-HU" dirty="0"/>
            <a:t>PA questions utility maximalisation</a:t>
          </a:r>
          <a:endParaRPr lang="en-US" dirty="0"/>
        </a:p>
      </dgm:t>
    </dgm:pt>
    <dgm:pt modelId="{D8C0655B-CCDE-4AA8-AC30-0FD7FD29ECAE}" type="parTrans" cxnId="{7AFD3D2E-88A9-4AC4-9D43-CC9A9FFAF0D3}">
      <dgm:prSet/>
      <dgm:spPr/>
      <dgm:t>
        <a:bodyPr/>
        <a:lstStyle/>
        <a:p>
          <a:endParaRPr lang="en-US"/>
        </a:p>
      </dgm:t>
    </dgm:pt>
    <dgm:pt modelId="{43E7915D-E5EA-43E7-9F06-53E8CBD10CF8}" type="sibTrans" cxnId="{7AFD3D2E-88A9-4AC4-9D43-CC9A9FFAF0D3}">
      <dgm:prSet/>
      <dgm:spPr/>
      <dgm:t>
        <a:bodyPr/>
        <a:lstStyle/>
        <a:p>
          <a:endParaRPr lang="en-US"/>
        </a:p>
      </dgm:t>
    </dgm:pt>
    <dgm:pt modelId="{3D866D13-2C15-4AC5-A977-D0F770BCF1DE}">
      <dgm:prSet phldrT="[Text]"/>
      <dgm:spPr/>
      <dgm:t>
        <a:bodyPr/>
        <a:lstStyle/>
        <a:p>
          <a:r>
            <a:rPr lang="hu-HU" dirty="0"/>
            <a:t>Utilitarianism: consequences maximize </a:t>
          </a:r>
          <a:r>
            <a:rPr lang="hu-HU" b="1" dirty="0"/>
            <a:t>happiness</a:t>
          </a:r>
          <a:endParaRPr lang="en-US" b="1" dirty="0"/>
        </a:p>
      </dgm:t>
    </dgm:pt>
    <dgm:pt modelId="{A3CB68C5-759B-4C5C-8DB7-A5869EEC9254}" type="parTrans" cxnId="{E05B2D64-F29C-4D14-8059-1FC7E2CE415A}">
      <dgm:prSet/>
      <dgm:spPr/>
      <dgm:t>
        <a:bodyPr/>
        <a:lstStyle/>
        <a:p>
          <a:endParaRPr lang="en-US"/>
        </a:p>
      </dgm:t>
    </dgm:pt>
    <dgm:pt modelId="{07534544-AB5C-41ED-9548-E4895C2A6FA2}" type="sibTrans" cxnId="{E05B2D64-F29C-4D14-8059-1FC7E2CE415A}">
      <dgm:prSet/>
      <dgm:spPr/>
      <dgm:t>
        <a:bodyPr/>
        <a:lstStyle/>
        <a:p>
          <a:endParaRPr lang="en-US"/>
        </a:p>
      </dgm:t>
    </dgm:pt>
    <dgm:pt modelId="{6D35CCB6-AD37-4801-987A-D3008CC0CAAF}">
      <dgm:prSet phldrT="[Text]"/>
      <dgm:spPr/>
      <dgm:t>
        <a:bodyPr/>
        <a:lstStyle/>
        <a:p>
          <a:r>
            <a:rPr lang="hu-HU" dirty="0"/>
            <a:t>Weighing up is not easy </a:t>
          </a:r>
          <a:r>
            <a:rPr lang="hu-HU" dirty="0">
              <a:sym typeface="Wingdings" panose="05000000000000000000" pitchFamily="2" charset="2"/>
            </a:rPr>
            <a:t> its not a goal</a:t>
          </a:r>
          <a:endParaRPr lang="en-US" dirty="0"/>
        </a:p>
      </dgm:t>
    </dgm:pt>
    <dgm:pt modelId="{E8D76E6B-5622-47DB-8E61-4CD392F9D7C6}" type="parTrans" cxnId="{0464D83D-573C-4670-9FA2-45B6609E7E74}">
      <dgm:prSet/>
      <dgm:spPr/>
      <dgm:t>
        <a:bodyPr/>
        <a:lstStyle/>
        <a:p>
          <a:endParaRPr lang="en-US"/>
        </a:p>
      </dgm:t>
    </dgm:pt>
    <dgm:pt modelId="{F15E874C-E501-4468-8C13-DBFC07955A86}" type="sibTrans" cxnId="{0464D83D-573C-4670-9FA2-45B6609E7E74}">
      <dgm:prSet/>
      <dgm:spPr/>
      <dgm:t>
        <a:bodyPr/>
        <a:lstStyle/>
        <a:p>
          <a:endParaRPr lang="en-US"/>
        </a:p>
      </dgm:t>
    </dgm:pt>
    <dgm:pt modelId="{EC502818-CF84-45ED-8710-87FBF5916408}">
      <dgm:prSet phldrT="[Text]"/>
      <dgm:spPr/>
      <dgm:t>
        <a:bodyPr/>
        <a:lstStyle/>
        <a:p>
          <a:r>
            <a:rPr lang="hu-HU" dirty="0"/>
            <a:t>Importance of actors can still be utilitarian</a:t>
          </a:r>
          <a:endParaRPr lang="en-US" dirty="0"/>
        </a:p>
      </dgm:t>
    </dgm:pt>
    <dgm:pt modelId="{5694FF05-7B7D-47A3-BF60-661A18C35D61}" type="parTrans" cxnId="{C0E9EFB9-A150-4FFD-8D18-7B0484D39F16}">
      <dgm:prSet/>
      <dgm:spPr/>
      <dgm:t>
        <a:bodyPr/>
        <a:lstStyle/>
        <a:p>
          <a:endParaRPr lang="en-US"/>
        </a:p>
      </dgm:t>
    </dgm:pt>
    <dgm:pt modelId="{3EE6948D-EFFD-49D5-92EF-53DA8E7BE5DB}" type="sibTrans" cxnId="{C0E9EFB9-A150-4FFD-8D18-7B0484D39F16}">
      <dgm:prSet/>
      <dgm:spPr/>
      <dgm:t>
        <a:bodyPr/>
        <a:lstStyle/>
        <a:p>
          <a:endParaRPr lang="en-US"/>
        </a:p>
      </dgm:t>
    </dgm:pt>
    <dgm:pt modelId="{BF733694-486D-48A1-A33B-C6581D187337}">
      <dgm:prSet phldrT="[Text]"/>
      <dgm:spPr/>
      <dgm:t>
        <a:bodyPr/>
        <a:lstStyle/>
        <a:p>
          <a:r>
            <a:rPr lang="hu-HU" dirty="0"/>
            <a:t>Reparation debate:</a:t>
          </a:r>
          <a:endParaRPr lang="en-US" dirty="0"/>
        </a:p>
      </dgm:t>
    </dgm:pt>
    <dgm:pt modelId="{F0FF2038-7BDD-4441-8B4B-4AADF9B76D85}" type="parTrans" cxnId="{67884287-582C-4642-94A8-885298AD9D19}">
      <dgm:prSet/>
      <dgm:spPr/>
      <dgm:t>
        <a:bodyPr/>
        <a:lstStyle/>
        <a:p>
          <a:endParaRPr lang="en-US"/>
        </a:p>
      </dgm:t>
    </dgm:pt>
    <dgm:pt modelId="{C58C3A08-3DD1-42AB-BECE-25BD6601F843}" type="sibTrans" cxnId="{67884287-582C-4642-94A8-885298AD9D19}">
      <dgm:prSet/>
      <dgm:spPr/>
      <dgm:t>
        <a:bodyPr/>
        <a:lstStyle/>
        <a:p>
          <a:endParaRPr lang="en-US"/>
        </a:p>
      </dgm:t>
    </dgm:pt>
    <dgm:pt modelId="{6FD1C338-9C05-48B4-BEE2-87C14786B0D4}">
      <dgm:prSet phldrT="[Text]"/>
      <dgm:spPr/>
      <dgm:t>
        <a:bodyPr/>
        <a:lstStyle/>
        <a:p>
          <a:r>
            <a:rPr lang="hu-HU" dirty="0"/>
            <a:t>OG: „obligation to women as MVM”</a:t>
          </a:r>
          <a:endParaRPr lang="en-US" dirty="0"/>
        </a:p>
      </dgm:t>
    </dgm:pt>
    <dgm:pt modelId="{B595E290-A1FD-439D-9521-0A652436E25C}" type="parTrans" cxnId="{4C569926-E766-4F3E-AD79-B367CDE06F34}">
      <dgm:prSet/>
      <dgm:spPr/>
      <dgm:t>
        <a:bodyPr/>
        <a:lstStyle/>
        <a:p>
          <a:endParaRPr lang="en-US"/>
        </a:p>
      </dgm:t>
    </dgm:pt>
    <dgm:pt modelId="{0D534B4E-799C-4C05-B688-F06C98761EC0}" type="sibTrans" cxnId="{4C569926-E766-4F3E-AD79-B367CDE06F34}">
      <dgm:prSet/>
      <dgm:spPr/>
      <dgm:t>
        <a:bodyPr/>
        <a:lstStyle/>
        <a:p>
          <a:endParaRPr lang="en-US"/>
        </a:p>
      </dgm:t>
    </dgm:pt>
    <dgm:pt modelId="{7E07DABE-479C-4904-9C78-9EAF92EF75EF}">
      <dgm:prSet phldrT="[Text]"/>
      <dgm:spPr/>
      <dgm:t>
        <a:bodyPr/>
        <a:lstStyle/>
        <a:p>
          <a:r>
            <a:rPr lang="hu-HU" dirty="0"/>
            <a:t>OO can either rebutt this or focus on women but can’t win only focusing on mens’ needs</a:t>
          </a:r>
          <a:endParaRPr lang="en-US" dirty="0"/>
        </a:p>
      </dgm:t>
    </dgm:pt>
    <dgm:pt modelId="{6E218F9C-8429-4C3A-8F01-F4DA3B5CE23E}" type="parTrans" cxnId="{08274DD9-DAEE-4BD8-A42F-A7036AF404E0}">
      <dgm:prSet/>
      <dgm:spPr/>
      <dgm:t>
        <a:bodyPr/>
        <a:lstStyle/>
        <a:p>
          <a:endParaRPr lang="en-US"/>
        </a:p>
      </dgm:t>
    </dgm:pt>
    <dgm:pt modelId="{01C78DE7-599F-4FD9-B176-5778F5C00E33}" type="sibTrans" cxnId="{08274DD9-DAEE-4BD8-A42F-A7036AF404E0}">
      <dgm:prSet/>
      <dgm:spPr/>
      <dgm:t>
        <a:bodyPr/>
        <a:lstStyle/>
        <a:p>
          <a:endParaRPr lang="en-US"/>
        </a:p>
      </dgm:t>
    </dgm:pt>
    <dgm:pt modelId="{50EBD81B-6E6C-4895-A86C-70B434ECB8F9}" type="pres">
      <dgm:prSet presAssocID="{8D2D7A7E-B2D9-4C7D-89EB-6BB445CF2DAA}" presName="linear" presStyleCnt="0">
        <dgm:presLayoutVars>
          <dgm:dir/>
          <dgm:animLvl val="lvl"/>
          <dgm:resizeHandles val="exact"/>
        </dgm:presLayoutVars>
      </dgm:prSet>
      <dgm:spPr/>
    </dgm:pt>
    <dgm:pt modelId="{A21FE09E-9747-484C-A358-BB30BD3FAC93}" type="pres">
      <dgm:prSet presAssocID="{D168A40E-DCCF-49FF-A7E6-0A44B1885EF7}" presName="parentLin" presStyleCnt="0"/>
      <dgm:spPr/>
    </dgm:pt>
    <dgm:pt modelId="{DB502FEE-15CB-4246-83E2-560CC1C2D83E}" type="pres">
      <dgm:prSet presAssocID="{D168A40E-DCCF-49FF-A7E6-0A44B1885EF7}" presName="parentLeftMargin" presStyleLbl="node1" presStyleIdx="0" presStyleCnt="3"/>
      <dgm:spPr/>
    </dgm:pt>
    <dgm:pt modelId="{233489E1-083F-4233-AC06-4AEA9A03D7FD}" type="pres">
      <dgm:prSet presAssocID="{D168A40E-DCCF-49FF-A7E6-0A44B1885E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E5D656-9BAD-4933-8E73-0599DFD3F554}" type="pres">
      <dgm:prSet presAssocID="{D168A40E-DCCF-49FF-A7E6-0A44B1885EF7}" presName="negativeSpace" presStyleCnt="0"/>
      <dgm:spPr/>
    </dgm:pt>
    <dgm:pt modelId="{6473EF41-D487-458B-9A4E-EB0CCEA04F2B}" type="pres">
      <dgm:prSet presAssocID="{D168A40E-DCCF-49FF-A7E6-0A44B1885EF7}" presName="childText" presStyleLbl="conFgAcc1" presStyleIdx="0" presStyleCnt="3">
        <dgm:presLayoutVars>
          <dgm:bulletEnabled val="1"/>
        </dgm:presLayoutVars>
      </dgm:prSet>
      <dgm:spPr/>
    </dgm:pt>
    <dgm:pt modelId="{5F291206-2C17-4ECA-BA70-F75775A66770}" type="pres">
      <dgm:prSet presAssocID="{1D17912C-C9E1-4D7F-8593-2C4260E0FF3C}" presName="spaceBetweenRectangles" presStyleCnt="0"/>
      <dgm:spPr/>
    </dgm:pt>
    <dgm:pt modelId="{E8103FCC-81AB-4D75-AAD5-F5BB50E949D2}" type="pres">
      <dgm:prSet presAssocID="{B503A047-5CE0-45E4-A0BE-28E8F3D03EB6}" presName="parentLin" presStyleCnt="0"/>
      <dgm:spPr/>
    </dgm:pt>
    <dgm:pt modelId="{D88C4EB3-4D2B-480B-A015-808968FBF32E}" type="pres">
      <dgm:prSet presAssocID="{B503A047-5CE0-45E4-A0BE-28E8F3D03EB6}" presName="parentLeftMargin" presStyleLbl="node1" presStyleIdx="0" presStyleCnt="3"/>
      <dgm:spPr/>
    </dgm:pt>
    <dgm:pt modelId="{CF021EE3-81A7-4E1B-82AD-7C5AB8BEA7AE}" type="pres">
      <dgm:prSet presAssocID="{B503A047-5CE0-45E4-A0BE-28E8F3D03E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6340C-BED3-4434-A4AF-91076D33994F}" type="pres">
      <dgm:prSet presAssocID="{B503A047-5CE0-45E4-A0BE-28E8F3D03EB6}" presName="negativeSpace" presStyleCnt="0"/>
      <dgm:spPr/>
    </dgm:pt>
    <dgm:pt modelId="{ECC7CC50-A49B-44A2-8EDD-90FE0E01F483}" type="pres">
      <dgm:prSet presAssocID="{B503A047-5CE0-45E4-A0BE-28E8F3D03EB6}" presName="childText" presStyleLbl="conFgAcc1" presStyleIdx="1" presStyleCnt="3">
        <dgm:presLayoutVars>
          <dgm:bulletEnabled val="1"/>
        </dgm:presLayoutVars>
      </dgm:prSet>
      <dgm:spPr/>
    </dgm:pt>
    <dgm:pt modelId="{BE3B47CD-31F0-47FF-954E-0B403581B7BD}" type="pres">
      <dgm:prSet presAssocID="{43E7915D-E5EA-43E7-9F06-53E8CBD10CF8}" presName="spaceBetweenRectangles" presStyleCnt="0"/>
      <dgm:spPr/>
    </dgm:pt>
    <dgm:pt modelId="{C1E8A7B4-EA59-4192-9F31-0705C2E25DE8}" type="pres">
      <dgm:prSet presAssocID="{EC502818-CF84-45ED-8710-87FBF5916408}" presName="parentLin" presStyleCnt="0"/>
      <dgm:spPr/>
    </dgm:pt>
    <dgm:pt modelId="{809F4BFA-C18E-4B07-9D26-EE5214A710D9}" type="pres">
      <dgm:prSet presAssocID="{EC502818-CF84-45ED-8710-87FBF5916408}" presName="parentLeftMargin" presStyleLbl="node1" presStyleIdx="1" presStyleCnt="3"/>
      <dgm:spPr/>
    </dgm:pt>
    <dgm:pt modelId="{F4FB8CBB-F3F7-40DF-A332-78E3F3DF03F5}" type="pres">
      <dgm:prSet presAssocID="{EC502818-CF84-45ED-8710-87FBF59164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D821F4-132D-416F-9BF0-CB02F2B92026}" type="pres">
      <dgm:prSet presAssocID="{EC502818-CF84-45ED-8710-87FBF5916408}" presName="negativeSpace" presStyleCnt="0"/>
      <dgm:spPr/>
    </dgm:pt>
    <dgm:pt modelId="{10E14363-F139-4127-9D4E-5A5F17666BFE}" type="pres">
      <dgm:prSet presAssocID="{EC502818-CF84-45ED-8710-87FBF59164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1B7E0E-F985-4D21-9A42-8E70368A2A06}" type="presOf" srcId="{EC502818-CF84-45ED-8710-87FBF5916408}" destId="{F4FB8CBB-F3F7-40DF-A332-78E3F3DF03F5}" srcOrd="1" destOrd="0" presId="urn:microsoft.com/office/officeart/2005/8/layout/list1"/>
    <dgm:cxn modelId="{088B9E0F-9D3C-4575-8609-AA6C2F67B08E}" type="presOf" srcId="{8D2D7A7E-B2D9-4C7D-89EB-6BB445CF2DAA}" destId="{50EBD81B-6E6C-4895-A86C-70B434ECB8F9}" srcOrd="0" destOrd="0" presId="urn:microsoft.com/office/officeart/2005/8/layout/list1"/>
    <dgm:cxn modelId="{F7375415-56D9-48F2-973E-257E7D9EE2B3}" type="presOf" srcId="{EC502818-CF84-45ED-8710-87FBF5916408}" destId="{809F4BFA-C18E-4B07-9D26-EE5214A710D9}" srcOrd="0" destOrd="0" presId="urn:microsoft.com/office/officeart/2005/8/layout/list1"/>
    <dgm:cxn modelId="{4C569926-E766-4F3E-AD79-B367CDE06F34}" srcId="{BF733694-486D-48A1-A33B-C6581D187337}" destId="{6FD1C338-9C05-48B4-BEE2-87C14786B0D4}" srcOrd="0" destOrd="0" parTransId="{B595E290-A1FD-439D-9521-0A652436E25C}" sibTransId="{0D534B4E-799C-4C05-B688-F06C98761EC0}"/>
    <dgm:cxn modelId="{297EBE2A-B2AA-4D39-B981-875680AED617}" type="presOf" srcId="{B503A047-5CE0-45E4-A0BE-28E8F3D03EB6}" destId="{D88C4EB3-4D2B-480B-A015-808968FBF32E}" srcOrd="0" destOrd="0" presId="urn:microsoft.com/office/officeart/2005/8/layout/list1"/>
    <dgm:cxn modelId="{7AFD3D2E-88A9-4AC4-9D43-CC9A9FFAF0D3}" srcId="{8D2D7A7E-B2D9-4C7D-89EB-6BB445CF2DAA}" destId="{B503A047-5CE0-45E4-A0BE-28E8F3D03EB6}" srcOrd="1" destOrd="0" parTransId="{D8C0655B-CCDE-4AA8-AC30-0FD7FD29ECAE}" sibTransId="{43E7915D-E5EA-43E7-9F06-53E8CBD10CF8}"/>
    <dgm:cxn modelId="{CBA3A537-DBF4-4692-944A-B0B4F641B0EE}" type="presOf" srcId="{D168A40E-DCCF-49FF-A7E6-0A44B1885EF7}" destId="{233489E1-083F-4233-AC06-4AEA9A03D7FD}" srcOrd="1" destOrd="0" presId="urn:microsoft.com/office/officeart/2005/8/layout/list1"/>
    <dgm:cxn modelId="{0464D83D-573C-4670-9FA2-45B6609E7E74}" srcId="{B503A047-5CE0-45E4-A0BE-28E8F3D03EB6}" destId="{6D35CCB6-AD37-4801-987A-D3008CC0CAAF}" srcOrd="0" destOrd="0" parTransId="{E8D76E6B-5622-47DB-8E61-4CD392F9D7C6}" sibTransId="{F15E874C-E501-4468-8C13-DBFC07955A86}"/>
    <dgm:cxn modelId="{E613B860-9A99-4DA7-A78F-2CDDFD487B79}" type="presOf" srcId="{3D866D13-2C15-4AC5-A977-D0F770BCF1DE}" destId="{6473EF41-D487-458B-9A4E-EB0CCEA04F2B}" srcOrd="0" destOrd="0" presId="urn:microsoft.com/office/officeart/2005/8/layout/list1"/>
    <dgm:cxn modelId="{E05B2D64-F29C-4D14-8059-1FC7E2CE415A}" srcId="{D168A40E-DCCF-49FF-A7E6-0A44B1885EF7}" destId="{3D866D13-2C15-4AC5-A977-D0F770BCF1DE}" srcOrd="0" destOrd="0" parTransId="{A3CB68C5-759B-4C5C-8DB7-A5869EEC9254}" sibTransId="{07534544-AB5C-41ED-9548-E4895C2A6FA2}"/>
    <dgm:cxn modelId="{33DA6C55-2B4C-422A-AFC5-5D4EB2F9550B}" type="presOf" srcId="{7E07DABE-479C-4904-9C78-9EAF92EF75EF}" destId="{10E14363-F139-4127-9D4E-5A5F17666BFE}" srcOrd="0" destOrd="2" presId="urn:microsoft.com/office/officeart/2005/8/layout/list1"/>
    <dgm:cxn modelId="{67884287-582C-4642-94A8-885298AD9D19}" srcId="{EC502818-CF84-45ED-8710-87FBF5916408}" destId="{BF733694-486D-48A1-A33B-C6581D187337}" srcOrd="0" destOrd="0" parTransId="{F0FF2038-7BDD-4441-8B4B-4AADF9B76D85}" sibTransId="{C58C3A08-3DD1-42AB-BECE-25BD6601F843}"/>
    <dgm:cxn modelId="{A2DD6695-C6EF-4221-A1E8-7C38A0E6D617}" type="presOf" srcId="{BF733694-486D-48A1-A33B-C6581D187337}" destId="{10E14363-F139-4127-9D4E-5A5F17666BFE}" srcOrd="0" destOrd="0" presId="urn:microsoft.com/office/officeart/2005/8/layout/list1"/>
    <dgm:cxn modelId="{5BE7DCAB-1A01-49F9-9347-733B103E38AC}" srcId="{8D2D7A7E-B2D9-4C7D-89EB-6BB445CF2DAA}" destId="{D168A40E-DCCF-49FF-A7E6-0A44B1885EF7}" srcOrd="0" destOrd="0" parTransId="{6E293A76-5A3D-4BE7-9398-5EB503C5B885}" sibTransId="{1D17912C-C9E1-4D7F-8593-2C4260E0FF3C}"/>
    <dgm:cxn modelId="{2B0884AC-9B24-4D45-9A57-4AAE34477735}" type="presOf" srcId="{6FD1C338-9C05-48B4-BEE2-87C14786B0D4}" destId="{10E14363-F139-4127-9D4E-5A5F17666BFE}" srcOrd="0" destOrd="1" presId="urn:microsoft.com/office/officeart/2005/8/layout/list1"/>
    <dgm:cxn modelId="{5A9D74B9-6D3C-48D5-A504-2F3269CC1E46}" type="presOf" srcId="{D168A40E-DCCF-49FF-A7E6-0A44B1885EF7}" destId="{DB502FEE-15CB-4246-83E2-560CC1C2D83E}" srcOrd="0" destOrd="0" presId="urn:microsoft.com/office/officeart/2005/8/layout/list1"/>
    <dgm:cxn modelId="{C0E9EFB9-A150-4FFD-8D18-7B0484D39F16}" srcId="{8D2D7A7E-B2D9-4C7D-89EB-6BB445CF2DAA}" destId="{EC502818-CF84-45ED-8710-87FBF5916408}" srcOrd="2" destOrd="0" parTransId="{5694FF05-7B7D-47A3-BF60-661A18C35D61}" sibTransId="{3EE6948D-EFFD-49D5-92EF-53DA8E7BE5DB}"/>
    <dgm:cxn modelId="{13A822BA-3F4B-4082-B908-0114C32CA25C}" type="presOf" srcId="{6D35CCB6-AD37-4801-987A-D3008CC0CAAF}" destId="{ECC7CC50-A49B-44A2-8EDD-90FE0E01F483}" srcOrd="0" destOrd="0" presId="urn:microsoft.com/office/officeart/2005/8/layout/list1"/>
    <dgm:cxn modelId="{08274DD9-DAEE-4BD8-A42F-A7036AF404E0}" srcId="{BF733694-486D-48A1-A33B-C6581D187337}" destId="{7E07DABE-479C-4904-9C78-9EAF92EF75EF}" srcOrd="1" destOrd="0" parTransId="{6E218F9C-8429-4C3A-8F01-F4DA3B5CE23E}" sibTransId="{01C78DE7-599F-4FD9-B176-5778F5C00E33}"/>
    <dgm:cxn modelId="{6FB772F6-667F-4379-BDA6-B4967B95E0F3}" type="presOf" srcId="{B503A047-5CE0-45E4-A0BE-28E8F3D03EB6}" destId="{CF021EE3-81A7-4E1B-82AD-7C5AB8BEA7AE}" srcOrd="1" destOrd="0" presId="urn:microsoft.com/office/officeart/2005/8/layout/list1"/>
    <dgm:cxn modelId="{776B663B-308A-4E38-87A8-B49EFB1DD42F}" type="presParOf" srcId="{50EBD81B-6E6C-4895-A86C-70B434ECB8F9}" destId="{A21FE09E-9747-484C-A358-BB30BD3FAC93}" srcOrd="0" destOrd="0" presId="urn:microsoft.com/office/officeart/2005/8/layout/list1"/>
    <dgm:cxn modelId="{37C4190A-999C-463B-9056-6C963328DE1E}" type="presParOf" srcId="{A21FE09E-9747-484C-A358-BB30BD3FAC93}" destId="{DB502FEE-15CB-4246-83E2-560CC1C2D83E}" srcOrd="0" destOrd="0" presId="urn:microsoft.com/office/officeart/2005/8/layout/list1"/>
    <dgm:cxn modelId="{E028CADF-F3D7-41CC-A003-B14DDC7A7010}" type="presParOf" srcId="{A21FE09E-9747-484C-A358-BB30BD3FAC93}" destId="{233489E1-083F-4233-AC06-4AEA9A03D7FD}" srcOrd="1" destOrd="0" presId="urn:microsoft.com/office/officeart/2005/8/layout/list1"/>
    <dgm:cxn modelId="{9A4837EF-2F92-46F0-8445-ACB9119879BC}" type="presParOf" srcId="{50EBD81B-6E6C-4895-A86C-70B434ECB8F9}" destId="{4DE5D656-9BAD-4933-8E73-0599DFD3F554}" srcOrd="1" destOrd="0" presId="urn:microsoft.com/office/officeart/2005/8/layout/list1"/>
    <dgm:cxn modelId="{C8383E7B-11BD-452C-8E5E-E577C99A8788}" type="presParOf" srcId="{50EBD81B-6E6C-4895-A86C-70B434ECB8F9}" destId="{6473EF41-D487-458B-9A4E-EB0CCEA04F2B}" srcOrd="2" destOrd="0" presId="urn:microsoft.com/office/officeart/2005/8/layout/list1"/>
    <dgm:cxn modelId="{7C4F1A2A-B598-4C02-8052-7A494853DF88}" type="presParOf" srcId="{50EBD81B-6E6C-4895-A86C-70B434ECB8F9}" destId="{5F291206-2C17-4ECA-BA70-F75775A66770}" srcOrd="3" destOrd="0" presId="urn:microsoft.com/office/officeart/2005/8/layout/list1"/>
    <dgm:cxn modelId="{A66063DD-33DC-401C-8238-4375C08422A9}" type="presParOf" srcId="{50EBD81B-6E6C-4895-A86C-70B434ECB8F9}" destId="{E8103FCC-81AB-4D75-AAD5-F5BB50E949D2}" srcOrd="4" destOrd="0" presId="urn:microsoft.com/office/officeart/2005/8/layout/list1"/>
    <dgm:cxn modelId="{95AE9ADA-5635-4BA4-A220-13DDD0FB46A2}" type="presParOf" srcId="{E8103FCC-81AB-4D75-AAD5-F5BB50E949D2}" destId="{D88C4EB3-4D2B-480B-A015-808968FBF32E}" srcOrd="0" destOrd="0" presId="urn:microsoft.com/office/officeart/2005/8/layout/list1"/>
    <dgm:cxn modelId="{F1CCCE20-B43F-4B95-A098-92C1BEA36BF2}" type="presParOf" srcId="{E8103FCC-81AB-4D75-AAD5-F5BB50E949D2}" destId="{CF021EE3-81A7-4E1B-82AD-7C5AB8BEA7AE}" srcOrd="1" destOrd="0" presId="urn:microsoft.com/office/officeart/2005/8/layout/list1"/>
    <dgm:cxn modelId="{BA4410AA-D198-40B8-83BE-3BE0430CB466}" type="presParOf" srcId="{50EBD81B-6E6C-4895-A86C-70B434ECB8F9}" destId="{88B6340C-BED3-4434-A4AF-91076D33994F}" srcOrd="5" destOrd="0" presId="urn:microsoft.com/office/officeart/2005/8/layout/list1"/>
    <dgm:cxn modelId="{2E43C0BF-8DB7-4232-89DE-CABA55D9FC8E}" type="presParOf" srcId="{50EBD81B-6E6C-4895-A86C-70B434ECB8F9}" destId="{ECC7CC50-A49B-44A2-8EDD-90FE0E01F483}" srcOrd="6" destOrd="0" presId="urn:microsoft.com/office/officeart/2005/8/layout/list1"/>
    <dgm:cxn modelId="{A6B462A1-CDB0-4458-AE11-A5F705A2110E}" type="presParOf" srcId="{50EBD81B-6E6C-4895-A86C-70B434ECB8F9}" destId="{BE3B47CD-31F0-47FF-954E-0B403581B7BD}" srcOrd="7" destOrd="0" presId="urn:microsoft.com/office/officeart/2005/8/layout/list1"/>
    <dgm:cxn modelId="{19DAA6DA-CBED-44C2-B4C9-CEA751B852E2}" type="presParOf" srcId="{50EBD81B-6E6C-4895-A86C-70B434ECB8F9}" destId="{C1E8A7B4-EA59-4192-9F31-0705C2E25DE8}" srcOrd="8" destOrd="0" presId="urn:microsoft.com/office/officeart/2005/8/layout/list1"/>
    <dgm:cxn modelId="{9BC1D68C-B872-4E71-A6F3-828856843FA7}" type="presParOf" srcId="{C1E8A7B4-EA59-4192-9F31-0705C2E25DE8}" destId="{809F4BFA-C18E-4B07-9D26-EE5214A710D9}" srcOrd="0" destOrd="0" presId="urn:microsoft.com/office/officeart/2005/8/layout/list1"/>
    <dgm:cxn modelId="{5C2E2E4F-A4C9-4857-A09D-DDDD336CF2DE}" type="presParOf" srcId="{C1E8A7B4-EA59-4192-9F31-0705C2E25DE8}" destId="{F4FB8CBB-F3F7-40DF-A332-78E3F3DF03F5}" srcOrd="1" destOrd="0" presId="urn:microsoft.com/office/officeart/2005/8/layout/list1"/>
    <dgm:cxn modelId="{3E33AF49-6BCA-4FF6-A1C5-D19BF1B30A6E}" type="presParOf" srcId="{50EBD81B-6E6C-4895-A86C-70B434ECB8F9}" destId="{58D821F4-132D-416F-9BF0-CB02F2B92026}" srcOrd="9" destOrd="0" presId="urn:microsoft.com/office/officeart/2005/8/layout/list1"/>
    <dgm:cxn modelId="{E9B4FCAF-BE6C-4EC5-8BF9-85BA00938C8E}" type="presParOf" srcId="{50EBD81B-6E6C-4895-A86C-70B434ECB8F9}" destId="{10E14363-F139-4127-9D4E-5A5F17666B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B69B68F-C30D-4317-9953-5078B447D2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DF529-A2EC-4C29-B9FC-E9B48BEA2AAB}">
      <dgm:prSet phldrT="[Text]"/>
      <dgm:spPr/>
      <dgm:t>
        <a:bodyPr/>
        <a:lstStyle/>
        <a:p>
          <a:r>
            <a:rPr lang="hu-HU" dirty="0"/>
            <a:t>Comparison: mechanism</a:t>
          </a:r>
          <a:endParaRPr lang="en-US" dirty="0"/>
        </a:p>
      </dgm:t>
    </dgm:pt>
    <dgm:pt modelId="{6C14D9C1-606D-46A6-8613-A64CE7B0A79A}" type="parTrans" cxnId="{AFBA0A34-54F3-4039-8D15-8D4FAB90F0E2}">
      <dgm:prSet/>
      <dgm:spPr/>
      <dgm:t>
        <a:bodyPr/>
        <a:lstStyle/>
        <a:p>
          <a:endParaRPr lang="en-US"/>
        </a:p>
      </dgm:t>
    </dgm:pt>
    <dgm:pt modelId="{006C9C88-1B67-4656-A7AB-525570C9851D}" type="sibTrans" cxnId="{AFBA0A34-54F3-4039-8D15-8D4FAB90F0E2}">
      <dgm:prSet/>
      <dgm:spPr/>
      <dgm:t>
        <a:bodyPr/>
        <a:lstStyle/>
        <a:p>
          <a:endParaRPr lang="en-US"/>
        </a:p>
      </dgm:t>
    </dgm:pt>
    <dgm:pt modelId="{5221942F-F8F7-4F00-9C63-963DC0AACB16}">
      <dgm:prSet phldrT="[Text]"/>
      <dgm:spPr/>
      <dgm:t>
        <a:bodyPr/>
        <a:lstStyle/>
        <a:p>
          <a:r>
            <a:rPr lang="hu-HU" dirty="0"/>
            <a:t># of people</a:t>
          </a:r>
          <a:endParaRPr lang="en-US" dirty="0"/>
        </a:p>
      </dgm:t>
    </dgm:pt>
    <dgm:pt modelId="{52BA6058-A583-4C38-95FD-E36C82FC54D9}" type="parTrans" cxnId="{29983FCA-7A41-4FC5-8C79-F9489651A52E}">
      <dgm:prSet/>
      <dgm:spPr/>
      <dgm:t>
        <a:bodyPr/>
        <a:lstStyle/>
        <a:p>
          <a:endParaRPr lang="en-US"/>
        </a:p>
      </dgm:t>
    </dgm:pt>
    <dgm:pt modelId="{C2184973-FAF9-406D-9DDF-103DF2CAD8FA}" type="sibTrans" cxnId="{29983FCA-7A41-4FC5-8C79-F9489651A52E}">
      <dgm:prSet/>
      <dgm:spPr/>
      <dgm:t>
        <a:bodyPr/>
        <a:lstStyle/>
        <a:p>
          <a:endParaRPr lang="en-US"/>
        </a:p>
      </dgm:t>
    </dgm:pt>
    <dgm:pt modelId="{81174CF1-9238-409E-996D-32A777F1742A}">
      <dgm:prSet phldrT="[Text]"/>
      <dgm:spPr/>
      <dgm:t>
        <a:bodyPr/>
        <a:lstStyle/>
        <a:p>
          <a:r>
            <a:rPr lang="hu-HU" dirty="0"/>
            <a:t>Extent</a:t>
          </a:r>
          <a:endParaRPr lang="en-US" dirty="0"/>
        </a:p>
      </dgm:t>
    </dgm:pt>
    <dgm:pt modelId="{AB3EBFB3-4EDC-475B-9BC4-6CF520156C66}" type="parTrans" cxnId="{91379154-2A40-463B-BF24-A92B69BE6D3A}">
      <dgm:prSet/>
      <dgm:spPr/>
      <dgm:t>
        <a:bodyPr/>
        <a:lstStyle/>
        <a:p>
          <a:endParaRPr lang="en-US"/>
        </a:p>
      </dgm:t>
    </dgm:pt>
    <dgm:pt modelId="{F8AFCE5C-ADDA-49E4-A197-F7585BC3E978}" type="sibTrans" cxnId="{91379154-2A40-463B-BF24-A92B69BE6D3A}">
      <dgm:prSet/>
      <dgm:spPr/>
      <dgm:t>
        <a:bodyPr/>
        <a:lstStyle/>
        <a:p>
          <a:endParaRPr lang="en-US"/>
        </a:p>
      </dgm:t>
    </dgm:pt>
    <dgm:pt modelId="{BCDB8CE1-082F-4988-8DA5-F1BF78DCEB60}">
      <dgm:prSet phldrT="[Text]"/>
      <dgm:spPr/>
      <dgm:t>
        <a:bodyPr/>
        <a:lstStyle/>
        <a:p>
          <a:r>
            <a:rPr lang="hu-HU" dirty="0"/>
            <a:t>Length</a:t>
          </a:r>
          <a:endParaRPr lang="en-US" dirty="0"/>
        </a:p>
      </dgm:t>
    </dgm:pt>
    <dgm:pt modelId="{D1A0138F-9CE0-4BA1-B233-CB5CDC083CDC}" type="parTrans" cxnId="{F012A39E-FB21-409C-8CE0-061C4EE4A267}">
      <dgm:prSet/>
      <dgm:spPr/>
      <dgm:t>
        <a:bodyPr/>
        <a:lstStyle/>
        <a:p>
          <a:endParaRPr lang="en-US"/>
        </a:p>
      </dgm:t>
    </dgm:pt>
    <dgm:pt modelId="{32BAAB9C-D600-4A9A-8401-7C48C50ADB25}" type="sibTrans" cxnId="{F012A39E-FB21-409C-8CE0-061C4EE4A267}">
      <dgm:prSet/>
      <dgm:spPr/>
      <dgm:t>
        <a:bodyPr/>
        <a:lstStyle/>
        <a:p>
          <a:endParaRPr lang="en-US"/>
        </a:p>
      </dgm:t>
    </dgm:pt>
    <dgm:pt modelId="{085D0FA7-9D50-4711-87C2-680B0C0B6B8D}">
      <dgm:prSet phldrT="[Text]"/>
      <dgm:spPr/>
      <dgm:t>
        <a:bodyPr/>
        <a:lstStyle/>
        <a:p>
          <a:r>
            <a:rPr lang="hu-HU" dirty="0"/>
            <a:t>Likelihood</a:t>
          </a:r>
          <a:endParaRPr lang="en-US" dirty="0"/>
        </a:p>
      </dgm:t>
    </dgm:pt>
    <dgm:pt modelId="{44E04AC4-5AF6-402D-A108-6A8C6FDF3451}" type="parTrans" cxnId="{46CF8131-CC18-40E4-990D-F14A26A8AA23}">
      <dgm:prSet/>
      <dgm:spPr/>
      <dgm:t>
        <a:bodyPr/>
        <a:lstStyle/>
        <a:p>
          <a:endParaRPr lang="en-US"/>
        </a:p>
      </dgm:t>
    </dgm:pt>
    <dgm:pt modelId="{FB329A7C-A5B7-4FC1-89D8-F28A4E9B913A}" type="sibTrans" cxnId="{46CF8131-CC18-40E4-990D-F14A26A8AA23}">
      <dgm:prSet/>
      <dgm:spPr/>
      <dgm:t>
        <a:bodyPr/>
        <a:lstStyle/>
        <a:p>
          <a:endParaRPr lang="en-US"/>
        </a:p>
      </dgm:t>
    </dgm:pt>
    <dgm:pt modelId="{4D43F49C-F5D5-4953-BF14-FFADB4DCE842}" type="pres">
      <dgm:prSet presAssocID="{0B69B68F-C30D-4317-9953-5078B447D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AA4F3C-25D1-42BF-A377-343DCD4FFFC9}" type="pres">
      <dgm:prSet presAssocID="{1B0DF529-A2EC-4C29-B9FC-E9B48BEA2AAB}" presName="vertOne" presStyleCnt="0"/>
      <dgm:spPr/>
    </dgm:pt>
    <dgm:pt modelId="{75C6DBC8-07B9-4C96-AE9F-1EA7E6C3384C}" type="pres">
      <dgm:prSet presAssocID="{1B0DF529-A2EC-4C29-B9FC-E9B48BEA2AAB}" presName="txOne" presStyleLbl="node0" presStyleIdx="0" presStyleCnt="1" custLinFactNeighborX="-9479" custLinFactNeighborY="-85335">
        <dgm:presLayoutVars>
          <dgm:chPref val="3"/>
        </dgm:presLayoutVars>
      </dgm:prSet>
      <dgm:spPr/>
    </dgm:pt>
    <dgm:pt modelId="{96CDEC47-CE5F-40F7-AC64-31BC481F3210}" type="pres">
      <dgm:prSet presAssocID="{1B0DF529-A2EC-4C29-B9FC-E9B48BEA2AAB}" presName="parTransOne" presStyleCnt="0"/>
      <dgm:spPr/>
    </dgm:pt>
    <dgm:pt modelId="{44512D90-6906-46FD-9B81-4B86392836F9}" type="pres">
      <dgm:prSet presAssocID="{1B0DF529-A2EC-4C29-B9FC-E9B48BEA2AAB}" presName="horzOne" presStyleCnt="0"/>
      <dgm:spPr/>
    </dgm:pt>
    <dgm:pt modelId="{9405DC09-1B18-442E-B7A3-BD211F95AE29}" type="pres">
      <dgm:prSet presAssocID="{5221942F-F8F7-4F00-9C63-963DC0AACB16}" presName="vertTwo" presStyleCnt="0"/>
      <dgm:spPr/>
    </dgm:pt>
    <dgm:pt modelId="{B260FC74-522A-4E37-9A53-70F7C8DEA92D}" type="pres">
      <dgm:prSet presAssocID="{5221942F-F8F7-4F00-9C63-963DC0AACB16}" presName="txTwo" presStyleLbl="node2" presStyleIdx="0" presStyleCnt="2">
        <dgm:presLayoutVars>
          <dgm:chPref val="3"/>
        </dgm:presLayoutVars>
      </dgm:prSet>
      <dgm:spPr/>
    </dgm:pt>
    <dgm:pt modelId="{A18CD657-2684-4D8E-B015-92BE8AAA75F6}" type="pres">
      <dgm:prSet presAssocID="{5221942F-F8F7-4F00-9C63-963DC0AACB16}" presName="parTransTwo" presStyleCnt="0"/>
      <dgm:spPr/>
    </dgm:pt>
    <dgm:pt modelId="{6038AE57-50ED-4254-AD44-177DBE32C3FE}" type="pres">
      <dgm:prSet presAssocID="{5221942F-F8F7-4F00-9C63-963DC0AACB16}" presName="horzTwo" presStyleCnt="0"/>
      <dgm:spPr/>
    </dgm:pt>
    <dgm:pt modelId="{03D241E5-5878-4A8C-AF1D-63AD7483A3D0}" type="pres">
      <dgm:prSet presAssocID="{81174CF1-9238-409E-996D-32A777F1742A}" presName="vertThree" presStyleCnt="0"/>
      <dgm:spPr/>
    </dgm:pt>
    <dgm:pt modelId="{6675CD86-363A-4041-AAA8-0EB8E972D821}" type="pres">
      <dgm:prSet presAssocID="{81174CF1-9238-409E-996D-32A777F1742A}" presName="txThree" presStyleLbl="node3" presStyleIdx="0" presStyleCnt="2">
        <dgm:presLayoutVars>
          <dgm:chPref val="3"/>
        </dgm:presLayoutVars>
      </dgm:prSet>
      <dgm:spPr/>
    </dgm:pt>
    <dgm:pt modelId="{AC88A7E3-F701-4AFF-AF95-00C0EAA375A9}" type="pres">
      <dgm:prSet presAssocID="{81174CF1-9238-409E-996D-32A777F1742A}" presName="horzThree" presStyleCnt="0"/>
      <dgm:spPr/>
    </dgm:pt>
    <dgm:pt modelId="{D30DF411-8630-4A9E-B576-CDF79CC7408B}" type="pres">
      <dgm:prSet presAssocID="{C2184973-FAF9-406D-9DDF-103DF2CAD8FA}" presName="sibSpaceTwo" presStyleCnt="0"/>
      <dgm:spPr/>
    </dgm:pt>
    <dgm:pt modelId="{87679FA5-7E8F-41CC-939E-C4F156589160}" type="pres">
      <dgm:prSet presAssocID="{BCDB8CE1-082F-4988-8DA5-F1BF78DCEB60}" presName="vertTwo" presStyleCnt="0"/>
      <dgm:spPr/>
    </dgm:pt>
    <dgm:pt modelId="{66FAE078-4E2F-4928-A5E3-7F9361CC74A3}" type="pres">
      <dgm:prSet presAssocID="{BCDB8CE1-082F-4988-8DA5-F1BF78DCEB60}" presName="txTwo" presStyleLbl="node2" presStyleIdx="1" presStyleCnt="2" custLinFactNeighborX="-529">
        <dgm:presLayoutVars>
          <dgm:chPref val="3"/>
        </dgm:presLayoutVars>
      </dgm:prSet>
      <dgm:spPr/>
    </dgm:pt>
    <dgm:pt modelId="{0614308F-D34C-4551-9EC8-7D331770901E}" type="pres">
      <dgm:prSet presAssocID="{BCDB8CE1-082F-4988-8DA5-F1BF78DCEB60}" presName="parTransTwo" presStyleCnt="0"/>
      <dgm:spPr/>
    </dgm:pt>
    <dgm:pt modelId="{4C811B67-7F44-45A4-94D0-2416D979F74B}" type="pres">
      <dgm:prSet presAssocID="{BCDB8CE1-082F-4988-8DA5-F1BF78DCEB60}" presName="horzTwo" presStyleCnt="0"/>
      <dgm:spPr/>
    </dgm:pt>
    <dgm:pt modelId="{31A695BA-5D2A-4C77-9B58-C9A14E583CA9}" type="pres">
      <dgm:prSet presAssocID="{085D0FA7-9D50-4711-87C2-680B0C0B6B8D}" presName="vertThree" presStyleCnt="0"/>
      <dgm:spPr/>
    </dgm:pt>
    <dgm:pt modelId="{CB045DBC-30CF-4526-BF93-31A6DE792BC8}" type="pres">
      <dgm:prSet presAssocID="{085D0FA7-9D50-4711-87C2-680B0C0B6B8D}" presName="txThree" presStyleLbl="node3" presStyleIdx="1" presStyleCnt="2">
        <dgm:presLayoutVars>
          <dgm:chPref val="3"/>
        </dgm:presLayoutVars>
      </dgm:prSet>
      <dgm:spPr/>
    </dgm:pt>
    <dgm:pt modelId="{C14C7C24-3C3B-4CFA-BE34-EAD947FD61EF}" type="pres">
      <dgm:prSet presAssocID="{085D0FA7-9D50-4711-87C2-680B0C0B6B8D}" presName="horzThree" presStyleCnt="0"/>
      <dgm:spPr/>
    </dgm:pt>
  </dgm:ptLst>
  <dgm:cxnLst>
    <dgm:cxn modelId="{0B890409-DEA0-4610-9596-5C0BE8CF1DF0}" type="presOf" srcId="{81174CF1-9238-409E-996D-32A777F1742A}" destId="{6675CD86-363A-4041-AAA8-0EB8E972D821}" srcOrd="0" destOrd="0" presId="urn:microsoft.com/office/officeart/2005/8/layout/hierarchy4"/>
    <dgm:cxn modelId="{BE5ACD14-04A1-40B5-B9FD-53494B8D09CB}" type="presOf" srcId="{BCDB8CE1-082F-4988-8DA5-F1BF78DCEB60}" destId="{66FAE078-4E2F-4928-A5E3-7F9361CC74A3}" srcOrd="0" destOrd="0" presId="urn:microsoft.com/office/officeart/2005/8/layout/hierarchy4"/>
    <dgm:cxn modelId="{46CF8131-CC18-40E4-990D-F14A26A8AA23}" srcId="{BCDB8CE1-082F-4988-8DA5-F1BF78DCEB60}" destId="{085D0FA7-9D50-4711-87C2-680B0C0B6B8D}" srcOrd="0" destOrd="0" parTransId="{44E04AC4-5AF6-402D-A108-6A8C6FDF3451}" sibTransId="{FB329A7C-A5B7-4FC1-89D8-F28A4E9B913A}"/>
    <dgm:cxn modelId="{BFDCF332-DB07-42F9-918F-67FE6FFD3CF8}" type="presOf" srcId="{0B69B68F-C30D-4317-9953-5078B447D22C}" destId="{4D43F49C-F5D5-4953-BF14-FFADB4DCE842}" srcOrd="0" destOrd="0" presId="urn:microsoft.com/office/officeart/2005/8/layout/hierarchy4"/>
    <dgm:cxn modelId="{AFBA0A34-54F3-4039-8D15-8D4FAB90F0E2}" srcId="{0B69B68F-C30D-4317-9953-5078B447D22C}" destId="{1B0DF529-A2EC-4C29-B9FC-E9B48BEA2AAB}" srcOrd="0" destOrd="0" parTransId="{6C14D9C1-606D-46A6-8613-A64CE7B0A79A}" sibTransId="{006C9C88-1B67-4656-A7AB-525570C9851D}"/>
    <dgm:cxn modelId="{F52D8674-97AE-4AEA-B2A4-28C6172F8C8F}" type="presOf" srcId="{1B0DF529-A2EC-4C29-B9FC-E9B48BEA2AAB}" destId="{75C6DBC8-07B9-4C96-AE9F-1EA7E6C3384C}" srcOrd="0" destOrd="0" presId="urn:microsoft.com/office/officeart/2005/8/layout/hierarchy4"/>
    <dgm:cxn modelId="{91379154-2A40-463B-BF24-A92B69BE6D3A}" srcId="{5221942F-F8F7-4F00-9C63-963DC0AACB16}" destId="{81174CF1-9238-409E-996D-32A777F1742A}" srcOrd="0" destOrd="0" parTransId="{AB3EBFB3-4EDC-475B-9BC4-6CF520156C66}" sibTransId="{F8AFCE5C-ADDA-49E4-A197-F7585BC3E978}"/>
    <dgm:cxn modelId="{F012A39E-FB21-409C-8CE0-061C4EE4A267}" srcId="{1B0DF529-A2EC-4C29-B9FC-E9B48BEA2AAB}" destId="{BCDB8CE1-082F-4988-8DA5-F1BF78DCEB60}" srcOrd="1" destOrd="0" parTransId="{D1A0138F-9CE0-4BA1-B233-CB5CDC083CDC}" sibTransId="{32BAAB9C-D600-4A9A-8401-7C48C50ADB25}"/>
    <dgm:cxn modelId="{29983FCA-7A41-4FC5-8C79-F9489651A52E}" srcId="{1B0DF529-A2EC-4C29-B9FC-E9B48BEA2AAB}" destId="{5221942F-F8F7-4F00-9C63-963DC0AACB16}" srcOrd="0" destOrd="0" parTransId="{52BA6058-A583-4C38-95FD-E36C82FC54D9}" sibTransId="{C2184973-FAF9-406D-9DDF-103DF2CAD8FA}"/>
    <dgm:cxn modelId="{A06367D1-0D1B-48ED-9640-1103173F1AD5}" type="presOf" srcId="{5221942F-F8F7-4F00-9C63-963DC0AACB16}" destId="{B260FC74-522A-4E37-9A53-70F7C8DEA92D}" srcOrd="0" destOrd="0" presId="urn:microsoft.com/office/officeart/2005/8/layout/hierarchy4"/>
    <dgm:cxn modelId="{BB1249F3-B6D7-452F-91D6-2072C1C879F8}" type="presOf" srcId="{085D0FA7-9D50-4711-87C2-680B0C0B6B8D}" destId="{CB045DBC-30CF-4526-BF93-31A6DE792BC8}" srcOrd="0" destOrd="0" presId="urn:microsoft.com/office/officeart/2005/8/layout/hierarchy4"/>
    <dgm:cxn modelId="{A0356BE4-C3A7-4CAE-9427-CB1119FFAFEA}" type="presParOf" srcId="{4D43F49C-F5D5-4953-BF14-FFADB4DCE842}" destId="{66AA4F3C-25D1-42BF-A377-343DCD4FFFC9}" srcOrd="0" destOrd="0" presId="urn:microsoft.com/office/officeart/2005/8/layout/hierarchy4"/>
    <dgm:cxn modelId="{69D2A772-2682-4643-AE62-981BFC7B78B3}" type="presParOf" srcId="{66AA4F3C-25D1-42BF-A377-343DCD4FFFC9}" destId="{75C6DBC8-07B9-4C96-AE9F-1EA7E6C3384C}" srcOrd="0" destOrd="0" presId="urn:microsoft.com/office/officeart/2005/8/layout/hierarchy4"/>
    <dgm:cxn modelId="{7F9B3EE5-38C4-4875-A0D6-50EF5C9CC9B5}" type="presParOf" srcId="{66AA4F3C-25D1-42BF-A377-343DCD4FFFC9}" destId="{96CDEC47-CE5F-40F7-AC64-31BC481F3210}" srcOrd="1" destOrd="0" presId="urn:microsoft.com/office/officeart/2005/8/layout/hierarchy4"/>
    <dgm:cxn modelId="{1C372D6C-731D-435C-B56C-A2758188A89F}" type="presParOf" srcId="{66AA4F3C-25D1-42BF-A377-343DCD4FFFC9}" destId="{44512D90-6906-46FD-9B81-4B86392836F9}" srcOrd="2" destOrd="0" presId="urn:microsoft.com/office/officeart/2005/8/layout/hierarchy4"/>
    <dgm:cxn modelId="{8622AEA1-5724-4A85-8F05-E3A769301CD2}" type="presParOf" srcId="{44512D90-6906-46FD-9B81-4B86392836F9}" destId="{9405DC09-1B18-442E-B7A3-BD211F95AE29}" srcOrd="0" destOrd="0" presId="urn:microsoft.com/office/officeart/2005/8/layout/hierarchy4"/>
    <dgm:cxn modelId="{C0EE1D64-9F41-4CFB-BAA3-76D20C7DA714}" type="presParOf" srcId="{9405DC09-1B18-442E-B7A3-BD211F95AE29}" destId="{B260FC74-522A-4E37-9A53-70F7C8DEA92D}" srcOrd="0" destOrd="0" presId="urn:microsoft.com/office/officeart/2005/8/layout/hierarchy4"/>
    <dgm:cxn modelId="{42D80208-D577-4D62-925E-70CAB1F57A21}" type="presParOf" srcId="{9405DC09-1B18-442E-B7A3-BD211F95AE29}" destId="{A18CD657-2684-4D8E-B015-92BE8AAA75F6}" srcOrd="1" destOrd="0" presId="urn:microsoft.com/office/officeart/2005/8/layout/hierarchy4"/>
    <dgm:cxn modelId="{C8A0E75A-D7FA-498D-9EEC-4C2AEBBF099E}" type="presParOf" srcId="{9405DC09-1B18-442E-B7A3-BD211F95AE29}" destId="{6038AE57-50ED-4254-AD44-177DBE32C3FE}" srcOrd="2" destOrd="0" presId="urn:microsoft.com/office/officeart/2005/8/layout/hierarchy4"/>
    <dgm:cxn modelId="{88C7214F-2667-4716-B171-9F4F29462F2A}" type="presParOf" srcId="{6038AE57-50ED-4254-AD44-177DBE32C3FE}" destId="{03D241E5-5878-4A8C-AF1D-63AD7483A3D0}" srcOrd="0" destOrd="0" presId="urn:microsoft.com/office/officeart/2005/8/layout/hierarchy4"/>
    <dgm:cxn modelId="{D8848FA5-E14C-415E-8440-B809A65EE350}" type="presParOf" srcId="{03D241E5-5878-4A8C-AF1D-63AD7483A3D0}" destId="{6675CD86-363A-4041-AAA8-0EB8E972D821}" srcOrd="0" destOrd="0" presId="urn:microsoft.com/office/officeart/2005/8/layout/hierarchy4"/>
    <dgm:cxn modelId="{958EACA5-5E9D-4CC2-BFE3-6A759853D5D8}" type="presParOf" srcId="{03D241E5-5878-4A8C-AF1D-63AD7483A3D0}" destId="{AC88A7E3-F701-4AFF-AF95-00C0EAA375A9}" srcOrd="1" destOrd="0" presId="urn:microsoft.com/office/officeart/2005/8/layout/hierarchy4"/>
    <dgm:cxn modelId="{F8B99E18-4041-4B5B-A7E3-F307A6E95510}" type="presParOf" srcId="{44512D90-6906-46FD-9B81-4B86392836F9}" destId="{D30DF411-8630-4A9E-B576-CDF79CC7408B}" srcOrd="1" destOrd="0" presId="urn:microsoft.com/office/officeart/2005/8/layout/hierarchy4"/>
    <dgm:cxn modelId="{140D05AA-35B9-466F-822E-E7ED78D1F104}" type="presParOf" srcId="{44512D90-6906-46FD-9B81-4B86392836F9}" destId="{87679FA5-7E8F-41CC-939E-C4F156589160}" srcOrd="2" destOrd="0" presId="urn:microsoft.com/office/officeart/2005/8/layout/hierarchy4"/>
    <dgm:cxn modelId="{1C4AF616-DF2D-4426-9B2D-9455232CE22E}" type="presParOf" srcId="{87679FA5-7E8F-41CC-939E-C4F156589160}" destId="{66FAE078-4E2F-4928-A5E3-7F9361CC74A3}" srcOrd="0" destOrd="0" presId="urn:microsoft.com/office/officeart/2005/8/layout/hierarchy4"/>
    <dgm:cxn modelId="{04B2088C-203C-4E74-8AD2-41777CA86DAE}" type="presParOf" srcId="{87679FA5-7E8F-41CC-939E-C4F156589160}" destId="{0614308F-D34C-4551-9EC8-7D331770901E}" srcOrd="1" destOrd="0" presId="urn:microsoft.com/office/officeart/2005/8/layout/hierarchy4"/>
    <dgm:cxn modelId="{DCFA98DF-76E9-4D40-83BD-6C52AE640F85}" type="presParOf" srcId="{87679FA5-7E8F-41CC-939E-C4F156589160}" destId="{4C811B67-7F44-45A4-94D0-2416D979F74B}" srcOrd="2" destOrd="0" presId="urn:microsoft.com/office/officeart/2005/8/layout/hierarchy4"/>
    <dgm:cxn modelId="{B808AA9A-43AB-4F8E-B023-D88FB25D3A64}" type="presParOf" srcId="{4C811B67-7F44-45A4-94D0-2416D979F74B}" destId="{31A695BA-5D2A-4C77-9B58-C9A14E583CA9}" srcOrd="0" destOrd="0" presId="urn:microsoft.com/office/officeart/2005/8/layout/hierarchy4"/>
    <dgm:cxn modelId="{CA9F4FDE-4F02-4600-8CFA-60D68E0D5794}" type="presParOf" srcId="{31A695BA-5D2A-4C77-9B58-C9A14E583CA9}" destId="{CB045DBC-30CF-4526-BF93-31A6DE792BC8}" srcOrd="0" destOrd="0" presId="urn:microsoft.com/office/officeart/2005/8/layout/hierarchy4"/>
    <dgm:cxn modelId="{63A292B5-CBCE-48E1-85C8-7C9A2C83F79E}" type="presParOf" srcId="{31A695BA-5D2A-4C77-9B58-C9A14E583CA9}" destId="{C14C7C24-3C3B-4CFA-BE34-EAD947FD61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52C85EA-D690-44DA-A06A-5AD27C651A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FD91900-20D4-4A49-93C9-77291329D85C}">
      <dgm:prSet phldrT="[Text]"/>
      <dgm:spPr/>
      <dgm:t>
        <a:bodyPr/>
        <a:lstStyle/>
        <a:p>
          <a:r>
            <a:rPr lang="hu-HU" b="1" dirty="0"/>
            <a:t>Statement of principle</a:t>
          </a:r>
          <a:endParaRPr lang="en-US" b="1" dirty="0"/>
        </a:p>
      </dgm:t>
    </dgm:pt>
    <dgm:pt modelId="{8C2ED97E-6768-4164-9A4F-D7204A7A2173}" type="parTrans" cxnId="{9E8DF164-004B-49C2-9925-D75B14CBF4D3}">
      <dgm:prSet/>
      <dgm:spPr/>
      <dgm:t>
        <a:bodyPr/>
        <a:lstStyle/>
        <a:p>
          <a:endParaRPr lang="en-US" b="1"/>
        </a:p>
      </dgm:t>
    </dgm:pt>
    <dgm:pt modelId="{4AD2E7EA-7B81-41E9-BFB4-D99011469038}" type="sibTrans" cxnId="{9E8DF164-004B-49C2-9925-D75B14CBF4D3}">
      <dgm:prSet/>
      <dgm:spPr/>
      <dgm:t>
        <a:bodyPr/>
        <a:lstStyle/>
        <a:p>
          <a:endParaRPr lang="en-US" b="1"/>
        </a:p>
      </dgm:t>
    </dgm:pt>
    <dgm:pt modelId="{4A18D0AD-3E4B-4E6D-8DF5-EE869EAACF5B}">
      <dgm:prSet phldrT="[Text]"/>
      <dgm:spPr/>
      <dgm:t>
        <a:bodyPr/>
        <a:lstStyle/>
        <a:p>
          <a:r>
            <a:rPr lang="hu-HU" b="1" dirty="0"/>
            <a:t>Defense of principle</a:t>
          </a:r>
          <a:endParaRPr lang="en-US" b="1" dirty="0"/>
        </a:p>
      </dgm:t>
    </dgm:pt>
    <dgm:pt modelId="{2E3FA72C-69AF-4B4E-8E41-5DF08E7220A2}" type="parTrans" cxnId="{E2A18234-21B0-4531-B58A-7FC6107B7B5D}">
      <dgm:prSet/>
      <dgm:spPr/>
      <dgm:t>
        <a:bodyPr/>
        <a:lstStyle/>
        <a:p>
          <a:endParaRPr lang="en-US" b="1"/>
        </a:p>
      </dgm:t>
    </dgm:pt>
    <dgm:pt modelId="{ED1727A4-8848-4CAB-97F4-DAF99B2A95AA}" type="sibTrans" cxnId="{E2A18234-21B0-4531-B58A-7FC6107B7B5D}">
      <dgm:prSet/>
      <dgm:spPr/>
      <dgm:t>
        <a:bodyPr/>
        <a:lstStyle/>
        <a:p>
          <a:endParaRPr lang="en-US" b="1"/>
        </a:p>
      </dgm:t>
    </dgm:pt>
    <dgm:pt modelId="{D8557697-E038-4ED2-99ED-2B99A997C813}">
      <dgm:prSet phldrT="[Text]"/>
      <dgm:spPr/>
      <dgm:t>
        <a:bodyPr/>
        <a:lstStyle/>
        <a:p>
          <a:r>
            <a:rPr lang="hu-HU" b="1" dirty="0"/>
            <a:t>Comparison</a:t>
          </a:r>
          <a:endParaRPr lang="en-US" b="1" dirty="0"/>
        </a:p>
      </dgm:t>
    </dgm:pt>
    <dgm:pt modelId="{66597DD9-E3DF-44B4-A67E-A89993E1BC10}" type="parTrans" cxnId="{A05820F4-1133-4798-B3A9-709E713A808A}">
      <dgm:prSet/>
      <dgm:spPr/>
      <dgm:t>
        <a:bodyPr/>
        <a:lstStyle/>
        <a:p>
          <a:endParaRPr lang="en-US" b="1"/>
        </a:p>
      </dgm:t>
    </dgm:pt>
    <dgm:pt modelId="{6C0B6F07-74D3-48D1-924A-48CEE6D93AB8}" type="sibTrans" cxnId="{A05820F4-1133-4798-B3A9-709E713A808A}">
      <dgm:prSet/>
      <dgm:spPr/>
      <dgm:t>
        <a:bodyPr/>
        <a:lstStyle/>
        <a:p>
          <a:endParaRPr lang="en-US" b="1"/>
        </a:p>
      </dgm:t>
    </dgm:pt>
    <dgm:pt modelId="{E3898816-CA39-468E-A4FF-3D4E8983C781}" type="pres">
      <dgm:prSet presAssocID="{C52C85EA-D690-44DA-A06A-5AD27C651A95}" presName="compositeShape" presStyleCnt="0">
        <dgm:presLayoutVars>
          <dgm:dir/>
          <dgm:resizeHandles/>
        </dgm:presLayoutVars>
      </dgm:prSet>
      <dgm:spPr/>
    </dgm:pt>
    <dgm:pt modelId="{F497FB39-8A40-458D-9C1A-3A7D0961FFD1}" type="pres">
      <dgm:prSet presAssocID="{C52C85EA-D690-44DA-A06A-5AD27C651A95}" presName="pyramid" presStyleLbl="node1" presStyleIdx="0" presStyleCnt="1" custScaleX="141782"/>
      <dgm:spPr/>
    </dgm:pt>
    <dgm:pt modelId="{16ECDFE5-0DA0-42B4-94C7-189DC8232DDF}" type="pres">
      <dgm:prSet presAssocID="{C52C85EA-D690-44DA-A06A-5AD27C651A95}" presName="theList" presStyleCnt="0"/>
      <dgm:spPr/>
    </dgm:pt>
    <dgm:pt modelId="{D819B586-7011-4284-A869-34BCDBC09C12}" type="pres">
      <dgm:prSet presAssocID="{4FD91900-20D4-4A49-93C9-77291329D85C}" presName="aNode" presStyleLbl="fgAcc1" presStyleIdx="0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AD03DAA5-1258-4514-B8F7-DF534DD0ABEE}" type="pres">
      <dgm:prSet presAssocID="{4FD91900-20D4-4A49-93C9-77291329D85C}" presName="aSpace" presStyleCnt="0"/>
      <dgm:spPr/>
    </dgm:pt>
    <dgm:pt modelId="{0F37E894-4F8D-4D6A-8691-B077A8D74B75}" type="pres">
      <dgm:prSet presAssocID="{4A18D0AD-3E4B-4E6D-8DF5-EE869EAACF5B}" presName="aNode" presStyleLbl="fgAcc1" presStyleIdx="1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86BF47B0-3200-469C-91DA-1DAC567BAC4A}" type="pres">
      <dgm:prSet presAssocID="{4A18D0AD-3E4B-4E6D-8DF5-EE869EAACF5B}" presName="aSpace" presStyleCnt="0"/>
      <dgm:spPr/>
    </dgm:pt>
    <dgm:pt modelId="{0B243FCF-FE3E-4308-9769-5FF5B7CEC80B}" type="pres">
      <dgm:prSet presAssocID="{D8557697-E038-4ED2-99ED-2B99A997C813}" presName="aNode" presStyleLbl="fgAcc1" presStyleIdx="2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17C1C6E2-1B11-4921-82AA-ABE9D96D4AFC}" type="pres">
      <dgm:prSet presAssocID="{D8557697-E038-4ED2-99ED-2B99A997C813}" presName="aSpace" presStyleCnt="0"/>
      <dgm:spPr/>
    </dgm:pt>
  </dgm:ptLst>
  <dgm:cxnLst>
    <dgm:cxn modelId="{9CBA6A1B-4528-4354-B01D-B8A0827D8037}" type="presOf" srcId="{C52C85EA-D690-44DA-A06A-5AD27C651A95}" destId="{E3898816-CA39-468E-A4FF-3D4E8983C781}" srcOrd="0" destOrd="0" presId="urn:microsoft.com/office/officeart/2005/8/layout/pyramid2"/>
    <dgm:cxn modelId="{E2A18234-21B0-4531-B58A-7FC6107B7B5D}" srcId="{C52C85EA-D690-44DA-A06A-5AD27C651A95}" destId="{4A18D0AD-3E4B-4E6D-8DF5-EE869EAACF5B}" srcOrd="1" destOrd="0" parTransId="{2E3FA72C-69AF-4B4E-8E41-5DF08E7220A2}" sibTransId="{ED1727A4-8848-4CAB-97F4-DAF99B2A95AA}"/>
    <dgm:cxn modelId="{9E8DF164-004B-49C2-9925-D75B14CBF4D3}" srcId="{C52C85EA-D690-44DA-A06A-5AD27C651A95}" destId="{4FD91900-20D4-4A49-93C9-77291329D85C}" srcOrd="0" destOrd="0" parTransId="{8C2ED97E-6768-4164-9A4F-D7204A7A2173}" sibTransId="{4AD2E7EA-7B81-41E9-BFB4-D99011469038}"/>
    <dgm:cxn modelId="{E4973269-DF2E-470B-B439-3E2D6C16D6FA}" type="presOf" srcId="{4A18D0AD-3E4B-4E6D-8DF5-EE869EAACF5B}" destId="{0F37E894-4F8D-4D6A-8691-B077A8D74B75}" srcOrd="0" destOrd="0" presId="urn:microsoft.com/office/officeart/2005/8/layout/pyramid2"/>
    <dgm:cxn modelId="{C31AA772-B890-4659-AB7C-15248957C36D}" type="presOf" srcId="{D8557697-E038-4ED2-99ED-2B99A997C813}" destId="{0B243FCF-FE3E-4308-9769-5FF5B7CEC80B}" srcOrd="0" destOrd="0" presId="urn:microsoft.com/office/officeart/2005/8/layout/pyramid2"/>
    <dgm:cxn modelId="{AC874BC0-794C-4D9E-8F82-8EB12352FD8F}" type="presOf" srcId="{4FD91900-20D4-4A49-93C9-77291329D85C}" destId="{D819B586-7011-4284-A869-34BCDBC09C12}" srcOrd="0" destOrd="0" presId="urn:microsoft.com/office/officeart/2005/8/layout/pyramid2"/>
    <dgm:cxn modelId="{A05820F4-1133-4798-B3A9-709E713A808A}" srcId="{C52C85EA-D690-44DA-A06A-5AD27C651A95}" destId="{D8557697-E038-4ED2-99ED-2B99A997C813}" srcOrd="2" destOrd="0" parTransId="{66597DD9-E3DF-44B4-A67E-A89993E1BC10}" sibTransId="{6C0B6F07-74D3-48D1-924A-48CEE6D93AB8}"/>
    <dgm:cxn modelId="{F5C052E2-A6A3-4572-9F5C-19D63D01D962}" type="presParOf" srcId="{E3898816-CA39-468E-A4FF-3D4E8983C781}" destId="{F497FB39-8A40-458D-9C1A-3A7D0961FFD1}" srcOrd="0" destOrd="0" presId="urn:microsoft.com/office/officeart/2005/8/layout/pyramid2"/>
    <dgm:cxn modelId="{86EEA5BA-68FD-4A2A-82F1-6D1B6E7F7D49}" type="presParOf" srcId="{E3898816-CA39-468E-A4FF-3D4E8983C781}" destId="{16ECDFE5-0DA0-42B4-94C7-189DC8232DDF}" srcOrd="1" destOrd="0" presId="urn:microsoft.com/office/officeart/2005/8/layout/pyramid2"/>
    <dgm:cxn modelId="{1A4354A3-6173-46ED-8F3F-ACCE5E8042A2}" type="presParOf" srcId="{16ECDFE5-0DA0-42B4-94C7-189DC8232DDF}" destId="{D819B586-7011-4284-A869-34BCDBC09C12}" srcOrd="0" destOrd="0" presId="urn:microsoft.com/office/officeart/2005/8/layout/pyramid2"/>
    <dgm:cxn modelId="{AFBBF10D-C7CD-4036-90FF-BBABEC75A780}" type="presParOf" srcId="{16ECDFE5-0DA0-42B4-94C7-189DC8232DDF}" destId="{AD03DAA5-1258-4514-B8F7-DF534DD0ABEE}" srcOrd="1" destOrd="0" presId="urn:microsoft.com/office/officeart/2005/8/layout/pyramid2"/>
    <dgm:cxn modelId="{01B24F5C-44B5-4039-949E-F45E9B0AFE2A}" type="presParOf" srcId="{16ECDFE5-0DA0-42B4-94C7-189DC8232DDF}" destId="{0F37E894-4F8D-4D6A-8691-B077A8D74B75}" srcOrd="2" destOrd="0" presId="urn:microsoft.com/office/officeart/2005/8/layout/pyramid2"/>
    <dgm:cxn modelId="{77BB550F-BBF6-41CE-A692-B0E55745EEB0}" type="presParOf" srcId="{16ECDFE5-0DA0-42B4-94C7-189DC8232DDF}" destId="{86BF47B0-3200-469C-91DA-1DAC567BAC4A}" srcOrd="3" destOrd="0" presId="urn:microsoft.com/office/officeart/2005/8/layout/pyramid2"/>
    <dgm:cxn modelId="{4BE858DA-555F-48FB-BE42-E271880CC282}" type="presParOf" srcId="{16ECDFE5-0DA0-42B4-94C7-189DC8232DDF}" destId="{0B243FCF-FE3E-4308-9769-5FF5B7CEC80B}" srcOrd="4" destOrd="0" presId="urn:microsoft.com/office/officeart/2005/8/layout/pyramid2"/>
    <dgm:cxn modelId="{AA8E89D8-CF01-4CA0-B846-617A5AA67A34}" type="presParOf" srcId="{16ECDFE5-0DA0-42B4-94C7-189DC8232DDF}" destId="{17C1C6E2-1B11-4921-82AA-ABE9D96D4AF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52C85EA-D690-44DA-A06A-5AD27C651A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FD91900-20D4-4A49-93C9-77291329D85C}">
      <dgm:prSet phldrT="[Text]"/>
      <dgm:spPr/>
      <dgm:t>
        <a:bodyPr/>
        <a:lstStyle/>
        <a:p>
          <a:r>
            <a:rPr lang="hu-HU" b="1" dirty="0"/>
            <a:t>Statement of principle</a:t>
          </a:r>
          <a:endParaRPr lang="en-US" b="1" dirty="0"/>
        </a:p>
      </dgm:t>
    </dgm:pt>
    <dgm:pt modelId="{8C2ED97E-6768-4164-9A4F-D7204A7A2173}" type="parTrans" cxnId="{9E8DF164-004B-49C2-9925-D75B14CBF4D3}">
      <dgm:prSet/>
      <dgm:spPr/>
      <dgm:t>
        <a:bodyPr/>
        <a:lstStyle/>
        <a:p>
          <a:endParaRPr lang="en-US" b="1"/>
        </a:p>
      </dgm:t>
    </dgm:pt>
    <dgm:pt modelId="{4AD2E7EA-7B81-41E9-BFB4-D99011469038}" type="sibTrans" cxnId="{9E8DF164-004B-49C2-9925-D75B14CBF4D3}">
      <dgm:prSet/>
      <dgm:spPr/>
      <dgm:t>
        <a:bodyPr/>
        <a:lstStyle/>
        <a:p>
          <a:endParaRPr lang="en-US" b="1"/>
        </a:p>
      </dgm:t>
    </dgm:pt>
    <dgm:pt modelId="{4A18D0AD-3E4B-4E6D-8DF5-EE869EAACF5B}">
      <dgm:prSet phldrT="[Text]"/>
      <dgm:spPr/>
      <dgm:t>
        <a:bodyPr/>
        <a:lstStyle/>
        <a:p>
          <a:r>
            <a:rPr lang="hu-HU" b="1" dirty="0"/>
            <a:t>Defense of principle</a:t>
          </a:r>
          <a:endParaRPr lang="en-US" b="1" dirty="0"/>
        </a:p>
      </dgm:t>
    </dgm:pt>
    <dgm:pt modelId="{2E3FA72C-69AF-4B4E-8E41-5DF08E7220A2}" type="parTrans" cxnId="{E2A18234-21B0-4531-B58A-7FC6107B7B5D}">
      <dgm:prSet/>
      <dgm:spPr/>
      <dgm:t>
        <a:bodyPr/>
        <a:lstStyle/>
        <a:p>
          <a:endParaRPr lang="en-US" b="1"/>
        </a:p>
      </dgm:t>
    </dgm:pt>
    <dgm:pt modelId="{ED1727A4-8848-4CAB-97F4-DAF99B2A95AA}" type="sibTrans" cxnId="{E2A18234-21B0-4531-B58A-7FC6107B7B5D}">
      <dgm:prSet/>
      <dgm:spPr/>
      <dgm:t>
        <a:bodyPr/>
        <a:lstStyle/>
        <a:p>
          <a:endParaRPr lang="en-US" b="1"/>
        </a:p>
      </dgm:t>
    </dgm:pt>
    <dgm:pt modelId="{D8557697-E038-4ED2-99ED-2B99A997C813}">
      <dgm:prSet phldrT="[Text]"/>
      <dgm:spPr/>
      <dgm:t>
        <a:bodyPr/>
        <a:lstStyle/>
        <a:p>
          <a:r>
            <a:rPr lang="hu-HU" b="1" dirty="0"/>
            <a:t>Comparison</a:t>
          </a:r>
          <a:endParaRPr lang="en-US" b="1" dirty="0"/>
        </a:p>
      </dgm:t>
    </dgm:pt>
    <dgm:pt modelId="{66597DD9-E3DF-44B4-A67E-A89993E1BC10}" type="parTrans" cxnId="{A05820F4-1133-4798-B3A9-709E713A808A}">
      <dgm:prSet/>
      <dgm:spPr/>
      <dgm:t>
        <a:bodyPr/>
        <a:lstStyle/>
        <a:p>
          <a:endParaRPr lang="en-US" b="1"/>
        </a:p>
      </dgm:t>
    </dgm:pt>
    <dgm:pt modelId="{6C0B6F07-74D3-48D1-924A-48CEE6D93AB8}" type="sibTrans" cxnId="{A05820F4-1133-4798-B3A9-709E713A808A}">
      <dgm:prSet/>
      <dgm:spPr/>
      <dgm:t>
        <a:bodyPr/>
        <a:lstStyle/>
        <a:p>
          <a:endParaRPr lang="en-US" b="1"/>
        </a:p>
      </dgm:t>
    </dgm:pt>
    <dgm:pt modelId="{E3898816-CA39-468E-A4FF-3D4E8983C781}" type="pres">
      <dgm:prSet presAssocID="{C52C85EA-D690-44DA-A06A-5AD27C651A95}" presName="compositeShape" presStyleCnt="0">
        <dgm:presLayoutVars>
          <dgm:dir/>
          <dgm:resizeHandles/>
        </dgm:presLayoutVars>
      </dgm:prSet>
      <dgm:spPr/>
    </dgm:pt>
    <dgm:pt modelId="{F497FB39-8A40-458D-9C1A-3A7D0961FFD1}" type="pres">
      <dgm:prSet presAssocID="{C52C85EA-D690-44DA-A06A-5AD27C651A95}" presName="pyramid" presStyleLbl="node1" presStyleIdx="0" presStyleCnt="1" custScaleX="141782"/>
      <dgm:spPr/>
    </dgm:pt>
    <dgm:pt modelId="{16ECDFE5-0DA0-42B4-94C7-189DC8232DDF}" type="pres">
      <dgm:prSet presAssocID="{C52C85EA-D690-44DA-A06A-5AD27C651A95}" presName="theList" presStyleCnt="0"/>
      <dgm:spPr/>
    </dgm:pt>
    <dgm:pt modelId="{D819B586-7011-4284-A869-34BCDBC09C12}" type="pres">
      <dgm:prSet presAssocID="{4FD91900-20D4-4A49-93C9-77291329D85C}" presName="aNode" presStyleLbl="fgAcc1" presStyleIdx="0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AD03DAA5-1258-4514-B8F7-DF534DD0ABEE}" type="pres">
      <dgm:prSet presAssocID="{4FD91900-20D4-4A49-93C9-77291329D85C}" presName="aSpace" presStyleCnt="0"/>
      <dgm:spPr/>
    </dgm:pt>
    <dgm:pt modelId="{0F37E894-4F8D-4D6A-8691-B077A8D74B75}" type="pres">
      <dgm:prSet presAssocID="{4A18D0AD-3E4B-4E6D-8DF5-EE869EAACF5B}" presName="aNode" presStyleLbl="fgAcc1" presStyleIdx="1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86BF47B0-3200-469C-91DA-1DAC567BAC4A}" type="pres">
      <dgm:prSet presAssocID="{4A18D0AD-3E4B-4E6D-8DF5-EE869EAACF5B}" presName="aSpace" presStyleCnt="0"/>
      <dgm:spPr/>
    </dgm:pt>
    <dgm:pt modelId="{0B243FCF-FE3E-4308-9769-5FF5B7CEC80B}" type="pres">
      <dgm:prSet presAssocID="{D8557697-E038-4ED2-99ED-2B99A997C813}" presName="aNode" presStyleLbl="fgAcc1" presStyleIdx="2" presStyleCnt="3" custScaleX="144032" custLinFactX="-48541" custLinFactNeighborX="-100000" custLinFactNeighborY="54384">
        <dgm:presLayoutVars>
          <dgm:bulletEnabled val="1"/>
        </dgm:presLayoutVars>
      </dgm:prSet>
      <dgm:spPr/>
    </dgm:pt>
    <dgm:pt modelId="{17C1C6E2-1B11-4921-82AA-ABE9D96D4AFC}" type="pres">
      <dgm:prSet presAssocID="{D8557697-E038-4ED2-99ED-2B99A997C813}" presName="aSpace" presStyleCnt="0"/>
      <dgm:spPr/>
    </dgm:pt>
  </dgm:ptLst>
  <dgm:cxnLst>
    <dgm:cxn modelId="{9CBA6A1B-4528-4354-B01D-B8A0827D8037}" type="presOf" srcId="{C52C85EA-D690-44DA-A06A-5AD27C651A95}" destId="{E3898816-CA39-468E-A4FF-3D4E8983C781}" srcOrd="0" destOrd="0" presId="urn:microsoft.com/office/officeart/2005/8/layout/pyramid2"/>
    <dgm:cxn modelId="{E2A18234-21B0-4531-B58A-7FC6107B7B5D}" srcId="{C52C85EA-D690-44DA-A06A-5AD27C651A95}" destId="{4A18D0AD-3E4B-4E6D-8DF5-EE869EAACF5B}" srcOrd="1" destOrd="0" parTransId="{2E3FA72C-69AF-4B4E-8E41-5DF08E7220A2}" sibTransId="{ED1727A4-8848-4CAB-97F4-DAF99B2A95AA}"/>
    <dgm:cxn modelId="{9E8DF164-004B-49C2-9925-D75B14CBF4D3}" srcId="{C52C85EA-D690-44DA-A06A-5AD27C651A95}" destId="{4FD91900-20D4-4A49-93C9-77291329D85C}" srcOrd="0" destOrd="0" parTransId="{8C2ED97E-6768-4164-9A4F-D7204A7A2173}" sibTransId="{4AD2E7EA-7B81-41E9-BFB4-D99011469038}"/>
    <dgm:cxn modelId="{E4973269-DF2E-470B-B439-3E2D6C16D6FA}" type="presOf" srcId="{4A18D0AD-3E4B-4E6D-8DF5-EE869EAACF5B}" destId="{0F37E894-4F8D-4D6A-8691-B077A8D74B75}" srcOrd="0" destOrd="0" presId="urn:microsoft.com/office/officeart/2005/8/layout/pyramid2"/>
    <dgm:cxn modelId="{C31AA772-B890-4659-AB7C-15248957C36D}" type="presOf" srcId="{D8557697-E038-4ED2-99ED-2B99A997C813}" destId="{0B243FCF-FE3E-4308-9769-5FF5B7CEC80B}" srcOrd="0" destOrd="0" presId="urn:microsoft.com/office/officeart/2005/8/layout/pyramid2"/>
    <dgm:cxn modelId="{AC874BC0-794C-4D9E-8F82-8EB12352FD8F}" type="presOf" srcId="{4FD91900-20D4-4A49-93C9-77291329D85C}" destId="{D819B586-7011-4284-A869-34BCDBC09C12}" srcOrd="0" destOrd="0" presId="urn:microsoft.com/office/officeart/2005/8/layout/pyramid2"/>
    <dgm:cxn modelId="{A05820F4-1133-4798-B3A9-709E713A808A}" srcId="{C52C85EA-D690-44DA-A06A-5AD27C651A95}" destId="{D8557697-E038-4ED2-99ED-2B99A997C813}" srcOrd="2" destOrd="0" parTransId="{66597DD9-E3DF-44B4-A67E-A89993E1BC10}" sibTransId="{6C0B6F07-74D3-48D1-924A-48CEE6D93AB8}"/>
    <dgm:cxn modelId="{F5C052E2-A6A3-4572-9F5C-19D63D01D962}" type="presParOf" srcId="{E3898816-CA39-468E-A4FF-3D4E8983C781}" destId="{F497FB39-8A40-458D-9C1A-3A7D0961FFD1}" srcOrd="0" destOrd="0" presId="urn:microsoft.com/office/officeart/2005/8/layout/pyramid2"/>
    <dgm:cxn modelId="{86EEA5BA-68FD-4A2A-82F1-6D1B6E7F7D49}" type="presParOf" srcId="{E3898816-CA39-468E-A4FF-3D4E8983C781}" destId="{16ECDFE5-0DA0-42B4-94C7-189DC8232DDF}" srcOrd="1" destOrd="0" presId="urn:microsoft.com/office/officeart/2005/8/layout/pyramid2"/>
    <dgm:cxn modelId="{1A4354A3-6173-46ED-8F3F-ACCE5E8042A2}" type="presParOf" srcId="{16ECDFE5-0DA0-42B4-94C7-189DC8232DDF}" destId="{D819B586-7011-4284-A869-34BCDBC09C12}" srcOrd="0" destOrd="0" presId="urn:microsoft.com/office/officeart/2005/8/layout/pyramid2"/>
    <dgm:cxn modelId="{AFBBF10D-C7CD-4036-90FF-BBABEC75A780}" type="presParOf" srcId="{16ECDFE5-0DA0-42B4-94C7-189DC8232DDF}" destId="{AD03DAA5-1258-4514-B8F7-DF534DD0ABEE}" srcOrd="1" destOrd="0" presId="urn:microsoft.com/office/officeart/2005/8/layout/pyramid2"/>
    <dgm:cxn modelId="{01B24F5C-44B5-4039-949E-F45E9B0AFE2A}" type="presParOf" srcId="{16ECDFE5-0DA0-42B4-94C7-189DC8232DDF}" destId="{0F37E894-4F8D-4D6A-8691-B077A8D74B75}" srcOrd="2" destOrd="0" presId="urn:microsoft.com/office/officeart/2005/8/layout/pyramid2"/>
    <dgm:cxn modelId="{77BB550F-BBF6-41CE-A692-B0E55745EEB0}" type="presParOf" srcId="{16ECDFE5-0DA0-42B4-94C7-189DC8232DDF}" destId="{86BF47B0-3200-469C-91DA-1DAC567BAC4A}" srcOrd="3" destOrd="0" presId="urn:microsoft.com/office/officeart/2005/8/layout/pyramid2"/>
    <dgm:cxn modelId="{4BE858DA-555F-48FB-BE42-E271880CC282}" type="presParOf" srcId="{16ECDFE5-0DA0-42B4-94C7-189DC8232DDF}" destId="{0B243FCF-FE3E-4308-9769-5FF5B7CEC80B}" srcOrd="4" destOrd="0" presId="urn:microsoft.com/office/officeart/2005/8/layout/pyramid2"/>
    <dgm:cxn modelId="{AA8E89D8-CF01-4CA0-B846-617A5AA67A34}" type="presParOf" srcId="{16ECDFE5-0DA0-42B4-94C7-189DC8232DDF}" destId="{17C1C6E2-1B11-4921-82AA-ABE9D96D4AF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52C85EA-D690-44DA-A06A-5AD27C651A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3898816-CA39-468E-A4FF-3D4E8983C781}" type="pres">
      <dgm:prSet presAssocID="{C52C85EA-D690-44DA-A06A-5AD27C651A95}" presName="compositeShape" presStyleCnt="0">
        <dgm:presLayoutVars>
          <dgm:dir/>
          <dgm:resizeHandles/>
        </dgm:presLayoutVars>
      </dgm:prSet>
      <dgm:spPr/>
    </dgm:pt>
  </dgm:ptLst>
  <dgm:cxnLst>
    <dgm:cxn modelId="{9CBA6A1B-4528-4354-B01D-B8A0827D8037}" type="presOf" srcId="{C52C85EA-D690-44DA-A06A-5AD27C651A95}" destId="{E3898816-CA39-468E-A4FF-3D4E8983C78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52C85EA-D690-44DA-A06A-5AD27C651A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3898816-CA39-468E-A4FF-3D4E8983C781}" type="pres">
      <dgm:prSet presAssocID="{C52C85EA-D690-44DA-A06A-5AD27C651A95}" presName="compositeShape" presStyleCnt="0">
        <dgm:presLayoutVars>
          <dgm:dir/>
          <dgm:resizeHandles/>
        </dgm:presLayoutVars>
      </dgm:prSet>
      <dgm:spPr/>
    </dgm:pt>
  </dgm:ptLst>
  <dgm:cxnLst>
    <dgm:cxn modelId="{9CBA6A1B-4528-4354-B01D-B8A0827D8037}" type="presOf" srcId="{C52C85EA-D690-44DA-A06A-5AD27C651A95}" destId="{E3898816-CA39-468E-A4FF-3D4E8983C78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52C85EA-D690-44DA-A06A-5AD27C651A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3898816-CA39-468E-A4FF-3D4E8983C781}" type="pres">
      <dgm:prSet presAssocID="{C52C85EA-D690-44DA-A06A-5AD27C651A95}" presName="compositeShape" presStyleCnt="0">
        <dgm:presLayoutVars>
          <dgm:dir/>
          <dgm:resizeHandles/>
        </dgm:presLayoutVars>
      </dgm:prSet>
      <dgm:spPr/>
    </dgm:pt>
  </dgm:ptLst>
  <dgm:cxnLst>
    <dgm:cxn modelId="{9CBA6A1B-4528-4354-B01D-B8A0827D8037}" type="presOf" srcId="{C52C85EA-D690-44DA-A06A-5AD27C651A95}" destId="{E3898816-CA39-468E-A4FF-3D4E8983C78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D7A7E-B2D9-4C7D-89EB-6BB445CF2D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8A40E-DCCF-49FF-A7E6-0A44B1885EF7}">
      <dgm:prSet phldrT="[Text]"/>
      <dgm:spPr/>
      <dgm:t>
        <a:bodyPr/>
        <a:lstStyle/>
        <a:p>
          <a:r>
            <a:rPr lang="hu-HU" dirty="0"/>
            <a:t>What are non-principled debates?</a:t>
          </a:r>
          <a:endParaRPr lang="en-US" dirty="0"/>
        </a:p>
      </dgm:t>
    </dgm:pt>
    <dgm:pt modelId="{6E293A76-5A3D-4BE7-9398-5EB503C5B885}" type="parTrans" cxnId="{5BE7DCAB-1A01-49F9-9347-733B103E38AC}">
      <dgm:prSet/>
      <dgm:spPr/>
      <dgm:t>
        <a:bodyPr/>
        <a:lstStyle/>
        <a:p>
          <a:endParaRPr lang="en-US"/>
        </a:p>
      </dgm:t>
    </dgm:pt>
    <dgm:pt modelId="{1D17912C-C9E1-4D7F-8593-2C4260E0FF3C}" type="sibTrans" cxnId="{5BE7DCAB-1A01-49F9-9347-733B103E38AC}">
      <dgm:prSet/>
      <dgm:spPr/>
      <dgm:t>
        <a:bodyPr/>
        <a:lstStyle/>
        <a:p>
          <a:endParaRPr lang="en-US"/>
        </a:p>
      </dgm:t>
    </dgm:pt>
    <dgm:pt modelId="{B503A047-5CE0-45E4-A0BE-28E8F3D03EB6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PA questions utility maximalisation</a:t>
          </a:r>
          <a:endParaRPr lang="en-US" b="1" dirty="0">
            <a:solidFill>
              <a:schemeClr val="tx1"/>
            </a:solidFill>
          </a:endParaRPr>
        </a:p>
      </dgm:t>
    </dgm:pt>
    <dgm:pt modelId="{D8C0655B-CCDE-4AA8-AC30-0FD7FD29ECAE}" type="parTrans" cxnId="{7AFD3D2E-88A9-4AC4-9D43-CC9A9FFAF0D3}">
      <dgm:prSet/>
      <dgm:spPr/>
      <dgm:t>
        <a:bodyPr/>
        <a:lstStyle/>
        <a:p>
          <a:endParaRPr lang="en-US"/>
        </a:p>
      </dgm:t>
    </dgm:pt>
    <dgm:pt modelId="{43E7915D-E5EA-43E7-9F06-53E8CBD10CF8}" type="sibTrans" cxnId="{7AFD3D2E-88A9-4AC4-9D43-CC9A9FFAF0D3}">
      <dgm:prSet/>
      <dgm:spPr/>
      <dgm:t>
        <a:bodyPr/>
        <a:lstStyle/>
        <a:p>
          <a:endParaRPr lang="en-US"/>
        </a:p>
      </dgm:t>
    </dgm:pt>
    <dgm:pt modelId="{3D866D13-2C15-4AC5-A977-D0F770BCF1DE}">
      <dgm:prSet phldrT="[Text]"/>
      <dgm:spPr/>
      <dgm:t>
        <a:bodyPr/>
        <a:lstStyle/>
        <a:p>
          <a:r>
            <a:rPr lang="hu-HU" dirty="0"/>
            <a:t>Utilitarianism: consequences maximize </a:t>
          </a:r>
          <a:r>
            <a:rPr lang="hu-HU" b="1" dirty="0"/>
            <a:t>happiness</a:t>
          </a:r>
          <a:endParaRPr lang="en-US" b="1" dirty="0"/>
        </a:p>
      </dgm:t>
    </dgm:pt>
    <dgm:pt modelId="{A3CB68C5-759B-4C5C-8DB7-A5869EEC9254}" type="parTrans" cxnId="{E05B2D64-F29C-4D14-8059-1FC7E2CE415A}">
      <dgm:prSet/>
      <dgm:spPr/>
      <dgm:t>
        <a:bodyPr/>
        <a:lstStyle/>
        <a:p>
          <a:endParaRPr lang="en-US"/>
        </a:p>
      </dgm:t>
    </dgm:pt>
    <dgm:pt modelId="{07534544-AB5C-41ED-9548-E4895C2A6FA2}" type="sibTrans" cxnId="{E05B2D64-F29C-4D14-8059-1FC7E2CE415A}">
      <dgm:prSet/>
      <dgm:spPr/>
      <dgm:t>
        <a:bodyPr/>
        <a:lstStyle/>
        <a:p>
          <a:endParaRPr lang="en-US"/>
        </a:p>
      </dgm:t>
    </dgm:pt>
    <dgm:pt modelId="{6D35CCB6-AD37-4801-987A-D3008CC0CAAF}">
      <dgm:prSet phldrT="[Text]"/>
      <dgm:spPr/>
      <dgm:t>
        <a:bodyPr/>
        <a:lstStyle/>
        <a:p>
          <a:r>
            <a:rPr lang="hu-HU" dirty="0"/>
            <a:t>Weighing up is not easy </a:t>
          </a:r>
          <a:r>
            <a:rPr lang="hu-HU" dirty="0">
              <a:sym typeface="Wingdings" panose="05000000000000000000" pitchFamily="2" charset="2"/>
            </a:rPr>
            <a:t> its not a goal</a:t>
          </a:r>
          <a:endParaRPr lang="en-US" dirty="0"/>
        </a:p>
      </dgm:t>
    </dgm:pt>
    <dgm:pt modelId="{E8D76E6B-5622-47DB-8E61-4CD392F9D7C6}" type="parTrans" cxnId="{0464D83D-573C-4670-9FA2-45B6609E7E74}">
      <dgm:prSet/>
      <dgm:spPr/>
      <dgm:t>
        <a:bodyPr/>
        <a:lstStyle/>
        <a:p>
          <a:endParaRPr lang="en-US"/>
        </a:p>
      </dgm:t>
    </dgm:pt>
    <dgm:pt modelId="{F15E874C-E501-4468-8C13-DBFC07955A86}" type="sibTrans" cxnId="{0464D83D-573C-4670-9FA2-45B6609E7E74}">
      <dgm:prSet/>
      <dgm:spPr/>
      <dgm:t>
        <a:bodyPr/>
        <a:lstStyle/>
        <a:p>
          <a:endParaRPr lang="en-US"/>
        </a:p>
      </dgm:t>
    </dgm:pt>
    <dgm:pt modelId="{EC502818-CF84-45ED-8710-87FBF5916408}">
      <dgm:prSet phldrT="[Text]"/>
      <dgm:spPr/>
      <dgm:t>
        <a:bodyPr/>
        <a:lstStyle/>
        <a:p>
          <a:r>
            <a:rPr lang="hu-HU" dirty="0"/>
            <a:t>Importance of actors can still be utilitarian</a:t>
          </a:r>
          <a:endParaRPr lang="en-US" dirty="0"/>
        </a:p>
      </dgm:t>
    </dgm:pt>
    <dgm:pt modelId="{5694FF05-7B7D-47A3-BF60-661A18C35D61}" type="parTrans" cxnId="{C0E9EFB9-A150-4FFD-8D18-7B0484D39F16}">
      <dgm:prSet/>
      <dgm:spPr/>
      <dgm:t>
        <a:bodyPr/>
        <a:lstStyle/>
        <a:p>
          <a:endParaRPr lang="en-US"/>
        </a:p>
      </dgm:t>
    </dgm:pt>
    <dgm:pt modelId="{3EE6948D-EFFD-49D5-92EF-53DA8E7BE5DB}" type="sibTrans" cxnId="{C0E9EFB9-A150-4FFD-8D18-7B0484D39F16}">
      <dgm:prSet/>
      <dgm:spPr/>
      <dgm:t>
        <a:bodyPr/>
        <a:lstStyle/>
        <a:p>
          <a:endParaRPr lang="en-US"/>
        </a:p>
      </dgm:t>
    </dgm:pt>
    <dgm:pt modelId="{BF733694-486D-48A1-A33B-C6581D187337}">
      <dgm:prSet phldrT="[Text]"/>
      <dgm:spPr/>
      <dgm:t>
        <a:bodyPr/>
        <a:lstStyle/>
        <a:p>
          <a:r>
            <a:rPr lang="hu-HU" dirty="0"/>
            <a:t>Reparation debate:</a:t>
          </a:r>
          <a:endParaRPr lang="en-US" dirty="0"/>
        </a:p>
      </dgm:t>
    </dgm:pt>
    <dgm:pt modelId="{F0FF2038-7BDD-4441-8B4B-4AADF9B76D85}" type="parTrans" cxnId="{67884287-582C-4642-94A8-885298AD9D19}">
      <dgm:prSet/>
      <dgm:spPr/>
      <dgm:t>
        <a:bodyPr/>
        <a:lstStyle/>
        <a:p>
          <a:endParaRPr lang="en-US"/>
        </a:p>
      </dgm:t>
    </dgm:pt>
    <dgm:pt modelId="{C58C3A08-3DD1-42AB-BECE-25BD6601F843}" type="sibTrans" cxnId="{67884287-582C-4642-94A8-885298AD9D19}">
      <dgm:prSet/>
      <dgm:spPr/>
      <dgm:t>
        <a:bodyPr/>
        <a:lstStyle/>
        <a:p>
          <a:endParaRPr lang="en-US"/>
        </a:p>
      </dgm:t>
    </dgm:pt>
    <dgm:pt modelId="{6FD1C338-9C05-48B4-BEE2-87C14786B0D4}">
      <dgm:prSet phldrT="[Text]"/>
      <dgm:spPr/>
      <dgm:t>
        <a:bodyPr/>
        <a:lstStyle/>
        <a:p>
          <a:r>
            <a:rPr lang="hu-HU" dirty="0"/>
            <a:t>OG: „obligation to women as MVM”</a:t>
          </a:r>
          <a:endParaRPr lang="en-US" dirty="0"/>
        </a:p>
      </dgm:t>
    </dgm:pt>
    <dgm:pt modelId="{B595E290-A1FD-439D-9521-0A652436E25C}" type="parTrans" cxnId="{4C569926-E766-4F3E-AD79-B367CDE06F34}">
      <dgm:prSet/>
      <dgm:spPr/>
      <dgm:t>
        <a:bodyPr/>
        <a:lstStyle/>
        <a:p>
          <a:endParaRPr lang="en-US"/>
        </a:p>
      </dgm:t>
    </dgm:pt>
    <dgm:pt modelId="{0D534B4E-799C-4C05-B688-F06C98761EC0}" type="sibTrans" cxnId="{4C569926-E766-4F3E-AD79-B367CDE06F34}">
      <dgm:prSet/>
      <dgm:spPr/>
      <dgm:t>
        <a:bodyPr/>
        <a:lstStyle/>
        <a:p>
          <a:endParaRPr lang="en-US"/>
        </a:p>
      </dgm:t>
    </dgm:pt>
    <dgm:pt modelId="{7E07DABE-479C-4904-9C78-9EAF92EF75EF}">
      <dgm:prSet phldrT="[Text]"/>
      <dgm:spPr/>
      <dgm:t>
        <a:bodyPr/>
        <a:lstStyle/>
        <a:p>
          <a:r>
            <a:rPr lang="hu-HU" dirty="0"/>
            <a:t>OO can either rebutt this or focus on women but can’t win only focusing on mens’ needs</a:t>
          </a:r>
          <a:endParaRPr lang="en-US" dirty="0"/>
        </a:p>
      </dgm:t>
    </dgm:pt>
    <dgm:pt modelId="{6E218F9C-8429-4C3A-8F01-F4DA3B5CE23E}" type="parTrans" cxnId="{08274DD9-DAEE-4BD8-A42F-A7036AF404E0}">
      <dgm:prSet/>
      <dgm:spPr/>
      <dgm:t>
        <a:bodyPr/>
        <a:lstStyle/>
        <a:p>
          <a:endParaRPr lang="en-US"/>
        </a:p>
      </dgm:t>
    </dgm:pt>
    <dgm:pt modelId="{01C78DE7-599F-4FD9-B176-5778F5C00E33}" type="sibTrans" cxnId="{08274DD9-DAEE-4BD8-A42F-A7036AF404E0}">
      <dgm:prSet/>
      <dgm:spPr/>
      <dgm:t>
        <a:bodyPr/>
        <a:lstStyle/>
        <a:p>
          <a:endParaRPr lang="en-US"/>
        </a:p>
      </dgm:t>
    </dgm:pt>
    <dgm:pt modelId="{50EBD81B-6E6C-4895-A86C-70B434ECB8F9}" type="pres">
      <dgm:prSet presAssocID="{8D2D7A7E-B2D9-4C7D-89EB-6BB445CF2DAA}" presName="linear" presStyleCnt="0">
        <dgm:presLayoutVars>
          <dgm:dir/>
          <dgm:animLvl val="lvl"/>
          <dgm:resizeHandles val="exact"/>
        </dgm:presLayoutVars>
      </dgm:prSet>
      <dgm:spPr/>
    </dgm:pt>
    <dgm:pt modelId="{A21FE09E-9747-484C-A358-BB30BD3FAC93}" type="pres">
      <dgm:prSet presAssocID="{D168A40E-DCCF-49FF-A7E6-0A44B1885EF7}" presName="parentLin" presStyleCnt="0"/>
      <dgm:spPr/>
    </dgm:pt>
    <dgm:pt modelId="{DB502FEE-15CB-4246-83E2-560CC1C2D83E}" type="pres">
      <dgm:prSet presAssocID="{D168A40E-DCCF-49FF-A7E6-0A44B1885EF7}" presName="parentLeftMargin" presStyleLbl="node1" presStyleIdx="0" presStyleCnt="3"/>
      <dgm:spPr/>
    </dgm:pt>
    <dgm:pt modelId="{233489E1-083F-4233-AC06-4AEA9A03D7FD}" type="pres">
      <dgm:prSet presAssocID="{D168A40E-DCCF-49FF-A7E6-0A44B1885E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E5D656-9BAD-4933-8E73-0599DFD3F554}" type="pres">
      <dgm:prSet presAssocID="{D168A40E-DCCF-49FF-A7E6-0A44B1885EF7}" presName="negativeSpace" presStyleCnt="0"/>
      <dgm:spPr/>
    </dgm:pt>
    <dgm:pt modelId="{6473EF41-D487-458B-9A4E-EB0CCEA04F2B}" type="pres">
      <dgm:prSet presAssocID="{D168A40E-DCCF-49FF-A7E6-0A44B1885EF7}" presName="childText" presStyleLbl="conFgAcc1" presStyleIdx="0" presStyleCnt="3">
        <dgm:presLayoutVars>
          <dgm:bulletEnabled val="1"/>
        </dgm:presLayoutVars>
      </dgm:prSet>
      <dgm:spPr/>
    </dgm:pt>
    <dgm:pt modelId="{5F291206-2C17-4ECA-BA70-F75775A66770}" type="pres">
      <dgm:prSet presAssocID="{1D17912C-C9E1-4D7F-8593-2C4260E0FF3C}" presName="spaceBetweenRectangles" presStyleCnt="0"/>
      <dgm:spPr/>
    </dgm:pt>
    <dgm:pt modelId="{E8103FCC-81AB-4D75-AAD5-F5BB50E949D2}" type="pres">
      <dgm:prSet presAssocID="{B503A047-5CE0-45E4-A0BE-28E8F3D03EB6}" presName="parentLin" presStyleCnt="0"/>
      <dgm:spPr/>
    </dgm:pt>
    <dgm:pt modelId="{D88C4EB3-4D2B-480B-A015-808968FBF32E}" type="pres">
      <dgm:prSet presAssocID="{B503A047-5CE0-45E4-A0BE-28E8F3D03EB6}" presName="parentLeftMargin" presStyleLbl="node1" presStyleIdx="0" presStyleCnt="3"/>
      <dgm:spPr/>
    </dgm:pt>
    <dgm:pt modelId="{CF021EE3-81A7-4E1B-82AD-7C5AB8BEA7AE}" type="pres">
      <dgm:prSet presAssocID="{B503A047-5CE0-45E4-A0BE-28E8F3D03E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6340C-BED3-4434-A4AF-91076D33994F}" type="pres">
      <dgm:prSet presAssocID="{B503A047-5CE0-45E4-A0BE-28E8F3D03EB6}" presName="negativeSpace" presStyleCnt="0"/>
      <dgm:spPr/>
    </dgm:pt>
    <dgm:pt modelId="{ECC7CC50-A49B-44A2-8EDD-90FE0E01F483}" type="pres">
      <dgm:prSet presAssocID="{B503A047-5CE0-45E4-A0BE-28E8F3D03EB6}" presName="childText" presStyleLbl="conFgAcc1" presStyleIdx="1" presStyleCnt="3">
        <dgm:presLayoutVars>
          <dgm:bulletEnabled val="1"/>
        </dgm:presLayoutVars>
      </dgm:prSet>
      <dgm:spPr/>
    </dgm:pt>
    <dgm:pt modelId="{BE3B47CD-31F0-47FF-954E-0B403581B7BD}" type="pres">
      <dgm:prSet presAssocID="{43E7915D-E5EA-43E7-9F06-53E8CBD10CF8}" presName="spaceBetweenRectangles" presStyleCnt="0"/>
      <dgm:spPr/>
    </dgm:pt>
    <dgm:pt modelId="{C1E8A7B4-EA59-4192-9F31-0705C2E25DE8}" type="pres">
      <dgm:prSet presAssocID="{EC502818-CF84-45ED-8710-87FBF5916408}" presName="parentLin" presStyleCnt="0"/>
      <dgm:spPr/>
    </dgm:pt>
    <dgm:pt modelId="{809F4BFA-C18E-4B07-9D26-EE5214A710D9}" type="pres">
      <dgm:prSet presAssocID="{EC502818-CF84-45ED-8710-87FBF5916408}" presName="parentLeftMargin" presStyleLbl="node1" presStyleIdx="1" presStyleCnt="3"/>
      <dgm:spPr/>
    </dgm:pt>
    <dgm:pt modelId="{F4FB8CBB-F3F7-40DF-A332-78E3F3DF03F5}" type="pres">
      <dgm:prSet presAssocID="{EC502818-CF84-45ED-8710-87FBF59164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D821F4-132D-416F-9BF0-CB02F2B92026}" type="pres">
      <dgm:prSet presAssocID="{EC502818-CF84-45ED-8710-87FBF5916408}" presName="negativeSpace" presStyleCnt="0"/>
      <dgm:spPr/>
    </dgm:pt>
    <dgm:pt modelId="{10E14363-F139-4127-9D4E-5A5F17666BFE}" type="pres">
      <dgm:prSet presAssocID="{EC502818-CF84-45ED-8710-87FBF59164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1B7E0E-F985-4D21-9A42-8E70368A2A06}" type="presOf" srcId="{EC502818-CF84-45ED-8710-87FBF5916408}" destId="{F4FB8CBB-F3F7-40DF-A332-78E3F3DF03F5}" srcOrd="1" destOrd="0" presId="urn:microsoft.com/office/officeart/2005/8/layout/list1"/>
    <dgm:cxn modelId="{088B9E0F-9D3C-4575-8609-AA6C2F67B08E}" type="presOf" srcId="{8D2D7A7E-B2D9-4C7D-89EB-6BB445CF2DAA}" destId="{50EBD81B-6E6C-4895-A86C-70B434ECB8F9}" srcOrd="0" destOrd="0" presId="urn:microsoft.com/office/officeart/2005/8/layout/list1"/>
    <dgm:cxn modelId="{F7375415-56D9-48F2-973E-257E7D9EE2B3}" type="presOf" srcId="{EC502818-CF84-45ED-8710-87FBF5916408}" destId="{809F4BFA-C18E-4B07-9D26-EE5214A710D9}" srcOrd="0" destOrd="0" presId="urn:microsoft.com/office/officeart/2005/8/layout/list1"/>
    <dgm:cxn modelId="{4C569926-E766-4F3E-AD79-B367CDE06F34}" srcId="{BF733694-486D-48A1-A33B-C6581D187337}" destId="{6FD1C338-9C05-48B4-BEE2-87C14786B0D4}" srcOrd="0" destOrd="0" parTransId="{B595E290-A1FD-439D-9521-0A652436E25C}" sibTransId="{0D534B4E-799C-4C05-B688-F06C98761EC0}"/>
    <dgm:cxn modelId="{297EBE2A-B2AA-4D39-B981-875680AED617}" type="presOf" srcId="{B503A047-5CE0-45E4-A0BE-28E8F3D03EB6}" destId="{D88C4EB3-4D2B-480B-A015-808968FBF32E}" srcOrd="0" destOrd="0" presId="urn:microsoft.com/office/officeart/2005/8/layout/list1"/>
    <dgm:cxn modelId="{7AFD3D2E-88A9-4AC4-9D43-CC9A9FFAF0D3}" srcId="{8D2D7A7E-B2D9-4C7D-89EB-6BB445CF2DAA}" destId="{B503A047-5CE0-45E4-A0BE-28E8F3D03EB6}" srcOrd="1" destOrd="0" parTransId="{D8C0655B-CCDE-4AA8-AC30-0FD7FD29ECAE}" sibTransId="{43E7915D-E5EA-43E7-9F06-53E8CBD10CF8}"/>
    <dgm:cxn modelId="{CBA3A537-DBF4-4692-944A-B0B4F641B0EE}" type="presOf" srcId="{D168A40E-DCCF-49FF-A7E6-0A44B1885EF7}" destId="{233489E1-083F-4233-AC06-4AEA9A03D7FD}" srcOrd="1" destOrd="0" presId="urn:microsoft.com/office/officeart/2005/8/layout/list1"/>
    <dgm:cxn modelId="{0464D83D-573C-4670-9FA2-45B6609E7E74}" srcId="{B503A047-5CE0-45E4-A0BE-28E8F3D03EB6}" destId="{6D35CCB6-AD37-4801-987A-D3008CC0CAAF}" srcOrd="0" destOrd="0" parTransId="{E8D76E6B-5622-47DB-8E61-4CD392F9D7C6}" sibTransId="{F15E874C-E501-4468-8C13-DBFC07955A86}"/>
    <dgm:cxn modelId="{E613B860-9A99-4DA7-A78F-2CDDFD487B79}" type="presOf" srcId="{3D866D13-2C15-4AC5-A977-D0F770BCF1DE}" destId="{6473EF41-D487-458B-9A4E-EB0CCEA04F2B}" srcOrd="0" destOrd="0" presId="urn:microsoft.com/office/officeart/2005/8/layout/list1"/>
    <dgm:cxn modelId="{E05B2D64-F29C-4D14-8059-1FC7E2CE415A}" srcId="{D168A40E-DCCF-49FF-A7E6-0A44B1885EF7}" destId="{3D866D13-2C15-4AC5-A977-D0F770BCF1DE}" srcOrd="0" destOrd="0" parTransId="{A3CB68C5-759B-4C5C-8DB7-A5869EEC9254}" sibTransId="{07534544-AB5C-41ED-9548-E4895C2A6FA2}"/>
    <dgm:cxn modelId="{33DA6C55-2B4C-422A-AFC5-5D4EB2F9550B}" type="presOf" srcId="{7E07DABE-479C-4904-9C78-9EAF92EF75EF}" destId="{10E14363-F139-4127-9D4E-5A5F17666BFE}" srcOrd="0" destOrd="2" presId="urn:microsoft.com/office/officeart/2005/8/layout/list1"/>
    <dgm:cxn modelId="{67884287-582C-4642-94A8-885298AD9D19}" srcId="{EC502818-CF84-45ED-8710-87FBF5916408}" destId="{BF733694-486D-48A1-A33B-C6581D187337}" srcOrd="0" destOrd="0" parTransId="{F0FF2038-7BDD-4441-8B4B-4AADF9B76D85}" sibTransId="{C58C3A08-3DD1-42AB-BECE-25BD6601F843}"/>
    <dgm:cxn modelId="{A2DD6695-C6EF-4221-A1E8-7C38A0E6D617}" type="presOf" srcId="{BF733694-486D-48A1-A33B-C6581D187337}" destId="{10E14363-F139-4127-9D4E-5A5F17666BFE}" srcOrd="0" destOrd="0" presId="urn:microsoft.com/office/officeart/2005/8/layout/list1"/>
    <dgm:cxn modelId="{5BE7DCAB-1A01-49F9-9347-733B103E38AC}" srcId="{8D2D7A7E-B2D9-4C7D-89EB-6BB445CF2DAA}" destId="{D168A40E-DCCF-49FF-A7E6-0A44B1885EF7}" srcOrd="0" destOrd="0" parTransId="{6E293A76-5A3D-4BE7-9398-5EB503C5B885}" sibTransId="{1D17912C-C9E1-4D7F-8593-2C4260E0FF3C}"/>
    <dgm:cxn modelId="{2B0884AC-9B24-4D45-9A57-4AAE34477735}" type="presOf" srcId="{6FD1C338-9C05-48B4-BEE2-87C14786B0D4}" destId="{10E14363-F139-4127-9D4E-5A5F17666BFE}" srcOrd="0" destOrd="1" presId="urn:microsoft.com/office/officeart/2005/8/layout/list1"/>
    <dgm:cxn modelId="{5A9D74B9-6D3C-48D5-A504-2F3269CC1E46}" type="presOf" srcId="{D168A40E-DCCF-49FF-A7E6-0A44B1885EF7}" destId="{DB502FEE-15CB-4246-83E2-560CC1C2D83E}" srcOrd="0" destOrd="0" presId="urn:microsoft.com/office/officeart/2005/8/layout/list1"/>
    <dgm:cxn modelId="{C0E9EFB9-A150-4FFD-8D18-7B0484D39F16}" srcId="{8D2D7A7E-B2D9-4C7D-89EB-6BB445CF2DAA}" destId="{EC502818-CF84-45ED-8710-87FBF5916408}" srcOrd="2" destOrd="0" parTransId="{5694FF05-7B7D-47A3-BF60-661A18C35D61}" sibTransId="{3EE6948D-EFFD-49D5-92EF-53DA8E7BE5DB}"/>
    <dgm:cxn modelId="{13A822BA-3F4B-4082-B908-0114C32CA25C}" type="presOf" srcId="{6D35CCB6-AD37-4801-987A-D3008CC0CAAF}" destId="{ECC7CC50-A49B-44A2-8EDD-90FE0E01F483}" srcOrd="0" destOrd="0" presId="urn:microsoft.com/office/officeart/2005/8/layout/list1"/>
    <dgm:cxn modelId="{08274DD9-DAEE-4BD8-A42F-A7036AF404E0}" srcId="{BF733694-486D-48A1-A33B-C6581D187337}" destId="{7E07DABE-479C-4904-9C78-9EAF92EF75EF}" srcOrd="1" destOrd="0" parTransId="{6E218F9C-8429-4C3A-8F01-F4DA3B5CE23E}" sibTransId="{01C78DE7-599F-4FD9-B176-5778F5C00E33}"/>
    <dgm:cxn modelId="{6FB772F6-667F-4379-BDA6-B4967B95E0F3}" type="presOf" srcId="{B503A047-5CE0-45E4-A0BE-28E8F3D03EB6}" destId="{CF021EE3-81A7-4E1B-82AD-7C5AB8BEA7AE}" srcOrd="1" destOrd="0" presId="urn:microsoft.com/office/officeart/2005/8/layout/list1"/>
    <dgm:cxn modelId="{776B663B-308A-4E38-87A8-B49EFB1DD42F}" type="presParOf" srcId="{50EBD81B-6E6C-4895-A86C-70B434ECB8F9}" destId="{A21FE09E-9747-484C-A358-BB30BD3FAC93}" srcOrd="0" destOrd="0" presId="urn:microsoft.com/office/officeart/2005/8/layout/list1"/>
    <dgm:cxn modelId="{37C4190A-999C-463B-9056-6C963328DE1E}" type="presParOf" srcId="{A21FE09E-9747-484C-A358-BB30BD3FAC93}" destId="{DB502FEE-15CB-4246-83E2-560CC1C2D83E}" srcOrd="0" destOrd="0" presId="urn:microsoft.com/office/officeart/2005/8/layout/list1"/>
    <dgm:cxn modelId="{E028CADF-F3D7-41CC-A003-B14DDC7A7010}" type="presParOf" srcId="{A21FE09E-9747-484C-A358-BB30BD3FAC93}" destId="{233489E1-083F-4233-AC06-4AEA9A03D7FD}" srcOrd="1" destOrd="0" presId="urn:microsoft.com/office/officeart/2005/8/layout/list1"/>
    <dgm:cxn modelId="{9A4837EF-2F92-46F0-8445-ACB9119879BC}" type="presParOf" srcId="{50EBD81B-6E6C-4895-A86C-70B434ECB8F9}" destId="{4DE5D656-9BAD-4933-8E73-0599DFD3F554}" srcOrd="1" destOrd="0" presId="urn:microsoft.com/office/officeart/2005/8/layout/list1"/>
    <dgm:cxn modelId="{C8383E7B-11BD-452C-8E5E-E577C99A8788}" type="presParOf" srcId="{50EBD81B-6E6C-4895-A86C-70B434ECB8F9}" destId="{6473EF41-D487-458B-9A4E-EB0CCEA04F2B}" srcOrd="2" destOrd="0" presId="urn:microsoft.com/office/officeart/2005/8/layout/list1"/>
    <dgm:cxn modelId="{7C4F1A2A-B598-4C02-8052-7A494853DF88}" type="presParOf" srcId="{50EBD81B-6E6C-4895-A86C-70B434ECB8F9}" destId="{5F291206-2C17-4ECA-BA70-F75775A66770}" srcOrd="3" destOrd="0" presId="urn:microsoft.com/office/officeart/2005/8/layout/list1"/>
    <dgm:cxn modelId="{A66063DD-33DC-401C-8238-4375C08422A9}" type="presParOf" srcId="{50EBD81B-6E6C-4895-A86C-70B434ECB8F9}" destId="{E8103FCC-81AB-4D75-AAD5-F5BB50E949D2}" srcOrd="4" destOrd="0" presId="urn:microsoft.com/office/officeart/2005/8/layout/list1"/>
    <dgm:cxn modelId="{95AE9ADA-5635-4BA4-A220-13DDD0FB46A2}" type="presParOf" srcId="{E8103FCC-81AB-4D75-AAD5-F5BB50E949D2}" destId="{D88C4EB3-4D2B-480B-A015-808968FBF32E}" srcOrd="0" destOrd="0" presId="urn:microsoft.com/office/officeart/2005/8/layout/list1"/>
    <dgm:cxn modelId="{F1CCCE20-B43F-4B95-A098-92C1BEA36BF2}" type="presParOf" srcId="{E8103FCC-81AB-4D75-AAD5-F5BB50E949D2}" destId="{CF021EE3-81A7-4E1B-82AD-7C5AB8BEA7AE}" srcOrd="1" destOrd="0" presId="urn:microsoft.com/office/officeart/2005/8/layout/list1"/>
    <dgm:cxn modelId="{BA4410AA-D198-40B8-83BE-3BE0430CB466}" type="presParOf" srcId="{50EBD81B-6E6C-4895-A86C-70B434ECB8F9}" destId="{88B6340C-BED3-4434-A4AF-91076D33994F}" srcOrd="5" destOrd="0" presId="urn:microsoft.com/office/officeart/2005/8/layout/list1"/>
    <dgm:cxn modelId="{2E43C0BF-8DB7-4232-89DE-CABA55D9FC8E}" type="presParOf" srcId="{50EBD81B-6E6C-4895-A86C-70B434ECB8F9}" destId="{ECC7CC50-A49B-44A2-8EDD-90FE0E01F483}" srcOrd="6" destOrd="0" presId="urn:microsoft.com/office/officeart/2005/8/layout/list1"/>
    <dgm:cxn modelId="{A6B462A1-CDB0-4458-AE11-A5F705A2110E}" type="presParOf" srcId="{50EBD81B-6E6C-4895-A86C-70B434ECB8F9}" destId="{BE3B47CD-31F0-47FF-954E-0B403581B7BD}" srcOrd="7" destOrd="0" presId="urn:microsoft.com/office/officeart/2005/8/layout/list1"/>
    <dgm:cxn modelId="{19DAA6DA-CBED-44C2-B4C9-CEA751B852E2}" type="presParOf" srcId="{50EBD81B-6E6C-4895-A86C-70B434ECB8F9}" destId="{C1E8A7B4-EA59-4192-9F31-0705C2E25DE8}" srcOrd="8" destOrd="0" presId="urn:microsoft.com/office/officeart/2005/8/layout/list1"/>
    <dgm:cxn modelId="{9BC1D68C-B872-4E71-A6F3-828856843FA7}" type="presParOf" srcId="{C1E8A7B4-EA59-4192-9F31-0705C2E25DE8}" destId="{809F4BFA-C18E-4B07-9D26-EE5214A710D9}" srcOrd="0" destOrd="0" presId="urn:microsoft.com/office/officeart/2005/8/layout/list1"/>
    <dgm:cxn modelId="{5C2E2E4F-A4C9-4857-A09D-DDDD336CF2DE}" type="presParOf" srcId="{C1E8A7B4-EA59-4192-9F31-0705C2E25DE8}" destId="{F4FB8CBB-F3F7-40DF-A332-78E3F3DF03F5}" srcOrd="1" destOrd="0" presId="urn:microsoft.com/office/officeart/2005/8/layout/list1"/>
    <dgm:cxn modelId="{3E33AF49-6BCA-4FF6-A1C5-D19BF1B30A6E}" type="presParOf" srcId="{50EBD81B-6E6C-4895-A86C-70B434ECB8F9}" destId="{58D821F4-132D-416F-9BF0-CB02F2B92026}" srcOrd="9" destOrd="0" presId="urn:microsoft.com/office/officeart/2005/8/layout/list1"/>
    <dgm:cxn modelId="{E9B4FCAF-BE6C-4EC5-8BF9-85BA00938C8E}" type="presParOf" srcId="{50EBD81B-6E6C-4895-A86C-70B434ECB8F9}" destId="{10E14363-F139-4127-9D4E-5A5F17666B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2D7A7E-B2D9-4C7D-89EB-6BB445CF2D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8A40E-DCCF-49FF-A7E6-0A44B1885EF7}">
      <dgm:prSet phldrT="[Text]"/>
      <dgm:spPr/>
      <dgm:t>
        <a:bodyPr/>
        <a:lstStyle/>
        <a:p>
          <a:r>
            <a:rPr lang="hu-HU" dirty="0"/>
            <a:t>What are non-principled debates?</a:t>
          </a:r>
          <a:endParaRPr lang="en-US" dirty="0"/>
        </a:p>
      </dgm:t>
    </dgm:pt>
    <dgm:pt modelId="{6E293A76-5A3D-4BE7-9398-5EB503C5B885}" type="parTrans" cxnId="{5BE7DCAB-1A01-49F9-9347-733B103E38AC}">
      <dgm:prSet/>
      <dgm:spPr/>
      <dgm:t>
        <a:bodyPr/>
        <a:lstStyle/>
        <a:p>
          <a:endParaRPr lang="en-US"/>
        </a:p>
      </dgm:t>
    </dgm:pt>
    <dgm:pt modelId="{1D17912C-C9E1-4D7F-8593-2C4260E0FF3C}" type="sibTrans" cxnId="{5BE7DCAB-1A01-49F9-9347-733B103E38AC}">
      <dgm:prSet/>
      <dgm:spPr/>
      <dgm:t>
        <a:bodyPr/>
        <a:lstStyle/>
        <a:p>
          <a:endParaRPr lang="en-US"/>
        </a:p>
      </dgm:t>
    </dgm:pt>
    <dgm:pt modelId="{B503A047-5CE0-45E4-A0BE-28E8F3D03EB6}">
      <dgm:prSet phldrT="[Text]"/>
      <dgm:spPr/>
      <dgm:t>
        <a:bodyPr/>
        <a:lstStyle/>
        <a:p>
          <a:r>
            <a:rPr lang="hu-HU" dirty="0"/>
            <a:t>PA questions utility maximalisation</a:t>
          </a:r>
          <a:endParaRPr lang="en-US" dirty="0"/>
        </a:p>
      </dgm:t>
    </dgm:pt>
    <dgm:pt modelId="{D8C0655B-CCDE-4AA8-AC30-0FD7FD29ECAE}" type="parTrans" cxnId="{7AFD3D2E-88A9-4AC4-9D43-CC9A9FFAF0D3}">
      <dgm:prSet/>
      <dgm:spPr/>
      <dgm:t>
        <a:bodyPr/>
        <a:lstStyle/>
        <a:p>
          <a:endParaRPr lang="en-US"/>
        </a:p>
      </dgm:t>
    </dgm:pt>
    <dgm:pt modelId="{43E7915D-E5EA-43E7-9F06-53E8CBD10CF8}" type="sibTrans" cxnId="{7AFD3D2E-88A9-4AC4-9D43-CC9A9FFAF0D3}">
      <dgm:prSet/>
      <dgm:spPr/>
      <dgm:t>
        <a:bodyPr/>
        <a:lstStyle/>
        <a:p>
          <a:endParaRPr lang="en-US"/>
        </a:p>
      </dgm:t>
    </dgm:pt>
    <dgm:pt modelId="{3D866D13-2C15-4AC5-A977-D0F770BCF1DE}">
      <dgm:prSet phldrT="[Text]"/>
      <dgm:spPr/>
      <dgm:t>
        <a:bodyPr/>
        <a:lstStyle/>
        <a:p>
          <a:r>
            <a:rPr lang="hu-HU" dirty="0"/>
            <a:t>Utilitarianism: consequences maximize </a:t>
          </a:r>
          <a:r>
            <a:rPr lang="hu-HU" b="1" dirty="0"/>
            <a:t>happiness</a:t>
          </a:r>
          <a:endParaRPr lang="en-US" b="1" dirty="0"/>
        </a:p>
      </dgm:t>
    </dgm:pt>
    <dgm:pt modelId="{A3CB68C5-759B-4C5C-8DB7-A5869EEC9254}" type="parTrans" cxnId="{E05B2D64-F29C-4D14-8059-1FC7E2CE415A}">
      <dgm:prSet/>
      <dgm:spPr/>
      <dgm:t>
        <a:bodyPr/>
        <a:lstStyle/>
        <a:p>
          <a:endParaRPr lang="en-US"/>
        </a:p>
      </dgm:t>
    </dgm:pt>
    <dgm:pt modelId="{07534544-AB5C-41ED-9548-E4895C2A6FA2}" type="sibTrans" cxnId="{E05B2D64-F29C-4D14-8059-1FC7E2CE415A}">
      <dgm:prSet/>
      <dgm:spPr/>
      <dgm:t>
        <a:bodyPr/>
        <a:lstStyle/>
        <a:p>
          <a:endParaRPr lang="en-US"/>
        </a:p>
      </dgm:t>
    </dgm:pt>
    <dgm:pt modelId="{6D35CCB6-AD37-4801-987A-D3008CC0CAAF}">
      <dgm:prSet phldrT="[Text]"/>
      <dgm:spPr/>
      <dgm:t>
        <a:bodyPr/>
        <a:lstStyle/>
        <a:p>
          <a:r>
            <a:rPr lang="hu-HU" dirty="0"/>
            <a:t>Weighing up is not easy </a:t>
          </a:r>
          <a:r>
            <a:rPr lang="hu-HU" dirty="0">
              <a:sym typeface="Wingdings" panose="05000000000000000000" pitchFamily="2" charset="2"/>
            </a:rPr>
            <a:t> its not a goal</a:t>
          </a:r>
          <a:endParaRPr lang="en-US" dirty="0"/>
        </a:p>
      </dgm:t>
    </dgm:pt>
    <dgm:pt modelId="{E8D76E6B-5622-47DB-8E61-4CD392F9D7C6}" type="parTrans" cxnId="{0464D83D-573C-4670-9FA2-45B6609E7E74}">
      <dgm:prSet/>
      <dgm:spPr/>
      <dgm:t>
        <a:bodyPr/>
        <a:lstStyle/>
        <a:p>
          <a:endParaRPr lang="en-US"/>
        </a:p>
      </dgm:t>
    </dgm:pt>
    <dgm:pt modelId="{F15E874C-E501-4468-8C13-DBFC07955A86}" type="sibTrans" cxnId="{0464D83D-573C-4670-9FA2-45B6609E7E74}">
      <dgm:prSet/>
      <dgm:spPr/>
      <dgm:t>
        <a:bodyPr/>
        <a:lstStyle/>
        <a:p>
          <a:endParaRPr lang="en-US"/>
        </a:p>
      </dgm:t>
    </dgm:pt>
    <dgm:pt modelId="{EC502818-CF84-45ED-8710-87FBF5916408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Importance of actors can still be utilitarian</a:t>
          </a:r>
          <a:endParaRPr lang="en-US" b="1" dirty="0">
            <a:solidFill>
              <a:schemeClr val="tx1"/>
            </a:solidFill>
          </a:endParaRPr>
        </a:p>
      </dgm:t>
    </dgm:pt>
    <dgm:pt modelId="{5694FF05-7B7D-47A3-BF60-661A18C35D61}" type="parTrans" cxnId="{C0E9EFB9-A150-4FFD-8D18-7B0484D39F16}">
      <dgm:prSet/>
      <dgm:spPr/>
      <dgm:t>
        <a:bodyPr/>
        <a:lstStyle/>
        <a:p>
          <a:endParaRPr lang="en-US"/>
        </a:p>
      </dgm:t>
    </dgm:pt>
    <dgm:pt modelId="{3EE6948D-EFFD-49D5-92EF-53DA8E7BE5DB}" type="sibTrans" cxnId="{C0E9EFB9-A150-4FFD-8D18-7B0484D39F16}">
      <dgm:prSet/>
      <dgm:spPr/>
      <dgm:t>
        <a:bodyPr/>
        <a:lstStyle/>
        <a:p>
          <a:endParaRPr lang="en-US"/>
        </a:p>
      </dgm:t>
    </dgm:pt>
    <dgm:pt modelId="{BF733694-486D-48A1-A33B-C6581D187337}">
      <dgm:prSet phldrT="[Text]"/>
      <dgm:spPr/>
      <dgm:t>
        <a:bodyPr/>
        <a:lstStyle/>
        <a:p>
          <a:r>
            <a:rPr lang="hu-HU" dirty="0"/>
            <a:t>Reparation debate:</a:t>
          </a:r>
          <a:endParaRPr lang="en-US" dirty="0"/>
        </a:p>
      </dgm:t>
    </dgm:pt>
    <dgm:pt modelId="{F0FF2038-7BDD-4441-8B4B-4AADF9B76D85}" type="parTrans" cxnId="{67884287-582C-4642-94A8-885298AD9D19}">
      <dgm:prSet/>
      <dgm:spPr/>
      <dgm:t>
        <a:bodyPr/>
        <a:lstStyle/>
        <a:p>
          <a:endParaRPr lang="en-US"/>
        </a:p>
      </dgm:t>
    </dgm:pt>
    <dgm:pt modelId="{C58C3A08-3DD1-42AB-BECE-25BD6601F843}" type="sibTrans" cxnId="{67884287-582C-4642-94A8-885298AD9D19}">
      <dgm:prSet/>
      <dgm:spPr/>
      <dgm:t>
        <a:bodyPr/>
        <a:lstStyle/>
        <a:p>
          <a:endParaRPr lang="en-US"/>
        </a:p>
      </dgm:t>
    </dgm:pt>
    <dgm:pt modelId="{6FD1C338-9C05-48B4-BEE2-87C14786B0D4}">
      <dgm:prSet phldrT="[Text]"/>
      <dgm:spPr/>
      <dgm:t>
        <a:bodyPr/>
        <a:lstStyle/>
        <a:p>
          <a:r>
            <a:rPr lang="hu-HU" dirty="0"/>
            <a:t>OG: „obligation to women as MVM”</a:t>
          </a:r>
          <a:endParaRPr lang="en-US" dirty="0"/>
        </a:p>
      </dgm:t>
    </dgm:pt>
    <dgm:pt modelId="{B595E290-A1FD-439D-9521-0A652436E25C}" type="parTrans" cxnId="{4C569926-E766-4F3E-AD79-B367CDE06F34}">
      <dgm:prSet/>
      <dgm:spPr/>
      <dgm:t>
        <a:bodyPr/>
        <a:lstStyle/>
        <a:p>
          <a:endParaRPr lang="en-US"/>
        </a:p>
      </dgm:t>
    </dgm:pt>
    <dgm:pt modelId="{0D534B4E-799C-4C05-B688-F06C98761EC0}" type="sibTrans" cxnId="{4C569926-E766-4F3E-AD79-B367CDE06F34}">
      <dgm:prSet/>
      <dgm:spPr/>
      <dgm:t>
        <a:bodyPr/>
        <a:lstStyle/>
        <a:p>
          <a:endParaRPr lang="en-US"/>
        </a:p>
      </dgm:t>
    </dgm:pt>
    <dgm:pt modelId="{7E07DABE-479C-4904-9C78-9EAF92EF75EF}">
      <dgm:prSet phldrT="[Text]"/>
      <dgm:spPr/>
      <dgm:t>
        <a:bodyPr/>
        <a:lstStyle/>
        <a:p>
          <a:r>
            <a:rPr lang="hu-HU" dirty="0"/>
            <a:t>OO can either rebutt this or focus on women but can’t win only focusing on mens’ needs</a:t>
          </a:r>
          <a:endParaRPr lang="en-US" dirty="0"/>
        </a:p>
      </dgm:t>
    </dgm:pt>
    <dgm:pt modelId="{6E218F9C-8429-4C3A-8F01-F4DA3B5CE23E}" type="parTrans" cxnId="{08274DD9-DAEE-4BD8-A42F-A7036AF404E0}">
      <dgm:prSet/>
      <dgm:spPr/>
      <dgm:t>
        <a:bodyPr/>
        <a:lstStyle/>
        <a:p>
          <a:endParaRPr lang="en-US"/>
        </a:p>
      </dgm:t>
    </dgm:pt>
    <dgm:pt modelId="{01C78DE7-599F-4FD9-B176-5778F5C00E33}" type="sibTrans" cxnId="{08274DD9-DAEE-4BD8-A42F-A7036AF404E0}">
      <dgm:prSet/>
      <dgm:spPr/>
      <dgm:t>
        <a:bodyPr/>
        <a:lstStyle/>
        <a:p>
          <a:endParaRPr lang="en-US"/>
        </a:p>
      </dgm:t>
    </dgm:pt>
    <dgm:pt modelId="{50EBD81B-6E6C-4895-A86C-70B434ECB8F9}" type="pres">
      <dgm:prSet presAssocID="{8D2D7A7E-B2D9-4C7D-89EB-6BB445CF2DAA}" presName="linear" presStyleCnt="0">
        <dgm:presLayoutVars>
          <dgm:dir/>
          <dgm:animLvl val="lvl"/>
          <dgm:resizeHandles val="exact"/>
        </dgm:presLayoutVars>
      </dgm:prSet>
      <dgm:spPr/>
    </dgm:pt>
    <dgm:pt modelId="{A21FE09E-9747-484C-A358-BB30BD3FAC93}" type="pres">
      <dgm:prSet presAssocID="{D168A40E-DCCF-49FF-A7E6-0A44B1885EF7}" presName="parentLin" presStyleCnt="0"/>
      <dgm:spPr/>
    </dgm:pt>
    <dgm:pt modelId="{DB502FEE-15CB-4246-83E2-560CC1C2D83E}" type="pres">
      <dgm:prSet presAssocID="{D168A40E-DCCF-49FF-A7E6-0A44B1885EF7}" presName="parentLeftMargin" presStyleLbl="node1" presStyleIdx="0" presStyleCnt="3"/>
      <dgm:spPr/>
    </dgm:pt>
    <dgm:pt modelId="{233489E1-083F-4233-AC06-4AEA9A03D7FD}" type="pres">
      <dgm:prSet presAssocID="{D168A40E-DCCF-49FF-A7E6-0A44B1885E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E5D656-9BAD-4933-8E73-0599DFD3F554}" type="pres">
      <dgm:prSet presAssocID="{D168A40E-DCCF-49FF-A7E6-0A44B1885EF7}" presName="negativeSpace" presStyleCnt="0"/>
      <dgm:spPr/>
    </dgm:pt>
    <dgm:pt modelId="{6473EF41-D487-458B-9A4E-EB0CCEA04F2B}" type="pres">
      <dgm:prSet presAssocID="{D168A40E-DCCF-49FF-A7E6-0A44B1885EF7}" presName="childText" presStyleLbl="conFgAcc1" presStyleIdx="0" presStyleCnt="3">
        <dgm:presLayoutVars>
          <dgm:bulletEnabled val="1"/>
        </dgm:presLayoutVars>
      </dgm:prSet>
      <dgm:spPr/>
    </dgm:pt>
    <dgm:pt modelId="{5F291206-2C17-4ECA-BA70-F75775A66770}" type="pres">
      <dgm:prSet presAssocID="{1D17912C-C9E1-4D7F-8593-2C4260E0FF3C}" presName="spaceBetweenRectangles" presStyleCnt="0"/>
      <dgm:spPr/>
    </dgm:pt>
    <dgm:pt modelId="{E8103FCC-81AB-4D75-AAD5-F5BB50E949D2}" type="pres">
      <dgm:prSet presAssocID="{B503A047-5CE0-45E4-A0BE-28E8F3D03EB6}" presName="parentLin" presStyleCnt="0"/>
      <dgm:spPr/>
    </dgm:pt>
    <dgm:pt modelId="{D88C4EB3-4D2B-480B-A015-808968FBF32E}" type="pres">
      <dgm:prSet presAssocID="{B503A047-5CE0-45E4-A0BE-28E8F3D03EB6}" presName="parentLeftMargin" presStyleLbl="node1" presStyleIdx="0" presStyleCnt="3"/>
      <dgm:spPr/>
    </dgm:pt>
    <dgm:pt modelId="{CF021EE3-81A7-4E1B-82AD-7C5AB8BEA7AE}" type="pres">
      <dgm:prSet presAssocID="{B503A047-5CE0-45E4-A0BE-28E8F3D03E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6340C-BED3-4434-A4AF-91076D33994F}" type="pres">
      <dgm:prSet presAssocID="{B503A047-5CE0-45E4-A0BE-28E8F3D03EB6}" presName="negativeSpace" presStyleCnt="0"/>
      <dgm:spPr/>
    </dgm:pt>
    <dgm:pt modelId="{ECC7CC50-A49B-44A2-8EDD-90FE0E01F483}" type="pres">
      <dgm:prSet presAssocID="{B503A047-5CE0-45E4-A0BE-28E8F3D03EB6}" presName="childText" presStyleLbl="conFgAcc1" presStyleIdx="1" presStyleCnt="3">
        <dgm:presLayoutVars>
          <dgm:bulletEnabled val="1"/>
        </dgm:presLayoutVars>
      </dgm:prSet>
      <dgm:spPr/>
    </dgm:pt>
    <dgm:pt modelId="{BE3B47CD-31F0-47FF-954E-0B403581B7BD}" type="pres">
      <dgm:prSet presAssocID="{43E7915D-E5EA-43E7-9F06-53E8CBD10CF8}" presName="spaceBetweenRectangles" presStyleCnt="0"/>
      <dgm:spPr/>
    </dgm:pt>
    <dgm:pt modelId="{C1E8A7B4-EA59-4192-9F31-0705C2E25DE8}" type="pres">
      <dgm:prSet presAssocID="{EC502818-CF84-45ED-8710-87FBF5916408}" presName="parentLin" presStyleCnt="0"/>
      <dgm:spPr/>
    </dgm:pt>
    <dgm:pt modelId="{809F4BFA-C18E-4B07-9D26-EE5214A710D9}" type="pres">
      <dgm:prSet presAssocID="{EC502818-CF84-45ED-8710-87FBF5916408}" presName="parentLeftMargin" presStyleLbl="node1" presStyleIdx="1" presStyleCnt="3"/>
      <dgm:spPr/>
    </dgm:pt>
    <dgm:pt modelId="{F4FB8CBB-F3F7-40DF-A332-78E3F3DF03F5}" type="pres">
      <dgm:prSet presAssocID="{EC502818-CF84-45ED-8710-87FBF59164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8D821F4-132D-416F-9BF0-CB02F2B92026}" type="pres">
      <dgm:prSet presAssocID="{EC502818-CF84-45ED-8710-87FBF5916408}" presName="negativeSpace" presStyleCnt="0"/>
      <dgm:spPr/>
    </dgm:pt>
    <dgm:pt modelId="{10E14363-F139-4127-9D4E-5A5F17666BFE}" type="pres">
      <dgm:prSet presAssocID="{EC502818-CF84-45ED-8710-87FBF59164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1B7E0E-F985-4D21-9A42-8E70368A2A06}" type="presOf" srcId="{EC502818-CF84-45ED-8710-87FBF5916408}" destId="{F4FB8CBB-F3F7-40DF-A332-78E3F3DF03F5}" srcOrd="1" destOrd="0" presId="urn:microsoft.com/office/officeart/2005/8/layout/list1"/>
    <dgm:cxn modelId="{088B9E0F-9D3C-4575-8609-AA6C2F67B08E}" type="presOf" srcId="{8D2D7A7E-B2D9-4C7D-89EB-6BB445CF2DAA}" destId="{50EBD81B-6E6C-4895-A86C-70B434ECB8F9}" srcOrd="0" destOrd="0" presId="urn:microsoft.com/office/officeart/2005/8/layout/list1"/>
    <dgm:cxn modelId="{F7375415-56D9-48F2-973E-257E7D9EE2B3}" type="presOf" srcId="{EC502818-CF84-45ED-8710-87FBF5916408}" destId="{809F4BFA-C18E-4B07-9D26-EE5214A710D9}" srcOrd="0" destOrd="0" presId="urn:microsoft.com/office/officeart/2005/8/layout/list1"/>
    <dgm:cxn modelId="{4C569926-E766-4F3E-AD79-B367CDE06F34}" srcId="{BF733694-486D-48A1-A33B-C6581D187337}" destId="{6FD1C338-9C05-48B4-BEE2-87C14786B0D4}" srcOrd="0" destOrd="0" parTransId="{B595E290-A1FD-439D-9521-0A652436E25C}" sibTransId="{0D534B4E-799C-4C05-B688-F06C98761EC0}"/>
    <dgm:cxn modelId="{297EBE2A-B2AA-4D39-B981-875680AED617}" type="presOf" srcId="{B503A047-5CE0-45E4-A0BE-28E8F3D03EB6}" destId="{D88C4EB3-4D2B-480B-A015-808968FBF32E}" srcOrd="0" destOrd="0" presId="urn:microsoft.com/office/officeart/2005/8/layout/list1"/>
    <dgm:cxn modelId="{7AFD3D2E-88A9-4AC4-9D43-CC9A9FFAF0D3}" srcId="{8D2D7A7E-B2D9-4C7D-89EB-6BB445CF2DAA}" destId="{B503A047-5CE0-45E4-A0BE-28E8F3D03EB6}" srcOrd="1" destOrd="0" parTransId="{D8C0655B-CCDE-4AA8-AC30-0FD7FD29ECAE}" sibTransId="{43E7915D-E5EA-43E7-9F06-53E8CBD10CF8}"/>
    <dgm:cxn modelId="{CBA3A537-DBF4-4692-944A-B0B4F641B0EE}" type="presOf" srcId="{D168A40E-DCCF-49FF-A7E6-0A44B1885EF7}" destId="{233489E1-083F-4233-AC06-4AEA9A03D7FD}" srcOrd="1" destOrd="0" presId="urn:microsoft.com/office/officeart/2005/8/layout/list1"/>
    <dgm:cxn modelId="{0464D83D-573C-4670-9FA2-45B6609E7E74}" srcId="{B503A047-5CE0-45E4-A0BE-28E8F3D03EB6}" destId="{6D35CCB6-AD37-4801-987A-D3008CC0CAAF}" srcOrd="0" destOrd="0" parTransId="{E8D76E6B-5622-47DB-8E61-4CD392F9D7C6}" sibTransId="{F15E874C-E501-4468-8C13-DBFC07955A86}"/>
    <dgm:cxn modelId="{E613B860-9A99-4DA7-A78F-2CDDFD487B79}" type="presOf" srcId="{3D866D13-2C15-4AC5-A977-D0F770BCF1DE}" destId="{6473EF41-D487-458B-9A4E-EB0CCEA04F2B}" srcOrd="0" destOrd="0" presId="urn:microsoft.com/office/officeart/2005/8/layout/list1"/>
    <dgm:cxn modelId="{E05B2D64-F29C-4D14-8059-1FC7E2CE415A}" srcId="{D168A40E-DCCF-49FF-A7E6-0A44B1885EF7}" destId="{3D866D13-2C15-4AC5-A977-D0F770BCF1DE}" srcOrd="0" destOrd="0" parTransId="{A3CB68C5-759B-4C5C-8DB7-A5869EEC9254}" sibTransId="{07534544-AB5C-41ED-9548-E4895C2A6FA2}"/>
    <dgm:cxn modelId="{33DA6C55-2B4C-422A-AFC5-5D4EB2F9550B}" type="presOf" srcId="{7E07DABE-479C-4904-9C78-9EAF92EF75EF}" destId="{10E14363-F139-4127-9D4E-5A5F17666BFE}" srcOrd="0" destOrd="2" presId="urn:microsoft.com/office/officeart/2005/8/layout/list1"/>
    <dgm:cxn modelId="{67884287-582C-4642-94A8-885298AD9D19}" srcId="{EC502818-CF84-45ED-8710-87FBF5916408}" destId="{BF733694-486D-48A1-A33B-C6581D187337}" srcOrd="0" destOrd="0" parTransId="{F0FF2038-7BDD-4441-8B4B-4AADF9B76D85}" sibTransId="{C58C3A08-3DD1-42AB-BECE-25BD6601F843}"/>
    <dgm:cxn modelId="{A2DD6695-C6EF-4221-A1E8-7C38A0E6D617}" type="presOf" srcId="{BF733694-486D-48A1-A33B-C6581D187337}" destId="{10E14363-F139-4127-9D4E-5A5F17666BFE}" srcOrd="0" destOrd="0" presId="urn:microsoft.com/office/officeart/2005/8/layout/list1"/>
    <dgm:cxn modelId="{5BE7DCAB-1A01-49F9-9347-733B103E38AC}" srcId="{8D2D7A7E-B2D9-4C7D-89EB-6BB445CF2DAA}" destId="{D168A40E-DCCF-49FF-A7E6-0A44B1885EF7}" srcOrd="0" destOrd="0" parTransId="{6E293A76-5A3D-4BE7-9398-5EB503C5B885}" sibTransId="{1D17912C-C9E1-4D7F-8593-2C4260E0FF3C}"/>
    <dgm:cxn modelId="{2B0884AC-9B24-4D45-9A57-4AAE34477735}" type="presOf" srcId="{6FD1C338-9C05-48B4-BEE2-87C14786B0D4}" destId="{10E14363-F139-4127-9D4E-5A5F17666BFE}" srcOrd="0" destOrd="1" presId="urn:microsoft.com/office/officeart/2005/8/layout/list1"/>
    <dgm:cxn modelId="{5A9D74B9-6D3C-48D5-A504-2F3269CC1E46}" type="presOf" srcId="{D168A40E-DCCF-49FF-A7E6-0A44B1885EF7}" destId="{DB502FEE-15CB-4246-83E2-560CC1C2D83E}" srcOrd="0" destOrd="0" presId="urn:microsoft.com/office/officeart/2005/8/layout/list1"/>
    <dgm:cxn modelId="{C0E9EFB9-A150-4FFD-8D18-7B0484D39F16}" srcId="{8D2D7A7E-B2D9-4C7D-89EB-6BB445CF2DAA}" destId="{EC502818-CF84-45ED-8710-87FBF5916408}" srcOrd="2" destOrd="0" parTransId="{5694FF05-7B7D-47A3-BF60-661A18C35D61}" sibTransId="{3EE6948D-EFFD-49D5-92EF-53DA8E7BE5DB}"/>
    <dgm:cxn modelId="{13A822BA-3F4B-4082-B908-0114C32CA25C}" type="presOf" srcId="{6D35CCB6-AD37-4801-987A-D3008CC0CAAF}" destId="{ECC7CC50-A49B-44A2-8EDD-90FE0E01F483}" srcOrd="0" destOrd="0" presId="urn:microsoft.com/office/officeart/2005/8/layout/list1"/>
    <dgm:cxn modelId="{08274DD9-DAEE-4BD8-A42F-A7036AF404E0}" srcId="{BF733694-486D-48A1-A33B-C6581D187337}" destId="{7E07DABE-479C-4904-9C78-9EAF92EF75EF}" srcOrd="1" destOrd="0" parTransId="{6E218F9C-8429-4C3A-8F01-F4DA3B5CE23E}" sibTransId="{01C78DE7-599F-4FD9-B176-5778F5C00E33}"/>
    <dgm:cxn modelId="{6FB772F6-667F-4379-BDA6-B4967B95E0F3}" type="presOf" srcId="{B503A047-5CE0-45E4-A0BE-28E8F3D03EB6}" destId="{CF021EE3-81A7-4E1B-82AD-7C5AB8BEA7AE}" srcOrd="1" destOrd="0" presId="urn:microsoft.com/office/officeart/2005/8/layout/list1"/>
    <dgm:cxn modelId="{776B663B-308A-4E38-87A8-B49EFB1DD42F}" type="presParOf" srcId="{50EBD81B-6E6C-4895-A86C-70B434ECB8F9}" destId="{A21FE09E-9747-484C-A358-BB30BD3FAC93}" srcOrd="0" destOrd="0" presId="urn:microsoft.com/office/officeart/2005/8/layout/list1"/>
    <dgm:cxn modelId="{37C4190A-999C-463B-9056-6C963328DE1E}" type="presParOf" srcId="{A21FE09E-9747-484C-A358-BB30BD3FAC93}" destId="{DB502FEE-15CB-4246-83E2-560CC1C2D83E}" srcOrd="0" destOrd="0" presId="urn:microsoft.com/office/officeart/2005/8/layout/list1"/>
    <dgm:cxn modelId="{E028CADF-F3D7-41CC-A003-B14DDC7A7010}" type="presParOf" srcId="{A21FE09E-9747-484C-A358-BB30BD3FAC93}" destId="{233489E1-083F-4233-AC06-4AEA9A03D7FD}" srcOrd="1" destOrd="0" presId="urn:microsoft.com/office/officeart/2005/8/layout/list1"/>
    <dgm:cxn modelId="{9A4837EF-2F92-46F0-8445-ACB9119879BC}" type="presParOf" srcId="{50EBD81B-6E6C-4895-A86C-70B434ECB8F9}" destId="{4DE5D656-9BAD-4933-8E73-0599DFD3F554}" srcOrd="1" destOrd="0" presId="urn:microsoft.com/office/officeart/2005/8/layout/list1"/>
    <dgm:cxn modelId="{C8383E7B-11BD-452C-8E5E-E577C99A8788}" type="presParOf" srcId="{50EBD81B-6E6C-4895-A86C-70B434ECB8F9}" destId="{6473EF41-D487-458B-9A4E-EB0CCEA04F2B}" srcOrd="2" destOrd="0" presId="urn:microsoft.com/office/officeart/2005/8/layout/list1"/>
    <dgm:cxn modelId="{7C4F1A2A-B598-4C02-8052-7A494853DF88}" type="presParOf" srcId="{50EBD81B-6E6C-4895-A86C-70B434ECB8F9}" destId="{5F291206-2C17-4ECA-BA70-F75775A66770}" srcOrd="3" destOrd="0" presId="urn:microsoft.com/office/officeart/2005/8/layout/list1"/>
    <dgm:cxn modelId="{A66063DD-33DC-401C-8238-4375C08422A9}" type="presParOf" srcId="{50EBD81B-6E6C-4895-A86C-70B434ECB8F9}" destId="{E8103FCC-81AB-4D75-AAD5-F5BB50E949D2}" srcOrd="4" destOrd="0" presId="urn:microsoft.com/office/officeart/2005/8/layout/list1"/>
    <dgm:cxn modelId="{95AE9ADA-5635-4BA4-A220-13DDD0FB46A2}" type="presParOf" srcId="{E8103FCC-81AB-4D75-AAD5-F5BB50E949D2}" destId="{D88C4EB3-4D2B-480B-A015-808968FBF32E}" srcOrd="0" destOrd="0" presId="urn:microsoft.com/office/officeart/2005/8/layout/list1"/>
    <dgm:cxn modelId="{F1CCCE20-B43F-4B95-A098-92C1BEA36BF2}" type="presParOf" srcId="{E8103FCC-81AB-4D75-AAD5-F5BB50E949D2}" destId="{CF021EE3-81A7-4E1B-82AD-7C5AB8BEA7AE}" srcOrd="1" destOrd="0" presId="urn:microsoft.com/office/officeart/2005/8/layout/list1"/>
    <dgm:cxn modelId="{BA4410AA-D198-40B8-83BE-3BE0430CB466}" type="presParOf" srcId="{50EBD81B-6E6C-4895-A86C-70B434ECB8F9}" destId="{88B6340C-BED3-4434-A4AF-91076D33994F}" srcOrd="5" destOrd="0" presId="urn:microsoft.com/office/officeart/2005/8/layout/list1"/>
    <dgm:cxn modelId="{2E43C0BF-8DB7-4232-89DE-CABA55D9FC8E}" type="presParOf" srcId="{50EBD81B-6E6C-4895-A86C-70B434ECB8F9}" destId="{ECC7CC50-A49B-44A2-8EDD-90FE0E01F483}" srcOrd="6" destOrd="0" presId="urn:microsoft.com/office/officeart/2005/8/layout/list1"/>
    <dgm:cxn modelId="{A6B462A1-CDB0-4458-AE11-A5F705A2110E}" type="presParOf" srcId="{50EBD81B-6E6C-4895-A86C-70B434ECB8F9}" destId="{BE3B47CD-31F0-47FF-954E-0B403581B7BD}" srcOrd="7" destOrd="0" presId="urn:microsoft.com/office/officeart/2005/8/layout/list1"/>
    <dgm:cxn modelId="{19DAA6DA-CBED-44C2-B4C9-CEA751B852E2}" type="presParOf" srcId="{50EBD81B-6E6C-4895-A86C-70B434ECB8F9}" destId="{C1E8A7B4-EA59-4192-9F31-0705C2E25DE8}" srcOrd="8" destOrd="0" presId="urn:microsoft.com/office/officeart/2005/8/layout/list1"/>
    <dgm:cxn modelId="{9BC1D68C-B872-4E71-A6F3-828856843FA7}" type="presParOf" srcId="{C1E8A7B4-EA59-4192-9F31-0705C2E25DE8}" destId="{809F4BFA-C18E-4B07-9D26-EE5214A710D9}" srcOrd="0" destOrd="0" presId="urn:microsoft.com/office/officeart/2005/8/layout/list1"/>
    <dgm:cxn modelId="{5C2E2E4F-A4C9-4857-A09D-DDDD336CF2DE}" type="presParOf" srcId="{C1E8A7B4-EA59-4192-9F31-0705C2E25DE8}" destId="{F4FB8CBB-F3F7-40DF-A332-78E3F3DF03F5}" srcOrd="1" destOrd="0" presId="urn:microsoft.com/office/officeart/2005/8/layout/list1"/>
    <dgm:cxn modelId="{3E33AF49-6BCA-4FF6-A1C5-D19BF1B30A6E}" type="presParOf" srcId="{50EBD81B-6E6C-4895-A86C-70B434ECB8F9}" destId="{58D821F4-132D-416F-9BF0-CB02F2B92026}" srcOrd="9" destOrd="0" presId="urn:microsoft.com/office/officeart/2005/8/layout/list1"/>
    <dgm:cxn modelId="{E9B4FCAF-BE6C-4EC5-8BF9-85BA00938C8E}" type="presParOf" srcId="{50EBD81B-6E6C-4895-A86C-70B434ECB8F9}" destId="{10E14363-F139-4127-9D4E-5A5F17666B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CF9AB9-86BA-408A-B684-F6D146602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D4393-ABA0-465D-A9FB-AD087DD7D6ED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Co-opting</a:t>
          </a:r>
          <a:endParaRPr lang="en-US" b="1" dirty="0">
            <a:solidFill>
              <a:schemeClr val="tx1"/>
            </a:solidFill>
          </a:endParaRPr>
        </a:p>
      </dgm:t>
    </dgm:pt>
    <dgm:pt modelId="{675B9FBA-D40A-4DF9-8B00-15BDDCD71929}" type="parTrans" cxnId="{89795609-EF7B-473A-BBDB-317F9563A571}">
      <dgm:prSet/>
      <dgm:spPr/>
      <dgm:t>
        <a:bodyPr/>
        <a:lstStyle/>
        <a:p>
          <a:endParaRPr lang="en-US"/>
        </a:p>
      </dgm:t>
    </dgm:pt>
    <dgm:pt modelId="{A00AFE20-54F9-4DDB-91FD-58E721D9898E}" type="sibTrans" cxnId="{89795609-EF7B-473A-BBDB-317F9563A571}">
      <dgm:prSet/>
      <dgm:spPr/>
      <dgm:t>
        <a:bodyPr/>
        <a:lstStyle/>
        <a:p>
          <a:endParaRPr lang="en-US"/>
        </a:p>
      </dgm:t>
    </dgm:pt>
    <dgm:pt modelId="{657CE2B0-5D8C-4167-823A-EDFD58ACE472}">
      <dgm:prSet phldrT="[Text]"/>
      <dgm:spPr/>
      <dgm:t>
        <a:bodyPr/>
        <a:lstStyle/>
        <a:p>
          <a:r>
            <a:rPr lang="hu-HU" dirty="0"/>
            <a:t>Question thought-experiment</a:t>
          </a:r>
          <a:endParaRPr lang="en-US" dirty="0"/>
        </a:p>
      </dgm:t>
    </dgm:pt>
    <dgm:pt modelId="{CDEE9EEC-8248-40F2-A5F6-0BDFA71C582C}" type="parTrans" cxnId="{A68955FD-FB01-4EE0-BB37-61438C17279E}">
      <dgm:prSet/>
      <dgm:spPr/>
      <dgm:t>
        <a:bodyPr/>
        <a:lstStyle/>
        <a:p>
          <a:endParaRPr lang="en-US"/>
        </a:p>
      </dgm:t>
    </dgm:pt>
    <dgm:pt modelId="{D4AAA341-D175-4395-B5EC-9A35DA3C1ECD}" type="sibTrans" cxnId="{A68955FD-FB01-4EE0-BB37-61438C17279E}">
      <dgm:prSet/>
      <dgm:spPr/>
      <dgm:t>
        <a:bodyPr/>
        <a:lstStyle/>
        <a:p>
          <a:endParaRPr lang="en-US"/>
        </a:p>
      </dgm:t>
    </dgm:pt>
    <dgm:pt modelId="{2F7F817A-B211-4470-826A-946B9904801C}">
      <dgm:prSet phldrT="[Text]"/>
      <dgm:spPr/>
      <dgm:t>
        <a:bodyPr/>
        <a:lstStyle/>
        <a:p>
          <a:r>
            <a:rPr lang="hu-HU" dirty="0"/>
            <a:t>Provide contesting principles</a:t>
          </a:r>
          <a:endParaRPr lang="en-US" dirty="0"/>
        </a:p>
      </dgm:t>
    </dgm:pt>
    <dgm:pt modelId="{8EC8681C-B693-42EC-A758-7FAD94CAD183}" type="parTrans" cxnId="{D5472E12-C483-4BEA-A3A5-4A663F4E2494}">
      <dgm:prSet/>
      <dgm:spPr/>
      <dgm:t>
        <a:bodyPr/>
        <a:lstStyle/>
        <a:p>
          <a:endParaRPr lang="en-US"/>
        </a:p>
      </dgm:t>
    </dgm:pt>
    <dgm:pt modelId="{C048DE8A-0637-4ADC-805F-87DC8900271F}" type="sibTrans" cxnId="{D5472E12-C483-4BEA-A3A5-4A663F4E2494}">
      <dgm:prSet/>
      <dgm:spPr/>
      <dgm:t>
        <a:bodyPr/>
        <a:lstStyle/>
        <a:p>
          <a:endParaRPr lang="en-US"/>
        </a:p>
      </dgm:t>
    </dgm:pt>
    <dgm:pt modelId="{80D79061-D5FF-4321-AD1B-9B0735617679}">
      <dgm:prSet/>
      <dgm:spPr/>
      <dgm:t>
        <a:bodyPr/>
        <a:lstStyle/>
        <a:p>
          <a:r>
            <a:rPr lang="hu-HU" dirty="0"/>
            <a:t>Explain why you fulfill the principle better</a:t>
          </a:r>
          <a:endParaRPr lang="en-US" dirty="0"/>
        </a:p>
      </dgm:t>
    </dgm:pt>
    <dgm:pt modelId="{D0D33D46-C7AB-4542-A6F3-47A39689EA59}" type="parTrans" cxnId="{47972EB8-1D70-4CA0-8434-42B0833B2841}">
      <dgm:prSet/>
      <dgm:spPr/>
      <dgm:t>
        <a:bodyPr/>
        <a:lstStyle/>
        <a:p>
          <a:endParaRPr lang="en-US"/>
        </a:p>
      </dgm:t>
    </dgm:pt>
    <dgm:pt modelId="{74A569B2-A367-4D2B-844A-BE18720628E2}" type="sibTrans" cxnId="{47972EB8-1D70-4CA0-8434-42B0833B2841}">
      <dgm:prSet/>
      <dgm:spPr/>
      <dgm:t>
        <a:bodyPr/>
        <a:lstStyle/>
        <a:p>
          <a:endParaRPr lang="en-US"/>
        </a:p>
      </dgm:t>
    </dgm:pt>
    <dgm:pt modelId="{30CF1543-D4B6-4940-8490-40FD2F0F9CE8}">
      <dgm:prSet/>
      <dgm:spPr/>
      <dgm:t>
        <a:bodyPr/>
        <a:lstStyle/>
        <a:p>
          <a:r>
            <a:rPr lang="hu-HU" dirty="0"/>
            <a:t>Characterisation, f.e.: University professor whose wife cheats</a:t>
          </a:r>
          <a:endParaRPr lang="en-US" dirty="0"/>
        </a:p>
      </dgm:t>
    </dgm:pt>
    <dgm:pt modelId="{89003C2A-A7CE-42E6-9D55-0F8324461F5A}" type="parTrans" cxnId="{5B78848B-A337-40DC-A35A-80A9A6B2D38E}">
      <dgm:prSet/>
      <dgm:spPr/>
      <dgm:t>
        <a:bodyPr/>
        <a:lstStyle/>
        <a:p>
          <a:endParaRPr lang="en-US"/>
        </a:p>
      </dgm:t>
    </dgm:pt>
    <dgm:pt modelId="{C0DA95B1-692B-4FBB-99A3-351A248837FB}" type="sibTrans" cxnId="{5B78848B-A337-40DC-A35A-80A9A6B2D38E}">
      <dgm:prSet/>
      <dgm:spPr/>
      <dgm:t>
        <a:bodyPr/>
        <a:lstStyle/>
        <a:p>
          <a:endParaRPr lang="en-US"/>
        </a:p>
      </dgm:t>
    </dgm:pt>
    <dgm:pt modelId="{677AEA25-3268-43C5-A0CE-0B79B5E573BD}">
      <dgm:prSet/>
      <dgm:spPr/>
      <dgm:t>
        <a:bodyPr/>
        <a:lstStyle/>
        <a:p>
          <a:r>
            <a:rPr lang="hu-HU" dirty="0"/>
            <a:t>Direct rebuttal</a:t>
          </a:r>
          <a:endParaRPr lang="en-US" dirty="0"/>
        </a:p>
      </dgm:t>
    </dgm:pt>
    <dgm:pt modelId="{0FFEECC7-D4AA-4A55-AE0E-30B81E4AAB43}" type="parTrans" cxnId="{6D49D86D-28C0-466C-B18E-B32D6D54ECEB}">
      <dgm:prSet/>
      <dgm:spPr/>
      <dgm:t>
        <a:bodyPr/>
        <a:lstStyle/>
        <a:p>
          <a:endParaRPr lang="en-US"/>
        </a:p>
      </dgm:t>
    </dgm:pt>
    <dgm:pt modelId="{7F18BB2A-52D5-4777-A73B-FAA982E85E54}" type="sibTrans" cxnId="{6D49D86D-28C0-466C-B18E-B32D6D54ECEB}">
      <dgm:prSet/>
      <dgm:spPr/>
      <dgm:t>
        <a:bodyPr/>
        <a:lstStyle/>
        <a:p>
          <a:endParaRPr lang="en-US"/>
        </a:p>
      </dgm:t>
    </dgm:pt>
    <dgm:pt modelId="{CDB722A2-B53A-4C27-8300-22D19BD70A66}">
      <dgm:prSet/>
      <dgm:spPr/>
      <dgm:t>
        <a:bodyPr/>
        <a:lstStyle/>
        <a:p>
          <a:r>
            <a:rPr lang="hu-HU" dirty="0"/>
            <a:t>We are not used to it so we may find it hard – we do not have the societal intuitions yet</a:t>
          </a:r>
          <a:endParaRPr lang="en-US" dirty="0"/>
        </a:p>
      </dgm:t>
    </dgm:pt>
    <dgm:pt modelId="{D1BC6E2D-A781-4498-8348-7DC8243F99AC}" type="parTrans" cxnId="{9A4BF41C-DFB4-4AB3-889B-5F2C073BC54F}">
      <dgm:prSet/>
      <dgm:spPr/>
      <dgm:t>
        <a:bodyPr/>
        <a:lstStyle/>
        <a:p>
          <a:endParaRPr lang="en-US"/>
        </a:p>
      </dgm:t>
    </dgm:pt>
    <dgm:pt modelId="{D22A4E67-200F-4E62-879E-797216A7E893}" type="sibTrans" cxnId="{9A4BF41C-DFB4-4AB3-889B-5F2C073BC54F}">
      <dgm:prSet/>
      <dgm:spPr/>
      <dgm:t>
        <a:bodyPr/>
        <a:lstStyle/>
        <a:p>
          <a:endParaRPr lang="en-US"/>
        </a:p>
      </dgm:t>
    </dgm:pt>
    <dgm:pt modelId="{453B9A12-FC3B-4BCD-8536-DFA539F08CB3}">
      <dgm:prSet phldrT="[Text]"/>
      <dgm:spPr/>
      <dgm:t>
        <a:bodyPr/>
        <a:lstStyle/>
        <a:p>
          <a:r>
            <a:rPr lang="hu-HU" dirty="0"/>
            <a:t>Show what other obligations do we have and weigh them up</a:t>
          </a:r>
          <a:endParaRPr lang="en-US" dirty="0"/>
        </a:p>
      </dgm:t>
    </dgm:pt>
    <dgm:pt modelId="{1A46F027-97CE-4C4C-BA45-2F0B17B2B18D}" type="parTrans" cxnId="{A9205134-12C0-479F-867F-D10963047176}">
      <dgm:prSet/>
      <dgm:spPr/>
      <dgm:t>
        <a:bodyPr/>
        <a:lstStyle/>
        <a:p>
          <a:endParaRPr lang="en-US"/>
        </a:p>
      </dgm:t>
    </dgm:pt>
    <dgm:pt modelId="{FF892584-BBE3-49D1-8D3E-086F60D45CA6}" type="sibTrans" cxnId="{A9205134-12C0-479F-867F-D10963047176}">
      <dgm:prSet/>
      <dgm:spPr/>
      <dgm:t>
        <a:bodyPr/>
        <a:lstStyle/>
        <a:p>
          <a:endParaRPr lang="en-US"/>
        </a:p>
      </dgm:t>
    </dgm:pt>
    <dgm:pt modelId="{3EF28C5F-E52B-41D6-9AC8-FC14E2F154DA}" type="pres">
      <dgm:prSet presAssocID="{D7CF9AB9-86BA-408A-B684-F6D1466022A3}" presName="linear" presStyleCnt="0">
        <dgm:presLayoutVars>
          <dgm:dir/>
          <dgm:animLvl val="lvl"/>
          <dgm:resizeHandles val="exact"/>
        </dgm:presLayoutVars>
      </dgm:prSet>
      <dgm:spPr/>
    </dgm:pt>
    <dgm:pt modelId="{4435A6EC-EA77-486A-8A80-3941A91BE64A}" type="pres">
      <dgm:prSet presAssocID="{06ED4393-ABA0-465D-A9FB-AD087DD7D6ED}" presName="parentLin" presStyleCnt="0"/>
      <dgm:spPr/>
    </dgm:pt>
    <dgm:pt modelId="{C3662B10-F969-4962-8451-75ECC3F04620}" type="pres">
      <dgm:prSet presAssocID="{06ED4393-ABA0-465D-A9FB-AD087DD7D6ED}" presName="parentLeftMargin" presStyleLbl="node1" presStyleIdx="0" presStyleCnt="4"/>
      <dgm:spPr/>
    </dgm:pt>
    <dgm:pt modelId="{15092D07-CD9A-4FBB-9AAC-DC0D7A747A23}" type="pres">
      <dgm:prSet presAssocID="{06ED4393-ABA0-465D-A9FB-AD087DD7D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607238-FAB1-4E55-A33F-50640E20F3EB}" type="pres">
      <dgm:prSet presAssocID="{06ED4393-ABA0-465D-A9FB-AD087DD7D6ED}" presName="negativeSpace" presStyleCnt="0"/>
      <dgm:spPr/>
    </dgm:pt>
    <dgm:pt modelId="{F5C1B8AE-C68C-4E62-ACD1-E7D6CF1E5513}" type="pres">
      <dgm:prSet presAssocID="{06ED4393-ABA0-465D-A9FB-AD087DD7D6ED}" presName="childText" presStyleLbl="conFgAcc1" presStyleIdx="0" presStyleCnt="4">
        <dgm:presLayoutVars>
          <dgm:bulletEnabled val="1"/>
        </dgm:presLayoutVars>
      </dgm:prSet>
      <dgm:spPr/>
    </dgm:pt>
    <dgm:pt modelId="{AE21083B-459C-4FFF-A7B5-A7078D2DBBB1}" type="pres">
      <dgm:prSet presAssocID="{A00AFE20-54F9-4DDB-91FD-58E721D9898E}" presName="spaceBetweenRectangles" presStyleCnt="0"/>
      <dgm:spPr/>
    </dgm:pt>
    <dgm:pt modelId="{86F3F943-8E45-4DED-882D-5073F14DB54D}" type="pres">
      <dgm:prSet presAssocID="{657CE2B0-5D8C-4167-823A-EDFD58ACE472}" presName="parentLin" presStyleCnt="0"/>
      <dgm:spPr/>
    </dgm:pt>
    <dgm:pt modelId="{2D2AE22B-3698-476C-8182-D62F71FD7B32}" type="pres">
      <dgm:prSet presAssocID="{657CE2B0-5D8C-4167-823A-EDFD58ACE472}" presName="parentLeftMargin" presStyleLbl="node1" presStyleIdx="0" presStyleCnt="4"/>
      <dgm:spPr/>
    </dgm:pt>
    <dgm:pt modelId="{69497D36-F6BE-4248-B145-6AE2CF24BBF6}" type="pres">
      <dgm:prSet presAssocID="{657CE2B0-5D8C-4167-823A-EDFD58ACE4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81A1D-17EB-425A-9B80-855BB1656661}" type="pres">
      <dgm:prSet presAssocID="{657CE2B0-5D8C-4167-823A-EDFD58ACE472}" presName="negativeSpace" presStyleCnt="0"/>
      <dgm:spPr/>
    </dgm:pt>
    <dgm:pt modelId="{56F8B7FF-CF02-41BB-811F-EADC25F4DBDA}" type="pres">
      <dgm:prSet presAssocID="{657CE2B0-5D8C-4167-823A-EDFD58ACE472}" presName="childText" presStyleLbl="conFgAcc1" presStyleIdx="1" presStyleCnt="4">
        <dgm:presLayoutVars>
          <dgm:bulletEnabled val="1"/>
        </dgm:presLayoutVars>
      </dgm:prSet>
      <dgm:spPr/>
    </dgm:pt>
    <dgm:pt modelId="{487D8E7E-3596-4C3B-93A0-DB751E814B2B}" type="pres">
      <dgm:prSet presAssocID="{D4AAA341-D175-4395-B5EC-9A35DA3C1ECD}" presName="spaceBetweenRectangles" presStyleCnt="0"/>
      <dgm:spPr/>
    </dgm:pt>
    <dgm:pt modelId="{B0592BDC-1F30-4F62-BB3C-92FF462EA0A8}" type="pres">
      <dgm:prSet presAssocID="{2F7F817A-B211-4470-826A-946B9904801C}" presName="parentLin" presStyleCnt="0"/>
      <dgm:spPr/>
    </dgm:pt>
    <dgm:pt modelId="{F22624EE-C93C-4AD7-A84B-276DA29740DD}" type="pres">
      <dgm:prSet presAssocID="{2F7F817A-B211-4470-826A-946B9904801C}" presName="parentLeftMargin" presStyleLbl="node1" presStyleIdx="1" presStyleCnt="4"/>
      <dgm:spPr/>
    </dgm:pt>
    <dgm:pt modelId="{A825D7E7-DC31-4EB7-937B-48A7F4B18B78}" type="pres">
      <dgm:prSet presAssocID="{2F7F817A-B211-4470-826A-946B990480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6B05B1-9A8F-455F-AB42-33313848DDDE}" type="pres">
      <dgm:prSet presAssocID="{2F7F817A-B211-4470-826A-946B9904801C}" presName="negativeSpace" presStyleCnt="0"/>
      <dgm:spPr/>
    </dgm:pt>
    <dgm:pt modelId="{30BC3603-F48A-47E2-B83F-C3A9246199E1}" type="pres">
      <dgm:prSet presAssocID="{2F7F817A-B211-4470-826A-946B9904801C}" presName="childText" presStyleLbl="conFgAcc1" presStyleIdx="2" presStyleCnt="4">
        <dgm:presLayoutVars>
          <dgm:bulletEnabled val="1"/>
        </dgm:presLayoutVars>
      </dgm:prSet>
      <dgm:spPr/>
    </dgm:pt>
    <dgm:pt modelId="{EA8E63E1-4D3B-4522-A3FA-BE506A0BFAB8}" type="pres">
      <dgm:prSet presAssocID="{C048DE8A-0637-4ADC-805F-87DC8900271F}" presName="spaceBetweenRectangles" presStyleCnt="0"/>
      <dgm:spPr/>
    </dgm:pt>
    <dgm:pt modelId="{04E45C7D-D4EB-43D2-96D7-63B59ECE73DE}" type="pres">
      <dgm:prSet presAssocID="{677AEA25-3268-43C5-A0CE-0B79B5E573BD}" presName="parentLin" presStyleCnt="0"/>
      <dgm:spPr/>
    </dgm:pt>
    <dgm:pt modelId="{837A38D2-D840-46E3-A91B-F544DFD43120}" type="pres">
      <dgm:prSet presAssocID="{677AEA25-3268-43C5-A0CE-0B79B5E573BD}" presName="parentLeftMargin" presStyleLbl="node1" presStyleIdx="2" presStyleCnt="4"/>
      <dgm:spPr/>
    </dgm:pt>
    <dgm:pt modelId="{8DC56B4C-7157-45C1-905F-417801B8C717}" type="pres">
      <dgm:prSet presAssocID="{677AEA25-3268-43C5-A0CE-0B79B5E573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A425811-7353-44CD-BF6B-83E0484A7DF8}" type="pres">
      <dgm:prSet presAssocID="{677AEA25-3268-43C5-A0CE-0B79B5E573BD}" presName="negativeSpace" presStyleCnt="0"/>
      <dgm:spPr/>
    </dgm:pt>
    <dgm:pt modelId="{99BEB05B-39C5-476A-A619-F1A879910CC6}" type="pres">
      <dgm:prSet presAssocID="{677AEA25-3268-43C5-A0CE-0B79B5E573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22FF00-710D-4316-9344-81E4EED810B9}" type="presOf" srcId="{2F7F817A-B211-4470-826A-946B9904801C}" destId="{F22624EE-C93C-4AD7-A84B-276DA29740DD}" srcOrd="0" destOrd="0" presId="urn:microsoft.com/office/officeart/2005/8/layout/list1"/>
    <dgm:cxn modelId="{89795609-EF7B-473A-BBDB-317F9563A571}" srcId="{D7CF9AB9-86BA-408A-B684-F6D1466022A3}" destId="{06ED4393-ABA0-465D-A9FB-AD087DD7D6ED}" srcOrd="0" destOrd="0" parTransId="{675B9FBA-D40A-4DF9-8B00-15BDDCD71929}" sibTransId="{A00AFE20-54F9-4DDB-91FD-58E721D9898E}"/>
    <dgm:cxn modelId="{B7D8CE10-7982-448D-BECF-84D4DF598713}" type="presOf" srcId="{30CF1543-D4B6-4940-8490-40FD2F0F9CE8}" destId="{56F8B7FF-CF02-41BB-811F-EADC25F4DBDA}" srcOrd="0" destOrd="0" presId="urn:microsoft.com/office/officeart/2005/8/layout/list1"/>
    <dgm:cxn modelId="{D5472E12-C483-4BEA-A3A5-4A663F4E2494}" srcId="{D7CF9AB9-86BA-408A-B684-F6D1466022A3}" destId="{2F7F817A-B211-4470-826A-946B9904801C}" srcOrd="2" destOrd="0" parTransId="{8EC8681C-B693-42EC-A758-7FAD94CAD183}" sibTransId="{C048DE8A-0637-4ADC-805F-87DC8900271F}"/>
    <dgm:cxn modelId="{9A4BF41C-DFB4-4AB3-889B-5F2C073BC54F}" srcId="{677AEA25-3268-43C5-A0CE-0B79B5E573BD}" destId="{CDB722A2-B53A-4C27-8300-22D19BD70A66}" srcOrd="0" destOrd="0" parTransId="{D1BC6E2D-A781-4498-8348-7DC8243F99AC}" sibTransId="{D22A4E67-200F-4E62-879E-797216A7E893}"/>
    <dgm:cxn modelId="{EC59F51F-D32C-407C-A814-CA9CBE5F4C66}" type="presOf" srcId="{80D79061-D5FF-4321-AD1B-9B0735617679}" destId="{F5C1B8AE-C68C-4E62-ACD1-E7D6CF1E5513}" srcOrd="0" destOrd="0" presId="urn:microsoft.com/office/officeart/2005/8/layout/list1"/>
    <dgm:cxn modelId="{0BF26D25-E603-4895-A905-9ED143F38605}" type="presOf" srcId="{453B9A12-FC3B-4BCD-8536-DFA539F08CB3}" destId="{30BC3603-F48A-47E2-B83F-C3A9246199E1}" srcOrd="0" destOrd="0" presId="urn:microsoft.com/office/officeart/2005/8/layout/list1"/>
    <dgm:cxn modelId="{13E1FA2B-503E-4A8E-92C2-47347B8B5F1A}" type="presOf" srcId="{657CE2B0-5D8C-4167-823A-EDFD58ACE472}" destId="{69497D36-F6BE-4248-B145-6AE2CF24BBF6}" srcOrd="1" destOrd="0" presId="urn:microsoft.com/office/officeart/2005/8/layout/list1"/>
    <dgm:cxn modelId="{A9205134-12C0-479F-867F-D10963047176}" srcId="{2F7F817A-B211-4470-826A-946B9904801C}" destId="{453B9A12-FC3B-4BCD-8536-DFA539F08CB3}" srcOrd="0" destOrd="0" parTransId="{1A46F027-97CE-4C4C-BA45-2F0B17B2B18D}" sibTransId="{FF892584-BBE3-49D1-8D3E-086F60D45CA6}"/>
    <dgm:cxn modelId="{25A65C40-DD7F-4FCA-BDB7-17B4C63FE8C8}" type="presOf" srcId="{677AEA25-3268-43C5-A0CE-0B79B5E573BD}" destId="{8DC56B4C-7157-45C1-905F-417801B8C717}" srcOrd="1" destOrd="0" presId="urn:microsoft.com/office/officeart/2005/8/layout/list1"/>
    <dgm:cxn modelId="{4ADBFC5F-317C-42CB-BDA3-D89F9A256983}" type="presOf" srcId="{657CE2B0-5D8C-4167-823A-EDFD58ACE472}" destId="{2D2AE22B-3698-476C-8182-D62F71FD7B32}" srcOrd="0" destOrd="0" presId="urn:microsoft.com/office/officeart/2005/8/layout/list1"/>
    <dgm:cxn modelId="{6D49D86D-28C0-466C-B18E-B32D6D54ECEB}" srcId="{D7CF9AB9-86BA-408A-B684-F6D1466022A3}" destId="{677AEA25-3268-43C5-A0CE-0B79B5E573BD}" srcOrd="3" destOrd="0" parTransId="{0FFEECC7-D4AA-4A55-AE0E-30B81E4AAB43}" sibTransId="{7F18BB2A-52D5-4777-A73B-FAA982E85E54}"/>
    <dgm:cxn modelId="{6C8F414F-227D-45C6-B21C-D73B7982AB90}" type="presOf" srcId="{06ED4393-ABA0-465D-A9FB-AD087DD7D6ED}" destId="{15092D07-CD9A-4FBB-9AAC-DC0D7A747A23}" srcOrd="1" destOrd="0" presId="urn:microsoft.com/office/officeart/2005/8/layout/list1"/>
    <dgm:cxn modelId="{9AA6CE79-D7C8-4AEB-BB0B-52A787866C91}" type="presOf" srcId="{2F7F817A-B211-4470-826A-946B9904801C}" destId="{A825D7E7-DC31-4EB7-937B-48A7F4B18B78}" srcOrd="1" destOrd="0" presId="urn:microsoft.com/office/officeart/2005/8/layout/list1"/>
    <dgm:cxn modelId="{5B78848B-A337-40DC-A35A-80A9A6B2D38E}" srcId="{657CE2B0-5D8C-4167-823A-EDFD58ACE472}" destId="{30CF1543-D4B6-4940-8490-40FD2F0F9CE8}" srcOrd="0" destOrd="0" parTransId="{89003C2A-A7CE-42E6-9D55-0F8324461F5A}" sibTransId="{C0DA95B1-692B-4FBB-99A3-351A248837FB}"/>
    <dgm:cxn modelId="{9049ADB3-0882-4CA3-A9D7-A5F2CAB0B28B}" type="presOf" srcId="{06ED4393-ABA0-465D-A9FB-AD087DD7D6ED}" destId="{C3662B10-F969-4962-8451-75ECC3F04620}" srcOrd="0" destOrd="0" presId="urn:microsoft.com/office/officeart/2005/8/layout/list1"/>
    <dgm:cxn modelId="{47972EB8-1D70-4CA0-8434-42B0833B2841}" srcId="{06ED4393-ABA0-465D-A9FB-AD087DD7D6ED}" destId="{80D79061-D5FF-4321-AD1B-9B0735617679}" srcOrd="0" destOrd="0" parTransId="{D0D33D46-C7AB-4542-A6F3-47A39689EA59}" sibTransId="{74A569B2-A367-4D2B-844A-BE18720628E2}"/>
    <dgm:cxn modelId="{AEE160C8-8CAD-43FA-BFA7-2F137CBFF7A8}" type="presOf" srcId="{D7CF9AB9-86BA-408A-B684-F6D1466022A3}" destId="{3EF28C5F-E52B-41D6-9AC8-FC14E2F154DA}" srcOrd="0" destOrd="0" presId="urn:microsoft.com/office/officeart/2005/8/layout/list1"/>
    <dgm:cxn modelId="{E9AB25E0-2CB9-4125-8517-ABD7C8899BE7}" type="presOf" srcId="{CDB722A2-B53A-4C27-8300-22D19BD70A66}" destId="{99BEB05B-39C5-476A-A619-F1A879910CC6}" srcOrd="0" destOrd="0" presId="urn:microsoft.com/office/officeart/2005/8/layout/list1"/>
    <dgm:cxn modelId="{110390E1-BBC4-4DDA-AA9B-A431FF656EEA}" type="presOf" srcId="{677AEA25-3268-43C5-A0CE-0B79B5E573BD}" destId="{837A38D2-D840-46E3-A91B-F544DFD43120}" srcOrd="0" destOrd="0" presId="urn:microsoft.com/office/officeart/2005/8/layout/list1"/>
    <dgm:cxn modelId="{A68955FD-FB01-4EE0-BB37-61438C17279E}" srcId="{D7CF9AB9-86BA-408A-B684-F6D1466022A3}" destId="{657CE2B0-5D8C-4167-823A-EDFD58ACE472}" srcOrd="1" destOrd="0" parTransId="{CDEE9EEC-8248-40F2-A5F6-0BDFA71C582C}" sibTransId="{D4AAA341-D175-4395-B5EC-9A35DA3C1ECD}"/>
    <dgm:cxn modelId="{F15CAC82-E301-4ACE-8CB0-5B98DA093474}" type="presParOf" srcId="{3EF28C5F-E52B-41D6-9AC8-FC14E2F154DA}" destId="{4435A6EC-EA77-486A-8A80-3941A91BE64A}" srcOrd="0" destOrd="0" presId="urn:microsoft.com/office/officeart/2005/8/layout/list1"/>
    <dgm:cxn modelId="{09D2B960-C6D4-49C1-922E-17CD03A2313B}" type="presParOf" srcId="{4435A6EC-EA77-486A-8A80-3941A91BE64A}" destId="{C3662B10-F969-4962-8451-75ECC3F04620}" srcOrd="0" destOrd="0" presId="urn:microsoft.com/office/officeart/2005/8/layout/list1"/>
    <dgm:cxn modelId="{6C0BA676-9FBD-4D31-AD62-EAFF00CBB6EA}" type="presParOf" srcId="{4435A6EC-EA77-486A-8A80-3941A91BE64A}" destId="{15092D07-CD9A-4FBB-9AAC-DC0D7A747A23}" srcOrd="1" destOrd="0" presId="urn:microsoft.com/office/officeart/2005/8/layout/list1"/>
    <dgm:cxn modelId="{93B73C7D-F463-4382-A563-B0EE2C8D3FA9}" type="presParOf" srcId="{3EF28C5F-E52B-41D6-9AC8-FC14E2F154DA}" destId="{58607238-FAB1-4E55-A33F-50640E20F3EB}" srcOrd="1" destOrd="0" presId="urn:microsoft.com/office/officeart/2005/8/layout/list1"/>
    <dgm:cxn modelId="{A2C73B8C-898B-4A90-A196-FCD4ED85F6C1}" type="presParOf" srcId="{3EF28C5F-E52B-41D6-9AC8-FC14E2F154DA}" destId="{F5C1B8AE-C68C-4E62-ACD1-E7D6CF1E5513}" srcOrd="2" destOrd="0" presId="urn:microsoft.com/office/officeart/2005/8/layout/list1"/>
    <dgm:cxn modelId="{DB919E44-6B44-480C-B0D2-8DEC326B6371}" type="presParOf" srcId="{3EF28C5F-E52B-41D6-9AC8-FC14E2F154DA}" destId="{AE21083B-459C-4FFF-A7B5-A7078D2DBBB1}" srcOrd="3" destOrd="0" presId="urn:microsoft.com/office/officeart/2005/8/layout/list1"/>
    <dgm:cxn modelId="{4D866F4A-BC30-4FD6-8AF0-A281693A1C00}" type="presParOf" srcId="{3EF28C5F-E52B-41D6-9AC8-FC14E2F154DA}" destId="{86F3F943-8E45-4DED-882D-5073F14DB54D}" srcOrd="4" destOrd="0" presId="urn:microsoft.com/office/officeart/2005/8/layout/list1"/>
    <dgm:cxn modelId="{4C1F95A9-F940-4286-BB0E-47994FED93E7}" type="presParOf" srcId="{86F3F943-8E45-4DED-882D-5073F14DB54D}" destId="{2D2AE22B-3698-476C-8182-D62F71FD7B32}" srcOrd="0" destOrd="0" presId="urn:microsoft.com/office/officeart/2005/8/layout/list1"/>
    <dgm:cxn modelId="{7318C20F-4A18-434A-B876-8FC266767794}" type="presParOf" srcId="{86F3F943-8E45-4DED-882D-5073F14DB54D}" destId="{69497D36-F6BE-4248-B145-6AE2CF24BBF6}" srcOrd="1" destOrd="0" presId="urn:microsoft.com/office/officeart/2005/8/layout/list1"/>
    <dgm:cxn modelId="{571AAD6B-A968-4EEA-9D34-B5EBA363B152}" type="presParOf" srcId="{3EF28C5F-E52B-41D6-9AC8-FC14E2F154DA}" destId="{CA781A1D-17EB-425A-9B80-855BB1656661}" srcOrd="5" destOrd="0" presId="urn:microsoft.com/office/officeart/2005/8/layout/list1"/>
    <dgm:cxn modelId="{092DE2ED-9498-4428-9A28-DD49E9AE5EEF}" type="presParOf" srcId="{3EF28C5F-E52B-41D6-9AC8-FC14E2F154DA}" destId="{56F8B7FF-CF02-41BB-811F-EADC25F4DBDA}" srcOrd="6" destOrd="0" presId="urn:microsoft.com/office/officeart/2005/8/layout/list1"/>
    <dgm:cxn modelId="{59CBA02E-3E03-43A5-AB78-16C4DB48A3CE}" type="presParOf" srcId="{3EF28C5F-E52B-41D6-9AC8-FC14E2F154DA}" destId="{487D8E7E-3596-4C3B-93A0-DB751E814B2B}" srcOrd="7" destOrd="0" presId="urn:microsoft.com/office/officeart/2005/8/layout/list1"/>
    <dgm:cxn modelId="{3FD08FBE-0358-469C-B21C-B3FE472768B1}" type="presParOf" srcId="{3EF28C5F-E52B-41D6-9AC8-FC14E2F154DA}" destId="{B0592BDC-1F30-4F62-BB3C-92FF462EA0A8}" srcOrd="8" destOrd="0" presId="urn:microsoft.com/office/officeart/2005/8/layout/list1"/>
    <dgm:cxn modelId="{81530D11-6D60-4923-AD3B-2FD5333972CD}" type="presParOf" srcId="{B0592BDC-1F30-4F62-BB3C-92FF462EA0A8}" destId="{F22624EE-C93C-4AD7-A84B-276DA29740DD}" srcOrd="0" destOrd="0" presId="urn:microsoft.com/office/officeart/2005/8/layout/list1"/>
    <dgm:cxn modelId="{6F75AB33-8BC2-4873-8EBA-401D625FAB7C}" type="presParOf" srcId="{B0592BDC-1F30-4F62-BB3C-92FF462EA0A8}" destId="{A825D7E7-DC31-4EB7-937B-48A7F4B18B78}" srcOrd="1" destOrd="0" presId="urn:microsoft.com/office/officeart/2005/8/layout/list1"/>
    <dgm:cxn modelId="{3796EA30-0C12-456E-B0E5-2275F18472F6}" type="presParOf" srcId="{3EF28C5F-E52B-41D6-9AC8-FC14E2F154DA}" destId="{706B05B1-9A8F-455F-AB42-33313848DDDE}" srcOrd="9" destOrd="0" presId="urn:microsoft.com/office/officeart/2005/8/layout/list1"/>
    <dgm:cxn modelId="{1AD30F03-042B-4407-9135-5F06A5EEFBCB}" type="presParOf" srcId="{3EF28C5F-E52B-41D6-9AC8-FC14E2F154DA}" destId="{30BC3603-F48A-47E2-B83F-C3A9246199E1}" srcOrd="10" destOrd="0" presId="urn:microsoft.com/office/officeart/2005/8/layout/list1"/>
    <dgm:cxn modelId="{7CA960DD-CC2C-427F-8ACD-2631D1D0B0D6}" type="presParOf" srcId="{3EF28C5F-E52B-41D6-9AC8-FC14E2F154DA}" destId="{EA8E63E1-4D3B-4522-A3FA-BE506A0BFAB8}" srcOrd="11" destOrd="0" presId="urn:microsoft.com/office/officeart/2005/8/layout/list1"/>
    <dgm:cxn modelId="{427E1B5E-53D0-40CC-A08E-8D7A0C43E5D7}" type="presParOf" srcId="{3EF28C5F-E52B-41D6-9AC8-FC14E2F154DA}" destId="{04E45C7D-D4EB-43D2-96D7-63B59ECE73DE}" srcOrd="12" destOrd="0" presId="urn:microsoft.com/office/officeart/2005/8/layout/list1"/>
    <dgm:cxn modelId="{5055E645-F1FC-4E32-82D9-4B7C0D10D63B}" type="presParOf" srcId="{04E45C7D-D4EB-43D2-96D7-63B59ECE73DE}" destId="{837A38D2-D840-46E3-A91B-F544DFD43120}" srcOrd="0" destOrd="0" presId="urn:microsoft.com/office/officeart/2005/8/layout/list1"/>
    <dgm:cxn modelId="{62AFC9CC-DCE3-48BB-9485-91D77CEB8F4E}" type="presParOf" srcId="{04E45C7D-D4EB-43D2-96D7-63B59ECE73DE}" destId="{8DC56B4C-7157-45C1-905F-417801B8C717}" srcOrd="1" destOrd="0" presId="urn:microsoft.com/office/officeart/2005/8/layout/list1"/>
    <dgm:cxn modelId="{488DD9E7-E1EC-477C-8B26-935A38FC1577}" type="presParOf" srcId="{3EF28C5F-E52B-41D6-9AC8-FC14E2F154DA}" destId="{DA425811-7353-44CD-BF6B-83E0484A7DF8}" srcOrd="13" destOrd="0" presId="urn:microsoft.com/office/officeart/2005/8/layout/list1"/>
    <dgm:cxn modelId="{7AF20A3D-BC5F-47A0-8411-A7E7BA3BCA37}" type="presParOf" srcId="{3EF28C5F-E52B-41D6-9AC8-FC14E2F154DA}" destId="{99BEB05B-39C5-476A-A619-F1A879910C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F9AB9-86BA-408A-B684-F6D146602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D4393-ABA0-465D-A9FB-AD087DD7D6ED}">
      <dgm:prSet phldrT="[Text]"/>
      <dgm:spPr/>
      <dgm:t>
        <a:bodyPr/>
        <a:lstStyle/>
        <a:p>
          <a:r>
            <a:rPr lang="hu-HU" dirty="0"/>
            <a:t>Co-opting</a:t>
          </a:r>
          <a:endParaRPr lang="en-US" dirty="0"/>
        </a:p>
      </dgm:t>
    </dgm:pt>
    <dgm:pt modelId="{675B9FBA-D40A-4DF9-8B00-15BDDCD71929}" type="parTrans" cxnId="{89795609-EF7B-473A-BBDB-317F9563A571}">
      <dgm:prSet/>
      <dgm:spPr/>
      <dgm:t>
        <a:bodyPr/>
        <a:lstStyle/>
        <a:p>
          <a:endParaRPr lang="en-US"/>
        </a:p>
      </dgm:t>
    </dgm:pt>
    <dgm:pt modelId="{A00AFE20-54F9-4DDB-91FD-58E721D9898E}" type="sibTrans" cxnId="{89795609-EF7B-473A-BBDB-317F9563A571}">
      <dgm:prSet/>
      <dgm:spPr/>
      <dgm:t>
        <a:bodyPr/>
        <a:lstStyle/>
        <a:p>
          <a:endParaRPr lang="en-US"/>
        </a:p>
      </dgm:t>
    </dgm:pt>
    <dgm:pt modelId="{657CE2B0-5D8C-4167-823A-EDFD58ACE472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Question thought-experiment</a:t>
          </a:r>
          <a:endParaRPr lang="en-US" b="1" dirty="0">
            <a:solidFill>
              <a:schemeClr val="tx1"/>
            </a:solidFill>
          </a:endParaRPr>
        </a:p>
      </dgm:t>
    </dgm:pt>
    <dgm:pt modelId="{CDEE9EEC-8248-40F2-A5F6-0BDFA71C582C}" type="parTrans" cxnId="{A68955FD-FB01-4EE0-BB37-61438C17279E}">
      <dgm:prSet/>
      <dgm:spPr/>
      <dgm:t>
        <a:bodyPr/>
        <a:lstStyle/>
        <a:p>
          <a:endParaRPr lang="en-US"/>
        </a:p>
      </dgm:t>
    </dgm:pt>
    <dgm:pt modelId="{D4AAA341-D175-4395-B5EC-9A35DA3C1ECD}" type="sibTrans" cxnId="{A68955FD-FB01-4EE0-BB37-61438C17279E}">
      <dgm:prSet/>
      <dgm:spPr/>
      <dgm:t>
        <a:bodyPr/>
        <a:lstStyle/>
        <a:p>
          <a:endParaRPr lang="en-US"/>
        </a:p>
      </dgm:t>
    </dgm:pt>
    <dgm:pt modelId="{2F7F817A-B211-4470-826A-946B9904801C}">
      <dgm:prSet phldrT="[Text]"/>
      <dgm:spPr/>
      <dgm:t>
        <a:bodyPr/>
        <a:lstStyle/>
        <a:p>
          <a:r>
            <a:rPr lang="hu-HU" dirty="0"/>
            <a:t>Provide contesting principles</a:t>
          </a:r>
          <a:endParaRPr lang="en-US" dirty="0"/>
        </a:p>
      </dgm:t>
    </dgm:pt>
    <dgm:pt modelId="{8EC8681C-B693-42EC-A758-7FAD94CAD183}" type="parTrans" cxnId="{D5472E12-C483-4BEA-A3A5-4A663F4E2494}">
      <dgm:prSet/>
      <dgm:spPr/>
      <dgm:t>
        <a:bodyPr/>
        <a:lstStyle/>
        <a:p>
          <a:endParaRPr lang="en-US"/>
        </a:p>
      </dgm:t>
    </dgm:pt>
    <dgm:pt modelId="{C048DE8A-0637-4ADC-805F-87DC8900271F}" type="sibTrans" cxnId="{D5472E12-C483-4BEA-A3A5-4A663F4E2494}">
      <dgm:prSet/>
      <dgm:spPr/>
      <dgm:t>
        <a:bodyPr/>
        <a:lstStyle/>
        <a:p>
          <a:endParaRPr lang="en-US"/>
        </a:p>
      </dgm:t>
    </dgm:pt>
    <dgm:pt modelId="{80D79061-D5FF-4321-AD1B-9B0735617679}">
      <dgm:prSet/>
      <dgm:spPr/>
      <dgm:t>
        <a:bodyPr/>
        <a:lstStyle/>
        <a:p>
          <a:r>
            <a:rPr lang="hu-HU" dirty="0"/>
            <a:t>Explain why you fulfill the principle better</a:t>
          </a:r>
          <a:endParaRPr lang="en-US" dirty="0"/>
        </a:p>
      </dgm:t>
    </dgm:pt>
    <dgm:pt modelId="{D0D33D46-C7AB-4542-A6F3-47A39689EA59}" type="parTrans" cxnId="{47972EB8-1D70-4CA0-8434-42B0833B2841}">
      <dgm:prSet/>
      <dgm:spPr/>
      <dgm:t>
        <a:bodyPr/>
        <a:lstStyle/>
        <a:p>
          <a:endParaRPr lang="en-US"/>
        </a:p>
      </dgm:t>
    </dgm:pt>
    <dgm:pt modelId="{74A569B2-A367-4D2B-844A-BE18720628E2}" type="sibTrans" cxnId="{47972EB8-1D70-4CA0-8434-42B0833B2841}">
      <dgm:prSet/>
      <dgm:spPr/>
      <dgm:t>
        <a:bodyPr/>
        <a:lstStyle/>
        <a:p>
          <a:endParaRPr lang="en-US"/>
        </a:p>
      </dgm:t>
    </dgm:pt>
    <dgm:pt modelId="{30CF1543-D4B6-4940-8490-40FD2F0F9CE8}">
      <dgm:prSet/>
      <dgm:spPr/>
      <dgm:t>
        <a:bodyPr/>
        <a:lstStyle/>
        <a:p>
          <a:r>
            <a:rPr lang="hu-HU" dirty="0"/>
            <a:t>Characterisation, f.e.: University professor whose wife cheats</a:t>
          </a:r>
          <a:endParaRPr lang="en-US" dirty="0"/>
        </a:p>
      </dgm:t>
    </dgm:pt>
    <dgm:pt modelId="{89003C2A-A7CE-42E6-9D55-0F8324461F5A}" type="parTrans" cxnId="{5B78848B-A337-40DC-A35A-80A9A6B2D38E}">
      <dgm:prSet/>
      <dgm:spPr/>
      <dgm:t>
        <a:bodyPr/>
        <a:lstStyle/>
        <a:p>
          <a:endParaRPr lang="en-US"/>
        </a:p>
      </dgm:t>
    </dgm:pt>
    <dgm:pt modelId="{C0DA95B1-692B-4FBB-99A3-351A248837FB}" type="sibTrans" cxnId="{5B78848B-A337-40DC-A35A-80A9A6B2D38E}">
      <dgm:prSet/>
      <dgm:spPr/>
      <dgm:t>
        <a:bodyPr/>
        <a:lstStyle/>
        <a:p>
          <a:endParaRPr lang="en-US"/>
        </a:p>
      </dgm:t>
    </dgm:pt>
    <dgm:pt modelId="{677AEA25-3268-43C5-A0CE-0B79B5E573BD}">
      <dgm:prSet/>
      <dgm:spPr/>
      <dgm:t>
        <a:bodyPr/>
        <a:lstStyle/>
        <a:p>
          <a:r>
            <a:rPr lang="hu-HU" dirty="0"/>
            <a:t>Direct rebuttal</a:t>
          </a:r>
          <a:endParaRPr lang="en-US" dirty="0"/>
        </a:p>
      </dgm:t>
    </dgm:pt>
    <dgm:pt modelId="{0FFEECC7-D4AA-4A55-AE0E-30B81E4AAB43}" type="parTrans" cxnId="{6D49D86D-28C0-466C-B18E-B32D6D54ECEB}">
      <dgm:prSet/>
      <dgm:spPr/>
      <dgm:t>
        <a:bodyPr/>
        <a:lstStyle/>
        <a:p>
          <a:endParaRPr lang="en-US"/>
        </a:p>
      </dgm:t>
    </dgm:pt>
    <dgm:pt modelId="{7F18BB2A-52D5-4777-A73B-FAA982E85E54}" type="sibTrans" cxnId="{6D49D86D-28C0-466C-B18E-B32D6D54ECEB}">
      <dgm:prSet/>
      <dgm:spPr/>
      <dgm:t>
        <a:bodyPr/>
        <a:lstStyle/>
        <a:p>
          <a:endParaRPr lang="en-US"/>
        </a:p>
      </dgm:t>
    </dgm:pt>
    <dgm:pt modelId="{CDB722A2-B53A-4C27-8300-22D19BD70A66}">
      <dgm:prSet/>
      <dgm:spPr/>
      <dgm:t>
        <a:bodyPr/>
        <a:lstStyle/>
        <a:p>
          <a:r>
            <a:rPr lang="hu-HU" dirty="0"/>
            <a:t>We are not used to it so we may find it hard – we do not have the societal intuitions yet</a:t>
          </a:r>
          <a:endParaRPr lang="en-US" dirty="0"/>
        </a:p>
      </dgm:t>
    </dgm:pt>
    <dgm:pt modelId="{D1BC6E2D-A781-4498-8348-7DC8243F99AC}" type="parTrans" cxnId="{9A4BF41C-DFB4-4AB3-889B-5F2C073BC54F}">
      <dgm:prSet/>
      <dgm:spPr/>
      <dgm:t>
        <a:bodyPr/>
        <a:lstStyle/>
        <a:p>
          <a:endParaRPr lang="en-US"/>
        </a:p>
      </dgm:t>
    </dgm:pt>
    <dgm:pt modelId="{D22A4E67-200F-4E62-879E-797216A7E893}" type="sibTrans" cxnId="{9A4BF41C-DFB4-4AB3-889B-5F2C073BC54F}">
      <dgm:prSet/>
      <dgm:spPr/>
      <dgm:t>
        <a:bodyPr/>
        <a:lstStyle/>
        <a:p>
          <a:endParaRPr lang="en-US"/>
        </a:p>
      </dgm:t>
    </dgm:pt>
    <dgm:pt modelId="{453B9A12-FC3B-4BCD-8536-DFA539F08CB3}">
      <dgm:prSet phldrT="[Text]"/>
      <dgm:spPr/>
      <dgm:t>
        <a:bodyPr/>
        <a:lstStyle/>
        <a:p>
          <a:r>
            <a:rPr lang="hu-HU" dirty="0"/>
            <a:t>Show what other obligations do we have and weigh them up</a:t>
          </a:r>
          <a:endParaRPr lang="en-US" dirty="0"/>
        </a:p>
      </dgm:t>
    </dgm:pt>
    <dgm:pt modelId="{1A46F027-97CE-4C4C-BA45-2F0B17B2B18D}" type="parTrans" cxnId="{A9205134-12C0-479F-867F-D10963047176}">
      <dgm:prSet/>
      <dgm:spPr/>
      <dgm:t>
        <a:bodyPr/>
        <a:lstStyle/>
        <a:p>
          <a:endParaRPr lang="en-US"/>
        </a:p>
      </dgm:t>
    </dgm:pt>
    <dgm:pt modelId="{FF892584-BBE3-49D1-8D3E-086F60D45CA6}" type="sibTrans" cxnId="{A9205134-12C0-479F-867F-D10963047176}">
      <dgm:prSet/>
      <dgm:spPr/>
      <dgm:t>
        <a:bodyPr/>
        <a:lstStyle/>
        <a:p>
          <a:endParaRPr lang="en-US"/>
        </a:p>
      </dgm:t>
    </dgm:pt>
    <dgm:pt modelId="{3EF28C5F-E52B-41D6-9AC8-FC14E2F154DA}" type="pres">
      <dgm:prSet presAssocID="{D7CF9AB9-86BA-408A-B684-F6D1466022A3}" presName="linear" presStyleCnt="0">
        <dgm:presLayoutVars>
          <dgm:dir/>
          <dgm:animLvl val="lvl"/>
          <dgm:resizeHandles val="exact"/>
        </dgm:presLayoutVars>
      </dgm:prSet>
      <dgm:spPr/>
    </dgm:pt>
    <dgm:pt modelId="{4435A6EC-EA77-486A-8A80-3941A91BE64A}" type="pres">
      <dgm:prSet presAssocID="{06ED4393-ABA0-465D-A9FB-AD087DD7D6ED}" presName="parentLin" presStyleCnt="0"/>
      <dgm:spPr/>
    </dgm:pt>
    <dgm:pt modelId="{C3662B10-F969-4962-8451-75ECC3F04620}" type="pres">
      <dgm:prSet presAssocID="{06ED4393-ABA0-465D-A9FB-AD087DD7D6ED}" presName="parentLeftMargin" presStyleLbl="node1" presStyleIdx="0" presStyleCnt="4"/>
      <dgm:spPr/>
    </dgm:pt>
    <dgm:pt modelId="{15092D07-CD9A-4FBB-9AAC-DC0D7A747A23}" type="pres">
      <dgm:prSet presAssocID="{06ED4393-ABA0-465D-A9FB-AD087DD7D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607238-FAB1-4E55-A33F-50640E20F3EB}" type="pres">
      <dgm:prSet presAssocID="{06ED4393-ABA0-465D-A9FB-AD087DD7D6ED}" presName="negativeSpace" presStyleCnt="0"/>
      <dgm:spPr/>
    </dgm:pt>
    <dgm:pt modelId="{F5C1B8AE-C68C-4E62-ACD1-E7D6CF1E5513}" type="pres">
      <dgm:prSet presAssocID="{06ED4393-ABA0-465D-A9FB-AD087DD7D6ED}" presName="childText" presStyleLbl="conFgAcc1" presStyleIdx="0" presStyleCnt="4">
        <dgm:presLayoutVars>
          <dgm:bulletEnabled val="1"/>
        </dgm:presLayoutVars>
      </dgm:prSet>
      <dgm:spPr/>
    </dgm:pt>
    <dgm:pt modelId="{AE21083B-459C-4FFF-A7B5-A7078D2DBBB1}" type="pres">
      <dgm:prSet presAssocID="{A00AFE20-54F9-4DDB-91FD-58E721D9898E}" presName="spaceBetweenRectangles" presStyleCnt="0"/>
      <dgm:spPr/>
    </dgm:pt>
    <dgm:pt modelId="{86F3F943-8E45-4DED-882D-5073F14DB54D}" type="pres">
      <dgm:prSet presAssocID="{657CE2B0-5D8C-4167-823A-EDFD58ACE472}" presName="parentLin" presStyleCnt="0"/>
      <dgm:spPr/>
    </dgm:pt>
    <dgm:pt modelId="{2D2AE22B-3698-476C-8182-D62F71FD7B32}" type="pres">
      <dgm:prSet presAssocID="{657CE2B0-5D8C-4167-823A-EDFD58ACE472}" presName="parentLeftMargin" presStyleLbl="node1" presStyleIdx="0" presStyleCnt="4"/>
      <dgm:spPr/>
    </dgm:pt>
    <dgm:pt modelId="{69497D36-F6BE-4248-B145-6AE2CF24BBF6}" type="pres">
      <dgm:prSet presAssocID="{657CE2B0-5D8C-4167-823A-EDFD58ACE4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81A1D-17EB-425A-9B80-855BB1656661}" type="pres">
      <dgm:prSet presAssocID="{657CE2B0-5D8C-4167-823A-EDFD58ACE472}" presName="negativeSpace" presStyleCnt="0"/>
      <dgm:spPr/>
    </dgm:pt>
    <dgm:pt modelId="{56F8B7FF-CF02-41BB-811F-EADC25F4DBDA}" type="pres">
      <dgm:prSet presAssocID="{657CE2B0-5D8C-4167-823A-EDFD58ACE472}" presName="childText" presStyleLbl="conFgAcc1" presStyleIdx="1" presStyleCnt="4">
        <dgm:presLayoutVars>
          <dgm:bulletEnabled val="1"/>
        </dgm:presLayoutVars>
      </dgm:prSet>
      <dgm:spPr/>
    </dgm:pt>
    <dgm:pt modelId="{487D8E7E-3596-4C3B-93A0-DB751E814B2B}" type="pres">
      <dgm:prSet presAssocID="{D4AAA341-D175-4395-B5EC-9A35DA3C1ECD}" presName="spaceBetweenRectangles" presStyleCnt="0"/>
      <dgm:spPr/>
    </dgm:pt>
    <dgm:pt modelId="{B0592BDC-1F30-4F62-BB3C-92FF462EA0A8}" type="pres">
      <dgm:prSet presAssocID="{2F7F817A-B211-4470-826A-946B9904801C}" presName="parentLin" presStyleCnt="0"/>
      <dgm:spPr/>
    </dgm:pt>
    <dgm:pt modelId="{F22624EE-C93C-4AD7-A84B-276DA29740DD}" type="pres">
      <dgm:prSet presAssocID="{2F7F817A-B211-4470-826A-946B9904801C}" presName="parentLeftMargin" presStyleLbl="node1" presStyleIdx="1" presStyleCnt="4"/>
      <dgm:spPr/>
    </dgm:pt>
    <dgm:pt modelId="{A825D7E7-DC31-4EB7-937B-48A7F4B18B78}" type="pres">
      <dgm:prSet presAssocID="{2F7F817A-B211-4470-826A-946B990480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6B05B1-9A8F-455F-AB42-33313848DDDE}" type="pres">
      <dgm:prSet presAssocID="{2F7F817A-B211-4470-826A-946B9904801C}" presName="negativeSpace" presStyleCnt="0"/>
      <dgm:spPr/>
    </dgm:pt>
    <dgm:pt modelId="{30BC3603-F48A-47E2-B83F-C3A9246199E1}" type="pres">
      <dgm:prSet presAssocID="{2F7F817A-B211-4470-826A-946B9904801C}" presName="childText" presStyleLbl="conFgAcc1" presStyleIdx="2" presStyleCnt="4">
        <dgm:presLayoutVars>
          <dgm:bulletEnabled val="1"/>
        </dgm:presLayoutVars>
      </dgm:prSet>
      <dgm:spPr/>
    </dgm:pt>
    <dgm:pt modelId="{EA8E63E1-4D3B-4522-A3FA-BE506A0BFAB8}" type="pres">
      <dgm:prSet presAssocID="{C048DE8A-0637-4ADC-805F-87DC8900271F}" presName="spaceBetweenRectangles" presStyleCnt="0"/>
      <dgm:spPr/>
    </dgm:pt>
    <dgm:pt modelId="{04E45C7D-D4EB-43D2-96D7-63B59ECE73DE}" type="pres">
      <dgm:prSet presAssocID="{677AEA25-3268-43C5-A0CE-0B79B5E573BD}" presName="parentLin" presStyleCnt="0"/>
      <dgm:spPr/>
    </dgm:pt>
    <dgm:pt modelId="{837A38D2-D840-46E3-A91B-F544DFD43120}" type="pres">
      <dgm:prSet presAssocID="{677AEA25-3268-43C5-A0CE-0B79B5E573BD}" presName="parentLeftMargin" presStyleLbl="node1" presStyleIdx="2" presStyleCnt="4"/>
      <dgm:spPr/>
    </dgm:pt>
    <dgm:pt modelId="{8DC56B4C-7157-45C1-905F-417801B8C717}" type="pres">
      <dgm:prSet presAssocID="{677AEA25-3268-43C5-A0CE-0B79B5E573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A425811-7353-44CD-BF6B-83E0484A7DF8}" type="pres">
      <dgm:prSet presAssocID="{677AEA25-3268-43C5-A0CE-0B79B5E573BD}" presName="negativeSpace" presStyleCnt="0"/>
      <dgm:spPr/>
    </dgm:pt>
    <dgm:pt modelId="{99BEB05B-39C5-476A-A619-F1A879910CC6}" type="pres">
      <dgm:prSet presAssocID="{677AEA25-3268-43C5-A0CE-0B79B5E573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22FF00-710D-4316-9344-81E4EED810B9}" type="presOf" srcId="{2F7F817A-B211-4470-826A-946B9904801C}" destId="{F22624EE-C93C-4AD7-A84B-276DA29740DD}" srcOrd="0" destOrd="0" presId="urn:microsoft.com/office/officeart/2005/8/layout/list1"/>
    <dgm:cxn modelId="{89795609-EF7B-473A-BBDB-317F9563A571}" srcId="{D7CF9AB9-86BA-408A-B684-F6D1466022A3}" destId="{06ED4393-ABA0-465D-A9FB-AD087DD7D6ED}" srcOrd="0" destOrd="0" parTransId="{675B9FBA-D40A-4DF9-8B00-15BDDCD71929}" sibTransId="{A00AFE20-54F9-4DDB-91FD-58E721D9898E}"/>
    <dgm:cxn modelId="{B7D8CE10-7982-448D-BECF-84D4DF598713}" type="presOf" srcId="{30CF1543-D4B6-4940-8490-40FD2F0F9CE8}" destId="{56F8B7FF-CF02-41BB-811F-EADC25F4DBDA}" srcOrd="0" destOrd="0" presId="urn:microsoft.com/office/officeart/2005/8/layout/list1"/>
    <dgm:cxn modelId="{D5472E12-C483-4BEA-A3A5-4A663F4E2494}" srcId="{D7CF9AB9-86BA-408A-B684-F6D1466022A3}" destId="{2F7F817A-B211-4470-826A-946B9904801C}" srcOrd="2" destOrd="0" parTransId="{8EC8681C-B693-42EC-A758-7FAD94CAD183}" sibTransId="{C048DE8A-0637-4ADC-805F-87DC8900271F}"/>
    <dgm:cxn modelId="{9A4BF41C-DFB4-4AB3-889B-5F2C073BC54F}" srcId="{677AEA25-3268-43C5-A0CE-0B79B5E573BD}" destId="{CDB722A2-B53A-4C27-8300-22D19BD70A66}" srcOrd="0" destOrd="0" parTransId="{D1BC6E2D-A781-4498-8348-7DC8243F99AC}" sibTransId="{D22A4E67-200F-4E62-879E-797216A7E893}"/>
    <dgm:cxn modelId="{EC59F51F-D32C-407C-A814-CA9CBE5F4C66}" type="presOf" srcId="{80D79061-D5FF-4321-AD1B-9B0735617679}" destId="{F5C1B8AE-C68C-4E62-ACD1-E7D6CF1E5513}" srcOrd="0" destOrd="0" presId="urn:microsoft.com/office/officeart/2005/8/layout/list1"/>
    <dgm:cxn modelId="{0BF26D25-E603-4895-A905-9ED143F38605}" type="presOf" srcId="{453B9A12-FC3B-4BCD-8536-DFA539F08CB3}" destId="{30BC3603-F48A-47E2-B83F-C3A9246199E1}" srcOrd="0" destOrd="0" presId="urn:microsoft.com/office/officeart/2005/8/layout/list1"/>
    <dgm:cxn modelId="{13E1FA2B-503E-4A8E-92C2-47347B8B5F1A}" type="presOf" srcId="{657CE2B0-5D8C-4167-823A-EDFD58ACE472}" destId="{69497D36-F6BE-4248-B145-6AE2CF24BBF6}" srcOrd="1" destOrd="0" presId="urn:microsoft.com/office/officeart/2005/8/layout/list1"/>
    <dgm:cxn modelId="{A9205134-12C0-479F-867F-D10963047176}" srcId="{2F7F817A-B211-4470-826A-946B9904801C}" destId="{453B9A12-FC3B-4BCD-8536-DFA539F08CB3}" srcOrd="0" destOrd="0" parTransId="{1A46F027-97CE-4C4C-BA45-2F0B17B2B18D}" sibTransId="{FF892584-BBE3-49D1-8D3E-086F60D45CA6}"/>
    <dgm:cxn modelId="{25A65C40-DD7F-4FCA-BDB7-17B4C63FE8C8}" type="presOf" srcId="{677AEA25-3268-43C5-A0CE-0B79B5E573BD}" destId="{8DC56B4C-7157-45C1-905F-417801B8C717}" srcOrd="1" destOrd="0" presId="urn:microsoft.com/office/officeart/2005/8/layout/list1"/>
    <dgm:cxn modelId="{4ADBFC5F-317C-42CB-BDA3-D89F9A256983}" type="presOf" srcId="{657CE2B0-5D8C-4167-823A-EDFD58ACE472}" destId="{2D2AE22B-3698-476C-8182-D62F71FD7B32}" srcOrd="0" destOrd="0" presId="urn:microsoft.com/office/officeart/2005/8/layout/list1"/>
    <dgm:cxn modelId="{6D49D86D-28C0-466C-B18E-B32D6D54ECEB}" srcId="{D7CF9AB9-86BA-408A-B684-F6D1466022A3}" destId="{677AEA25-3268-43C5-A0CE-0B79B5E573BD}" srcOrd="3" destOrd="0" parTransId="{0FFEECC7-D4AA-4A55-AE0E-30B81E4AAB43}" sibTransId="{7F18BB2A-52D5-4777-A73B-FAA982E85E54}"/>
    <dgm:cxn modelId="{6C8F414F-227D-45C6-B21C-D73B7982AB90}" type="presOf" srcId="{06ED4393-ABA0-465D-A9FB-AD087DD7D6ED}" destId="{15092D07-CD9A-4FBB-9AAC-DC0D7A747A23}" srcOrd="1" destOrd="0" presId="urn:microsoft.com/office/officeart/2005/8/layout/list1"/>
    <dgm:cxn modelId="{9AA6CE79-D7C8-4AEB-BB0B-52A787866C91}" type="presOf" srcId="{2F7F817A-B211-4470-826A-946B9904801C}" destId="{A825D7E7-DC31-4EB7-937B-48A7F4B18B78}" srcOrd="1" destOrd="0" presId="urn:microsoft.com/office/officeart/2005/8/layout/list1"/>
    <dgm:cxn modelId="{5B78848B-A337-40DC-A35A-80A9A6B2D38E}" srcId="{657CE2B0-5D8C-4167-823A-EDFD58ACE472}" destId="{30CF1543-D4B6-4940-8490-40FD2F0F9CE8}" srcOrd="0" destOrd="0" parTransId="{89003C2A-A7CE-42E6-9D55-0F8324461F5A}" sibTransId="{C0DA95B1-692B-4FBB-99A3-351A248837FB}"/>
    <dgm:cxn modelId="{9049ADB3-0882-4CA3-A9D7-A5F2CAB0B28B}" type="presOf" srcId="{06ED4393-ABA0-465D-A9FB-AD087DD7D6ED}" destId="{C3662B10-F969-4962-8451-75ECC3F04620}" srcOrd="0" destOrd="0" presId="urn:microsoft.com/office/officeart/2005/8/layout/list1"/>
    <dgm:cxn modelId="{47972EB8-1D70-4CA0-8434-42B0833B2841}" srcId="{06ED4393-ABA0-465D-A9FB-AD087DD7D6ED}" destId="{80D79061-D5FF-4321-AD1B-9B0735617679}" srcOrd="0" destOrd="0" parTransId="{D0D33D46-C7AB-4542-A6F3-47A39689EA59}" sibTransId="{74A569B2-A367-4D2B-844A-BE18720628E2}"/>
    <dgm:cxn modelId="{AEE160C8-8CAD-43FA-BFA7-2F137CBFF7A8}" type="presOf" srcId="{D7CF9AB9-86BA-408A-B684-F6D1466022A3}" destId="{3EF28C5F-E52B-41D6-9AC8-FC14E2F154DA}" srcOrd="0" destOrd="0" presId="urn:microsoft.com/office/officeart/2005/8/layout/list1"/>
    <dgm:cxn modelId="{E9AB25E0-2CB9-4125-8517-ABD7C8899BE7}" type="presOf" srcId="{CDB722A2-B53A-4C27-8300-22D19BD70A66}" destId="{99BEB05B-39C5-476A-A619-F1A879910CC6}" srcOrd="0" destOrd="0" presId="urn:microsoft.com/office/officeart/2005/8/layout/list1"/>
    <dgm:cxn modelId="{110390E1-BBC4-4DDA-AA9B-A431FF656EEA}" type="presOf" srcId="{677AEA25-3268-43C5-A0CE-0B79B5E573BD}" destId="{837A38D2-D840-46E3-A91B-F544DFD43120}" srcOrd="0" destOrd="0" presId="urn:microsoft.com/office/officeart/2005/8/layout/list1"/>
    <dgm:cxn modelId="{A68955FD-FB01-4EE0-BB37-61438C17279E}" srcId="{D7CF9AB9-86BA-408A-B684-F6D1466022A3}" destId="{657CE2B0-5D8C-4167-823A-EDFD58ACE472}" srcOrd="1" destOrd="0" parTransId="{CDEE9EEC-8248-40F2-A5F6-0BDFA71C582C}" sibTransId="{D4AAA341-D175-4395-B5EC-9A35DA3C1ECD}"/>
    <dgm:cxn modelId="{F15CAC82-E301-4ACE-8CB0-5B98DA093474}" type="presParOf" srcId="{3EF28C5F-E52B-41D6-9AC8-FC14E2F154DA}" destId="{4435A6EC-EA77-486A-8A80-3941A91BE64A}" srcOrd="0" destOrd="0" presId="urn:microsoft.com/office/officeart/2005/8/layout/list1"/>
    <dgm:cxn modelId="{09D2B960-C6D4-49C1-922E-17CD03A2313B}" type="presParOf" srcId="{4435A6EC-EA77-486A-8A80-3941A91BE64A}" destId="{C3662B10-F969-4962-8451-75ECC3F04620}" srcOrd="0" destOrd="0" presId="urn:microsoft.com/office/officeart/2005/8/layout/list1"/>
    <dgm:cxn modelId="{6C0BA676-9FBD-4D31-AD62-EAFF00CBB6EA}" type="presParOf" srcId="{4435A6EC-EA77-486A-8A80-3941A91BE64A}" destId="{15092D07-CD9A-4FBB-9AAC-DC0D7A747A23}" srcOrd="1" destOrd="0" presId="urn:microsoft.com/office/officeart/2005/8/layout/list1"/>
    <dgm:cxn modelId="{93B73C7D-F463-4382-A563-B0EE2C8D3FA9}" type="presParOf" srcId="{3EF28C5F-E52B-41D6-9AC8-FC14E2F154DA}" destId="{58607238-FAB1-4E55-A33F-50640E20F3EB}" srcOrd="1" destOrd="0" presId="urn:microsoft.com/office/officeart/2005/8/layout/list1"/>
    <dgm:cxn modelId="{A2C73B8C-898B-4A90-A196-FCD4ED85F6C1}" type="presParOf" srcId="{3EF28C5F-E52B-41D6-9AC8-FC14E2F154DA}" destId="{F5C1B8AE-C68C-4E62-ACD1-E7D6CF1E5513}" srcOrd="2" destOrd="0" presId="urn:microsoft.com/office/officeart/2005/8/layout/list1"/>
    <dgm:cxn modelId="{DB919E44-6B44-480C-B0D2-8DEC326B6371}" type="presParOf" srcId="{3EF28C5F-E52B-41D6-9AC8-FC14E2F154DA}" destId="{AE21083B-459C-4FFF-A7B5-A7078D2DBBB1}" srcOrd="3" destOrd="0" presId="urn:microsoft.com/office/officeart/2005/8/layout/list1"/>
    <dgm:cxn modelId="{4D866F4A-BC30-4FD6-8AF0-A281693A1C00}" type="presParOf" srcId="{3EF28C5F-E52B-41D6-9AC8-FC14E2F154DA}" destId="{86F3F943-8E45-4DED-882D-5073F14DB54D}" srcOrd="4" destOrd="0" presId="urn:microsoft.com/office/officeart/2005/8/layout/list1"/>
    <dgm:cxn modelId="{4C1F95A9-F940-4286-BB0E-47994FED93E7}" type="presParOf" srcId="{86F3F943-8E45-4DED-882D-5073F14DB54D}" destId="{2D2AE22B-3698-476C-8182-D62F71FD7B32}" srcOrd="0" destOrd="0" presId="urn:microsoft.com/office/officeart/2005/8/layout/list1"/>
    <dgm:cxn modelId="{7318C20F-4A18-434A-B876-8FC266767794}" type="presParOf" srcId="{86F3F943-8E45-4DED-882D-5073F14DB54D}" destId="{69497D36-F6BE-4248-B145-6AE2CF24BBF6}" srcOrd="1" destOrd="0" presId="urn:microsoft.com/office/officeart/2005/8/layout/list1"/>
    <dgm:cxn modelId="{571AAD6B-A968-4EEA-9D34-B5EBA363B152}" type="presParOf" srcId="{3EF28C5F-E52B-41D6-9AC8-FC14E2F154DA}" destId="{CA781A1D-17EB-425A-9B80-855BB1656661}" srcOrd="5" destOrd="0" presId="urn:microsoft.com/office/officeart/2005/8/layout/list1"/>
    <dgm:cxn modelId="{092DE2ED-9498-4428-9A28-DD49E9AE5EEF}" type="presParOf" srcId="{3EF28C5F-E52B-41D6-9AC8-FC14E2F154DA}" destId="{56F8B7FF-CF02-41BB-811F-EADC25F4DBDA}" srcOrd="6" destOrd="0" presId="urn:microsoft.com/office/officeart/2005/8/layout/list1"/>
    <dgm:cxn modelId="{59CBA02E-3E03-43A5-AB78-16C4DB48A3CE}" type="presParOf" srcId="{3EF28C5F-E52B-41D6-9AC8-FC14E2F154DA}" destId="{487D8E7E-3596-4C3B-93A0-DB751E814B2B}" srcOrd="7" destOrd="0" presId="urn:microsoft.com/office/officeart/2005/8/layout/list1"/>
    <dgm:cxn modelId="{3FD08FBE-0358-469C-B21C-B3FE472768B1}" type="presParOf" srcId="{3EF28C5F-E52B-41D6-9AC8-FC14E2F154DA}" destId="{B0592BDC-1F30-4F62-BB3C-92FF462EA0A8}" srcOrd="8" destOrd="0" presId="urn:microsoft.com/office/officeart/2005/8/layout/list1"/>
    <dgm:cxn modelId="{81530D11-6D60-4923-AD3B-2FD5333972CD}" type="presParOf" srcId="{B0592BDC-1F30-4F62-BB3C-92FF462EA0A8}" destId="{F22624EE-C93C-4AD7-A84B-276DA29740DD}" srcOrd="0" destOrd="0" presId="urn:microsoft.com/office/officeart/2005/8/layout/list1"/>
    <dgm:cxn modelId="{6F75AB33-8BC2-4873-8EBA-401D625FAB7C}" type="presParOf" srcId="{B0592BDC-1F30-4F62-BB3C-92FF462EA0A8}" destId="{A825D7E7-DC31-4EB7-937B-48A7F4B18B78}" srcOrd="1" destOrd="0" presId="urn:microsoft.com/office/officeart/2005/8/layout/list1"/>
    <dgm:cxn modelId="{3796EA30-0C12-456E-B0E5-2275F18472F6}" type="presParOf" srcId="{3EF28C5F-E52B-41D6-9AC8-FC14E2F154DA}" destId="{706B05B1-9A8F-455F-AB42-33313848DDDE}" srcOrd="9" destOrd="0" presId="urn:microsoft.com/office/officeart/2005/8/layout/list1"/>
    <dgm:cxn modelId="{1AD30F03-042B-4407-9135-5F06A5EEFBCB}" type="presParOf" srcId="{3EF28C5F-E52B-41D6-9AC8-FC14E2F154DA}" destId="{30BC3603-F48A-47E2-B83F-C3A9246199E1}" srcOrd="10" destOrd="0" presId="urn:microsoft.com/office/officeart/2005/8/layout/list1"/>
    <dgm:cxn modelId="{7CA960DD-CC2C-427F-8ACD-2631D1D0B0D6}" type="presParOf" srcId="{3EF28C5F-E52B-41D6-9AC8-FC14E2F154DA}" destId="{EA8E63E1-4D3B-4522-A3FA-BE506A0BFAB8}" srcOrd="11" destOrd="0" presId="urn:microsoft.com/office/officeart/2005/8/layout/list1"/>
    <dgm:cxn modelId="{427E1B5E-53D0-40CC-A08E-8D7A0C43E5D7}" type="presParOf" srcId="{3EF28C5F-E52B-41D6-9AC8-FC14E2F154DA}" destId="{04E45C7D-D4EB-43D2-96D7-63B59ECE73DE}" srcOrd="12" destOrd="0" presId="urn:microsoft.com/office/officeart/2005/8/layout/list1"/>
    <dgm:cxn modelId="{5055E645-F1FC-4E32-82D9-4B7C0D10D63B}" type="presParOf" srcId="{04E45C7D-D4EB-43D2-96D7-63B59ECE73DE}" destId="{837A38D2-D840-46E3-A91B-F544DFD43120}" srcOrd="0" destOrd="0" presId="urn:microsoft.com/office/officeart/2005/8/layout/list1"/>
    <dgm:cxn modelId="{62AFC9CC-DCE3-48BB-9485-91D77CEB8F4E}" type="presParOf" srcId="{04E45C7D-D4EB-43D2-96D7-63B59ECE73DE}" destId="{8DC56B4C-7157-45C1-905F-417801B8C717}" srcOrd="1" destOrd="0" presId="urn:microsoft.com/office/officeart/2005/8/layout/list1"/>
    <dgm:cxn modelId="{488DD9E7-E1EC-477C-8B26-935A38FC1577}" type="presParOf" srcId="{3EF28C5F-E52B-41D6-9AC8-FC14E2F154DA}" destId="{DA425811-7353-44CD-BF6B-83E0484A7DF8}" srcOrd="13" destOrd="0" presId="urn:microsoft.com/office/officeart/2005/8/layout/list1"/>
    <dgm:cxn modelId="{7AF20A3D-BC5F-47A0-8411-A7E7BA3BCA37}" type="presParOf" srcId="{3EF28C5F-E52B-41D6-9AC8-FC14E2F154DA}" destId="{99BEB05B-39C5-476A-A619-F1A879910C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CF9AB9-86BA-408A-B684-F6D146602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D4393-ABA0-465D-A9FB-AD087DD7D6ED}">
      <dgm:prSet phldrT="[Text]"/>
      <dgm:spPr/>
      <dgm:t>
        <a:bodyPr/>
        <a:lstStyle/>
        <a:p>
          <a:r>
            <a:rPr lang="hu-HU" dirty="0"/>
            <a:t>Co-opting</a:t>
          </a:r>
          <a:endParaRPr lang="en-US" dirty="0"/>
        </a:p>
      </dgm:t>
    </dgm:pt>
    <dgm:pt modelId="{675B9FBA-D40A-4DF9-8B00-15BDDCD71929}" type="parTrans" cxnId="{89795609-EF7B-473A-BBDB-317F9563A571}">
      <dgm:prSet/>
      <dgm:spPr/>
      <dgm:t>
        <a:bodyPr/>
        <a:lstStyle/>
        <a:p>
          <a:endParaRPr lang="en-US"/>
        </a:p>
      </dgm:t>
    </dgm:pt>
    <dgm:pt modelId="{A00AFE20-54F9-4DDB-91FD-58E721D9898E}" type="sibTrans" cxnId="{89795609-EF7B-473A-BBDB-317F9563A571}">
      <dgm:prSet/>
      <dgm:spPr/>
      <dgm:t>
        <a:bodyPr/>
        <a:lstStyle/>
        <a:p>
          <a:endParaRPr lang="en-US"/>
        </a:p>
      </dgm:t>
    </dgm:pt>
    <dgm:pt modelId="{657CE2B0-5D8C-4167-823A-EDFD58ACE472}">
      <dgm:prSet phldrT="[Text]"/>
      <dgm:spPr/>
      <dgm:t>
        <a:bodyPr/>
        <a:lstStyle/>
        <a:p>
          <a:r>
            <a:rPr lang="hu-HU" dirty="0"/>
            <a:t>Question thought-experiment</a:t>
          </a:r>
          <a:endParaRPr lang="en-US" dirty="0"/>
        </a:p>
      </dgm:t>
    </dgm:pt>
    <dgm:pt modelId="{CDEE9EEC-8248-40F2-A5F6-0BDFA71C582C}" type="parTrans" cxnId="{A68955FD-FB01-4EE0-BB37-61438C17279E}">
      <dgm:prSet/>
      <dgm:spPr/>
      <dgm:t>
        <a:bodyPr/>
        <a:lstStyle/>
        <a:p>
          <a:endParaRPr lang="en-US"/>
        </a:p>
      </dgm:t>
    </dgm:pt>
    <dgm:pt modelId="{D4AAA341-D175-4395-B5EC-9A35DA3C1ECD}" type="sibTrans" cxnId="{A68955FD-FB01-4EE0-BB37-61438C17279E}">
      <dgm:prSet/>
      <dgm:spPr/>
      <dgm:t>
        <a:bodyPr/>
        <a:lstStyle/>
        <a:p>
          <a:endParaRPr lang="en-US"/>
        </a:p>
      </dgm:t>
    </dgm:pt>
    <dgm:pt modelId="{2F7F817A-B211-4470-826A-946B9904801C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Provide contesting principles</a:t>
          </a:r>
          <a:endParaRPr lang="en-US" b="1" dirty="0">
            <a:solidFill>
              <a:schemeClr val="tx1"/>
            </a:solidFill>
          </a:endParaRPr>
        </a:p>
      </dgm:t>
    </dgm:pt>
    <dgm:pt modelId="{8EC8681C-B693-42EC-A758-7FAD94CAD183}" type="parTrans" cxnId="{D5472E12-C483-4BEA-A3A5-4A663F4E2494}">
      <dgm:prSet/>
      <dgm:spPr/>
      <dgm:t>
        <a:bodyPr/>
        <a:lstStyle/>
        <a:p>
          <a:endParaRPr lang="en-US"/>
        </a:p>
      </dgm:t>
    </dgm:pt>
    <dgm:pt modelId="{C048DE8A-0637-4ADC-805F-87DC8900271F}" type="sibTrans" cxnId="{D5472E12-C483-4BEA-A3A5-4A663F4E2494}">
      <dgm:prSet/>
      <dgm:spPr/>
      <dgm:t>
        <a:bodyPr/>
        <a:lstStyle/>
        <a:p>
          <a:endParaRPr lang="en-US"/>
        </a:p>
      </dgm:t>
    </dgm:pt>
    <dgm:pt modelId="{80D79061-D5FF-4321-AD1B-9B0735617679}">
      <dgm:prSet/>
      <dgm:spPr/>
      <dgm:t>
        <a:bodyPr/>
        <a:lstStyle/>
        <a:p>
          <a:r>
            <a:rPr lang="hu-HU" dirty="0"/>
            <a:t>Explain why you fulfill the principle better</a:t>
          </a:r>
          <a:endParaRPr lang="en-US" dirty="0"/>
        </a:p>
      </dgm:t>
    </dgm:pt>
    <dgm:pt modelId="{D0D33D46-C7AB-4542-A6F3-47A39689EA59}" type="parTrans" cxnId="{47972EB8-1D70-4CA0-8434-42B0833B2841}">
      <dgm:prSet/>
      <dgm:spPr/>
      <dgm:t>
        <a:bodyPr/>
        <a:lstStyle/>
        <a:p>
          <a:endParaRPr lang="en-US"/>
        </a:p>
      </dgm:t>
    </dgm:pt>
    <dgm:pt modelId="{74A569B2-A367-4D2B-844A-BE18720628E2}" type="sibTrans" cxnId="{47972EB8-1D70-4CA0-8434-42B0833B2841}">
      <dgm:prSet/>
      <dgm:spPr/>
      <dgm:t>
        <a:bodyPr/>
        <a:lstStyle/>
        <a:p>
          <a:endParaRPr lang="en-US"/>
        </a:p>
      </dgm:t>
    </dgm:pt>
    <dgm:pt modelId="{30CF1543-D4B6-4940-8490-40FD2F0F9CE8}">
      <dgm:prSet/>
      <dgm:spPr/>
      <dgm:t>
        <a:bodyPr/>
        <a:lstStyle/>
        <a:p>
          <a:r>
            <a:rPr lang="hu-HU" dirty="0"/>
            <a:t>Characterisation, f.e.: University professor whose wife cheats</a:t>
          </a:r>
          <a:endParaRPr lang="en-US" dirty="0"/>
        </a:p>
      </dgm:t>
    </dgm:pt>
    <dgm:pt modelId="{89003C2A-A7CE-42E6-9D55-0F8324461F5A}" type="parTrans" cxnId="{5B78848B-A337-40DC-A35A-80A9A6B2D38E}">
      <dgm:prSet/>
      <dgm:spPr/>
      <dgm:t>
        <a:bodyPr/>
        <a:lstStyle/>
        <a:p>
          <a:endParaRPr lang="en-US"/>
        </a:p>
      </dgm:t>
    </dgm:pt>
    <dgm:pt modelId="{C0DA95B1-692B-4FBB-99A3-351A248837FB}" type="sibTrans" cxnId="{5B78848B-A337-40DC-A35A-80A9A6B2D38E}">
      <dgm:prSet/>
      <dgm:spPr/>
      <dgm:t>
        <a:bodyPr/>
        <a:lstStyle/>
        <a:p>
          <a:endParaRPr lang="en-US"/>
        </a:p>
      </dgm:t>
    </dgm:pt>
    <dgm:pt modelId="{677AEA25-3268-43C5-A0CE-0B79B5E573BD}">
      <dgm:prSet/>
      <dgm:spPr/>
      <dgm:t>
        <a:bodyPr/>
        <a:lstStyle/>
        <a:p>
          <a:r>
            <a:rPr lang="hu-HU" dirty="0"/>
            <a:t>Direct rebuttal</a:t>
          </a:r>
          <a:endParaRPr lang="en-US" dirty="0"/>
        </a:p>
      </dgm:t>
    </dgm:pt>
    <dgm:pt modelId="{0FFEECC7-D4AA-4A55-AE0E-30B81E4AAB43}" type="parTrans" cxnId="{6D49D86D-28C0-466C-B18E-B32D6D54ECEB}">
      <dgm:prSet/>
      <dgm:spPr/>
      <dgm:t>
        <a:bodyPr/>
        <a:lstStyle/>
        <a:p>
          <a:endParaRPr lang="en-US"/>
        </a:p>
      </dgm:t>
    </dgm:pt>
    <dgm:pt modelId="{7F18BB2A-52D5-4777-A73B-FAA982E85E54}" type="sibTrans" cxnId="{6D49D86D-28C0-466C-B18E-B32D6D54ECEB}">
      <dgm:prSet/>
      <dgm:spPr/>
      <dgm:t>
        <a:bodyPr/>
        <a:lstStyle/>
        <a:p>
          <a:endParaRPr lang="en-US"/>
        </a:p>
      </dgm:t>
    </dgm:pt>
    <dgm:pt modelId="{CDB722A2-B53A-4C27-8300-22D19BD70A66}">
      <dgm:prSet/>
      <dgm:spPr/>
      <dgm:t>
        <a:bodyPr/>
        <a:lstStyle/>
        <a:p>
          <a:r>
            <a:rPr lang="hu-HU" dirty="0"/>
            <a:t>We are not used to it so we may find it hard – we do not have the societal intuitions yet</a:t>
          </a:r>
          <a:endParaRPr lang="en-US" dirty="0"/>
        </a:p>
      </dgm:t>
    </dgm:pt>
    <dgm:pt modelId="{D1BC6E2D-A781-4498-8348-7DC8243F99AC}" type="parTrans" cxnId="{9A4BF41C-DFB4-4AB3-889B-5F2C073BC54F}">
      <dgm:prSet/>
      <dgm:spPr/>
      <dgm:t>
        <a:bodyPr/>
        <a:lstStyle/>
        <a:p>
          <a:endParaRPr lang="en-US"/>
        </a:p>
      </dgm:t>
    </dgm:pt>
    <dgm:pt modelId="{D22A4E67-200F-4E62-879E-797216A7E893}" type="sibTrans" cxnId="{9A4BF41C-DFB4-4AB3-889B-5F2C073BC54F}">
      <dgm:prSet/>
      <dgm:spPr/>
      <dgm:t>
        <a:bodyPr/>
        <a:lstStyle/>
        <a:p>
          <a:endParaRPr lang="en-US"/>
        </a:p>
      </dgm:t>
    </dgm:pt>
    <dgm:pt modelId="{453B9A12-FC3B-4BCD-8536-DFA539F08CB3}">
      <dgm:prSet phldrT="[Text]"/>
      <dgm:spPr/>
      <dgm:t>
        <a:bodyPr/>
        <a:lstStyle/>
        <a:p>
          <a:r>
            <a:rPr lang="hu-HU" dirty="0"/>
            <a:t>Show what other obligations do we have and weigh them up</a:t>
          </a:r>
          <a:endParaRPr lang="en-US" dirty="0"/>
        </a:p>
      </dgm:t>
    </dgm:pt>
    <dgm:pt modelId="{1A46F027-97CE-4C4C-BA45-2F0B17B2B18D}" type="parTrans" cxnId="{A9205134-12C0-479F-867F-D10963047176}">
      <dgm:prSet/>
      <dgm:spPr/>
      <dgm:t>
        <a:bodyPr/>
        <a:lstStyle/>
        <a:p>
          <a:endParaRPr lang="en-US"/>
        </a:p>
      </dgm:t>
    </dgm:pt>
    <dgm:pt modelId="{FF892584-BBE3-49D1-8D3E-086F60D45CA6}" type="sibTrans" cxnId="{A9205134-12C0-479F-867F-D10963047176}">
      <dgm:prSet/>
      <dgm:spPr/>
      <dgm:t>
        <a:bodyPr/>
        <a:lstStyle/>
        <a:p>
          <a:endParaRPr lang="en-US"/>
        </a:p>
      </dgm:t>
    </dgm:pt>
    <dgm:pt modelId="{3EF28C5F-E52B-41D6-9AC8-FC14E2F154DA}" type="pres">
      <dgm:prSet presAssocID="{D7CF9AB9-86BA-408A-B684-F6D1466022A3}" presName="linear" presStyleCnt="0">
        <dgm:presLayoutVars>
          <dgm:dir/>
          <dgm:animLvl val="lvl"/>
          <dgm:resizeHandles val="exact"/>
        </dgm:presLayoutVars>
      </dgm:prSet>
      <dgm:spPr/>
    </dgm:pt>
    <dgm:pt modelId="{4435A6EC-EA77-486A-8A80-3941A91BE64A}" type="pres">
      <dgm:prSet presAssocID="{06ED4393-ABA0-465D-A9FB-AD087DD7D6ED}" presName="parentLin" presStyleCnt="0"/>
      <dgm:spPr/>
    </dgm:pt>
    <dgm:pt modelId="{C3662B10-F969-4962-8451-75ECC3F04620}" type="pres">
      <dgm:prSet presAssocID="{06ED4393-ABA0-465D-A9FB-AD087DD7D6ED}" presName="parentLeftMargin" presStyleLbl="node1" presStyleIdx="0" presStyleCnt="4"/>
      <dgm:spPr/>
    </dgm:pt>
    <dgm:pt modelId="{15092D07-CD9A-4FBB-9AAC-DC0D7A747A23}" type="pres">
      <dgm:prSet presAssocID="{06ED4393-ABA0-465D-A9FB-AD087DD7D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607238-FAB1-4E55-A33F-50640E20F3EB}" type="pres">
      <dgm:prSet presAssocID="{06ED4393-ABA0-465D-A9FB-AD087DD7D6ED}" presName="negativeSpace" presStyleCnt="0"/>
      <dgm:spPr/>
    </dgm:pt>
    <dgm:pt modelId="{F5C1B8AE-C68C-4E62-ACD1-E7D6CF1E5513}" type="pres">
      <dgm:prSet presAssocID="{06ED4393-ABA0-465D-A9FB-AD087DD7D6ED}" presName="childText" presStyleLbl="conFgAcc1" presStyleIdx="0" presStyleCnt="4">
        <dgm:presLayoutVars>
          <dgm:bulletEnabled val="1"/>
        </dgm:presLayoutVars>
      </dgm:prSet>
      <dgm:spPr/>
    </dgm:pt>
    <dgm:pt modelId="{AE21083B-459C-4FFF-A7B5-A7078D2DBBB1}" type="pres">
      <dgm:prSet presAssocID="{A00AFE20-54F9-4DDB-91FD-58E721D9898E}" presName="spaceBetweenRectangles" presStyleCnt="0"/>
      <dgm:spPr/>
    </dgm:pt>
    <dgm:pt modelId="{86F3F943-8E45-4DED-882D-5073F14DB54D}" type="pres">
      <dgm:prSet presAssocID="{657CE2B0-5D8C-4167-823A-EDFD58ACE472}" presName="parentLin" presStyleCnt="0"/>
      <dgm:spPr/>
    </dgm:pt>
    <dgm:pt modelId="{2D2AE22B-3698-476C-8182-D62F71FD7B32}" type="pres">
      <dgm:prSet presAssocID="{657CE2B0-5D8C-4167-823A-EDFD58ACE472}" presName="parentLeftMargin" presStyleLbl="node1" presStyleIdx="0" presStyleCnt="4"/>
      <dgm:spPr/>
    </dgm:pt>
    <dgm:pt modelId="{69497D36-F6BE-4248-B145-6AE2CF24BBF6}" type="pres">
      <dgm:prSet presAssocID="{657CE2B0-5D8C-4167-823A-EDFD58ACE4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81A1D-17EB-425A-9B80-855BB1656661}" type="pres">
      <dgm:prSet presAssocID="{657CE2B0-5D8C-4167-823A-EDFD58ACE472}" presName="negativeSpace" presStyleCnt="0"/>
      <dgm:spPr/>
    </dgm:pt>
    <dgm:pt modelId="{56F8B7FF-CF02-41BB-811F-EADC25F4DBDA}" type="pres">
      <dgm:prSet presAssocID="{657CE2B0-5D8C-4167-823A-EDFD58ACE472}" presName="childText" presStyleLbl="conFgAcc1" presStyleIdx="1" presStyleCnt="4">
        <dgm:presLayoutVars>
          <dgm:bulletEnabled val="1"/>
        </dgm:presLayoutVars>
      </dgm:prSet>
      <dgm:spPr/>
    </dgm:pt>
    <dgm:pt modelId="{487D8E7E-3596-4C3B-93A0-DB751E814B2B}" type="pres">
      <dgm:prSet presAssocID="{D4AAA341-D175-4395-B5EC-9A35DA3C1ECD}" presName="spaceBetweenRectangles" presStyleCnt="0"/>
      <dgm:spPr/>
    </dgm:pt>
    <dgm:pt modelId="{B0592BDC-1F30-4F62-BB3C-92FF462EA0A8}" type="pres">
      <dgm:prSet presAssocID="{2F7F817A-B211-4470-826A-946B9904801C}" presName="parentLin" presStyleCnt="0"/>
      <dgm:spPr/>
    </dgm:pt>
    <dgm:pt modelId="{F22624EE-C93C-4AD7-A84B-276DA29740DD}" type="pres">
      <dgm:prSet presAssocID="{2F7F817A-B211-4470-826A-946B9904801C}" presName="parentLeftMargin" presStyleLbl="node1" presStyleIdx="1" presStyleCnt="4"/>
      <dgm:spPr/>
    </dgm:pt>
    <dgm:pt modelId="{A825D7E7-DC31-4EB7-937B-48A7F4B18B78}" type="pres">
      <dgm:prSet presAssocID="{2F7F817A-B211-4470-826A-946B990480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6B05B1-9A8F-455F-AB42-33313848DDDE}" type="pres">
      <dgm:prSet presAssocID="{2F7F817A-B211-4470-826A-946B9904801C}" presName="negativeSpace" presStyleCnt="0"/>
      <dgm:spPr/>
    </dgm:pt>
    <dgm:pt modelId="{30BC3603-F48A-47E2-B83F-C3A9246199E1}" type="pres">
      <dgm:prSet presAssocID="{2F7F817A-B211-4470-826A-946B9904801C}" presName="childText" presStyleLbl="conFgAcc1" presStyleIdx="2" presStyleCnt="4">
        <dgm:presLayoutVars>
          <dgm:bulletEnabled val="1"/>
        </dgm:presLayoutVars>
      </dgm:prSet>
      <dgm:spPr/>
    </dgm:pt>
    <dgm:pt modelId="{EA8E63E1-4D3B-4522-A3FA-BE506A0BFAB8}" type="pres">
      <dgm:prSet presAssocID="{C048DE8A-0637-4ADC-805F-87DC8900271F}" presName="spaceBetweenRectangles" presStyleCnt="0"/>
      <dgm:spPr/>
    </dgm:pt>
    <dgm:pt modelId="{04E45C7D-D4EB-43D2-96D7-63B59ECE73DE}" type="pres">
      <dgm:prSet presAssocID="{677AEA25-3268-43C5-A0CE-0B79B5E573BD}" presName="parentLin" presStyleCnt="0"/>
      <dgm:spPr/>
    </dgm:pt>
    <dgm:pt modelId="{837A38D2-D840-46E3-A91B-F544DFD43120}" type="pres">
      <dgm:prSet presAssocID="{677AEA25-3268-43C5-A0CE-0B79B5E573BD}" presName="parentLeftMargin" presStyleLbl="node1" presStyleIdx="2" presStyleCnt="4"/>
      <dgm:spPr/>
    </dgm:pt>
    <dgm:pt modelId="{8DC56B4C-7157-45C1-905F-417801B8C717}" type="pres">
      <dgm:prSet presAssocID="{677AEA25-3268-43C5-A0CE-0B79B5E573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A425811-7353-44CD-BF6B-83E0484A7DF8}" type="pres">
      <dgm:prSet presAssocID="{677AEA25-3268-43C5-A0CE-0B79B5E573BD}" presName="negativeSpace" presStyleCnt="0"/>
      <dgm:spPr/>
    </dgm:pt>
    <dgm:pt modelId="{99BEB05B-39C5-476A-A619-F1A879910CC6}" type="pres">
      <dgm:prSet presAssocID="{677AEA25-3268-43C5-A0CE-0B79B5E573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22FF00-710D-4316-9344-81E4EED810B9}" type="presOf" srcId="{2F7F817A-B211-4470-826A-946B9904801C}" destId="{F22624EE-C93C-4AD7-A84B-276DA29740DD}" srcOrd="0" destOrd="0" presId="urn:microsoft.com/office/officeart/2005/8/layout/list1"/>
    <dgm:cxn modelId="{89795609-EF7B-473A-BBDB-317F9563A571}" srcId="{D7CF9AB9-86BA-408A-B684-F6D1466022A3}" destId="{06ED4393-ABA0-465D-A9FB-AD087DD7D6ED}" srcOrd="0" destOrd="0" parTransId="{675B9FBA-D40A-4DF9-8B00-15BDDCD71929}" sibTransId="{A00AFE20-54F9-4DDB-91FD-58E721D9898E}"/>
    <dgm:cxn modelId="{B7D8CE10-7982-448D-BECF-84D4DF598713}" type="presOf" srcId="{30CF1543-D4B6-4940-8490-40FD2F0F9CE8}" destId="{56F8B7FF-CF02-41BB-811F-EADC25F4DBDA}" srcOrd="0" destOrd="0" presId="urn:microsoft.com/office/officeart/2005/8/layout/list1"/>
    <dgm:cxn modelId="{D5472E12-C483-4BEA-A3A5-4A663F4E2494}" srcId="{D7CF9AB9-86BA-408A-B684-F6D1466022A3}" destId="{2F7F817A-B211-4470-826A-946B9904801C}" srcOrd="2" destOrd="0" parTransId="{8EC8681C-B693-42EC-A758-7FAD94CAD183}" sibTransId="{C048DE8A-0637-4ADC-805F-87DC8900271F}"/>
    <dgm:cxn modelId="{9A4BF41C-DFB4-4AB3-889B-5F2C073BC54F}" srcId="{677AEA25-3268-43C5-A0CE-0B79B5E573BD}" destId="{CDB722A2-B53A-4C27-8300-22D19BD70A66}" srcOrd="0" destOrd="0" parTransId="{D1BC6E2D-A781-4498-8348-7DC8243F99AC}" sibTransId="{D22A4E67-200F-4E62-879E-797216A7E893}"/>
    <dgm:cxn modelId="{EC59F51F-D32C-407C-A814-CA9CBE5F4C66}" type="presOf" srcId="{80D79061-D5FF-4321-AD1B-9B0735617679}" destId="{F5C1B8AE-C68C-4E62-ACD1-E7D6CF1E5513}" srcOrd="0" destOrd="0" presId="urn:microsoft.com/office/officeart/2005/8/layout/list1"/>
    <dgm:cxn modelId="{0BF26D25-E603-4895-A905-9ED143F38605}" type="presOf" srcId="{453B9A12-FC3B-4BCD-8536-DFA539F08CB3}" destId="{30BC3603-F48A-47E2-B83F-C3A9246199E1}" srcOrd="0" destOrd="0" presId="urn:microsoft.com/office/officeart/2005/8/layout/list1"/>
    <dgm:cxn modelId="{13E1FA2B-503E-4A8E-92C2-47347B8B5F1A}" type="presOf" srcId="{657CE2B0-5D8C-4167-823A-EDFD58ACE472}" destId="{69497D36-F6BE-4248-B145-6AE2CF24BBF6}" srcOrd="1" destOrd="0" presId="urn:microsoft.com/office/officeart/2005/8/layout/list1"/>
    <dgm:cxn modelId="{A9205134-12C0-479F-867F-D10963047176}" srcId="{2F7F817A-B211-4470-826A-946B9904801C}" destId="{453B9A12-FC3B-4BCD-8536-DFA539F08CB3}" srcOrd="0" destOrd="0" parTransId="{1A46F027-97CE-4C4C-BA45-2F0B17B2B18D}" sibTransId="{FF892584-BBE3-49D1-8D3E-086F60D45CA6}"/>
    <dgm:cxn modelId="{25A65C40-DD7F-4FCA-BDB7-17B4C63FE8C8}" type="presOf" srcId="{677AEA25-3268-43C5-A0CE-0B79B5E573BD}" destId="{8DC56B4C-7157-45C1-905F-417801B8C717}" srcOrd="1" destOrd="0" presId="urn:microsoft.com/office/officeart/2005/8/layout/list1"/>
    <dgm:cxn modelId="{4ADBFC5F-317C-42CB-BDA3-D89F9A256983}" type="presOf" srcId="{657CE2B0-5D8C-4167-823A-EDFD58ACE472}" destId="{2D2AE22B-3698-476C-8182-D62F71FD7B32}" srcOrd="0" destOrd="0" presId="urn:microsoft.com/office/officeart/2005/8/layout/list1"/>
    <dgm:cxn modelId="{6D49D86D-28C0-466C-B18E-B32D6D54ECEB}" srcId="{D7CF9AB9-86BA-408A-B684-F6D1466022A3}" destId="{677AEA25-3268-43C5-A0CE-0B79B5E573BD}" srcOrd="3" destOrd="0" parTransId="{0FFEECC7-D4AA-4A55-AE0E-30B81E4AAB43}" sibTransId="{7F18BB2A-52D5-4777-A73B-FAA982E85E54}"/>
    <dgm:cxn modelId="{6C8F414F-227D-45C6-B21C-D73B7982AB90}" type="presOf" srcId="{06ED4393-ABA0-465D-A9FB-AD087DD7D6ED}" destId="{15092D07-CD9A-4FBB-9AAC-DC0D7A747A23}" srcOrd="1" destOrd="0" presId="urn:microsoft.com/office/officeart/2005/8/layout/list1"/>
    <dgm:cxn modelId="{9AA6CE79-D7C8-4AEB-BB0B-52A787866C91}" type="presOf" srcId="{2F7F817A-B211-4470-826A-946B9904801C}" destId="{A825D7E7-DC31-4EB7-937B-48A7F4B18B78}" srcOrd="1" destOrd="0" presId="urn:microsoft.com/office/officeart/2005/8/layout/list1"/>
    <dgm:cxn modelId="{5B78848B-A337-40DC-A35A-80A9A6B2D38E}" srcId="{657CE2B0-5D8C-4167-823A-EDFD58ACE472}" destId="{30CF1543-D4B6-4940-8490-40FD2F0F9CE8}" srcOrd="0" destOrd="0" parTransId="{89003C2A-A7CE-42E6-9D55-0F8324461F5A}" sibTransId="{C0DA95B1-692B-4FBB-99A3-351A248837FB}"/>
    <dgm:cxn modelId="{9049ADB3-0882-4CA3-A9D7-A5F2CAB0B28B}" type="presOf" srcId="{06ED4393-ABA0-465D-A9FB-AD087DD7D6ED}" destId="{C3662B10-F969-4962-8451-75ECC3F04620}" srcOrd="0" destOrd="0" presId="urn:microsoft.com/office/officeart/2005/8/layout/list1"/>
    <dgm:cxn modelId="{47972EB8-1D70-4CA0-8434-42B0833B2841}" srcId="{06ED4393-ABA0-465D-A9FB-AD087DD7D6ED}" destId="{80D79061-D5FF-4321-AD1B-9B0735617679}" srcOrd="0" destOrd="0" parTransId="{D0D33D46-C7AB-4542-A6F3-47A39689EA59}" sibTransId="{74A569B2-A367-4D2B-844A-BE18720628E2}"/>
    <dgm:cxn modelId="{AEE160C8-8CAD-43FA-BFA7-2F137CBFF7A8}" type="presOf" srcId="{D7CF9AB9-86BA-408A-B684-F6D1466022A3}" destId="{3EF28C5F-E52B-41D6-9AC8-FC14E2F154DA}" srcOrd="0" destOrd="0" presId="urn:microsoft.com/office/officeart/2005/8/layout/list1"/>
    <dgm:cxn modelId="{E9AB25E0-2CB9-4125-8517-ABD7C8899BE7}" type="presOf" srcId="{CDB722A2-B53A-4C27-8300-22D19BD70A66}" destId="{99BEB05B-39C5-476A-A619-F1A879910CC6}" srcOrd="0" destOrd="0" presId="urn:microsoft.com/office/officeart/2005/8/layout/list1"/>
    <dgm:cxn modelId="{110390E1-BBC4-4DDA-AA9B-A431FF656EEA}" type="presOf" srcId="{677AEA25-3268-43C5-A0CE-0B79B5E573BD}" destId="{837A38D2-D840-46E3-A91B-F544DFD43120}" srcOrd="0" destOrd="0" presId="urn:microsoft.com/office/officeart/2005/8/layout/list1"/>
    <dgm:cxn modelId="{A68955FD-FB01-4EE0-BB37-61438C17279E}" srcId="{D7CF9AB9-86BA-408A-B684-F6D1466022A3}" destId="{657CE2B0-5D8C-4167-823A-EDFD58ACE472}" srcOrd="1" destOrd="0" parTransId="{CDEE9EEC-8248-40F2-A5F6-0BDFA71C582C}" sibTransId="{D4AAA341-D175-4395-B5EC-9A35DA3C1ECD}"/>
    <dgm:cxn modelId="{F15CAC82-E301-4ACE-8CB0-5B98DA093474}" type="presParOf" srcId="{3EF28C5F-E52B-41D6-9AC8-FC14E2F154DA}" destId="{4435A6EC-EA77-486A-8A80-3941A91BE64A}" srcOrd="0" destOrd="0" presId="urn:microsoft.com/office/officeart/2005/8/layout/list1"/>
    <dgm:cxn modelId="{09D2B960-C6D4-49C1-922E-17CD03A2313B}" type="presParOf" srcId="{4435A6EC-EA77-486A-8A80-3941A91BE64A}" destId="{C3662B10-F969-4962-8451-75ECC3F04620}" srcOrd="0" destOrd="0" presId="urn:microsoft.com/office/officeart/2005/8/layout/list1"/>
    <dgm:cxn modelId="{6C0BA676-9FBD-4D31-AD62-EAFF00CBB6EA}" type="presParOf" srcId="{4435A6EC-EA77-486A-8A80-3941A91BE64A}" destId="{15092D07-CD9A-4FBB-9AAC-DC0D7A747A23}" srcOrd="1" destOrd="0" presId="urn:microsoft.com/office/officeart/2005/8/layout/list1"/>
    <dgm:cxn modelId="{93B73C7D-F463-4382-A563-B0EE2C8D3FA9}" type="presParOf" srcId="{3EF28C5F-E52B-41D6-9AC8-FC14E2F154DA}" destId="{58607238-FAB1-4E55-A33F-50640E20F3EB}" srcOrd="1" destOrd="0" presId="urn:microsoft.com/office/officeart/2005/8/layout/list1"/>
    <dgm:cxn modelId="{A2C73B8C-898B-4A90-A196-FCD4ED85F6C1}" type="presParOf" srcId="{3EF28C5F-E52B-41D6-9AC8-FC14E2F154DA}" destId="{F5C1B8AE-C68C-4E62-ACD1-E7D6CF1E5513}" srcOrd="2" destOrd="0" presId="urn:microsoft.com/office/officeart/2005/8/layout/list1"/>
    <dgm:cxn modelId="{DB919E44-6B44-480C-B0D2-8DEC326B6371}" type="presParOf" srcId="{3EF28C5F-E52B-41D6-9AC8-FC14E2F154DA}" destId="{AE21083B-459C-4FFF-A7B5-A7078D2DBBB1}" srcOrd="3" destOrd="0" presId="urn:microsoft.com/office/officeart/2005/8/layout/list1"/>
    <dgm:cxn modelId="{4D866F4A-BC30-4FD6-8AF0-A281693A1C00}" type="presParOf" srcId="{3EF28C5F-E52B-41D6-9AC8-FC14E2F154DA}" destId="{86F3F943-8E45-4DED-882D-5073F14DB54D}" srcOrd="4" destOrd="0" presId="urn:microsoft.com/office/officeart/2005/8/layout/list1"/>
    <dgm:cxn modelId="{4C1F95A9-F940-4286-BB0E-47994FED93E7}" type="presParOf" srcId="{86F3F943-8E45-4DED-882D-5073F14DB54D}" destId="{2D2AE22B-3698-476C-8182-D62F71FD7B32}" srcOrd="0" destOrd="0" presId="urn:microsoft.com/office/officeart/2005/8/layout/list1"/>
    <dgm:cxn modelId="{7318C20F-4A18-434A-B876-8FC266767794}" type="presParOf" srcId="{86F3F943-8E45-4DED-882D-5073F14DB54D}" destId="{69497D36-F6BE-4248-B145-6AE2CF24BBF6}" srcOrd="1" destOrd="0" presId="urn:microsoft.com/office/officeart/2005/8/layout/list1"/>
    <dgm:cxn modelId="{571AAD6B-A968-4EEA-9D34-B5EBA363B152}" type="presParOf" srcId="{3EF28C5F-E52B-41D6-9AC8-FC14E2F154DA}" destId="{CA781A1D-17EB-425A-9B80-855BB1656661}" srcOrd="5" destOrd="0" presId="urn:microsoft.com/office/officeart/2005/8/layout/list1"/>
    <dgm:cxn modelId="{092DE2ED-9498-4428-9A28-DD49E9AE5EEF}" type="presParOf" srcId="{3EF28C5F-E52B-41D6-9AC8-FC14E2F154DA}" destId="{56F8B7FF-CF02-41BB-811F-EADC25F4DBDA}" srcOrd="6" destOrd="0" presId="urn:microsoft.com/office/officeart/2005/8/layout/list1"/>
    <dgm:cxn modelId="{59CBA02E-3E03-43A5-AB78-16C4DB48A3CE}" type="presParOf" srcId="{3EF28C5F-E52B-41D6-9AC8-FC14E2F154DA}" destId="{487D8E7E-3596-4C3B-93A0-DB751E814B2B}" srcOrd="7" destOrd="0" presId="urn:microsoft.com/office/officeart/2005/8/layout/list1"/>
    <dgm:cxn modelId="{3FD08FBE-0358-469C-B21C-B3FE472768B1}" type="presParOf" srcId="{3EF28C5F-E52B-41D6-9AC8-FC14E2F154DA}" destId="{B0592BDC-1F30-4F62-BB3C-92FF462EA0A8}" srcOrd="8" destOrd="0" presId="urn:microsoft.com/office/officeart/2005/8/layout/list1"/>
    <dgm:cxn modelId="{81530D11-6D60-4923-AD3B-2FD5333972CD}" type="presParOf" srcId="{B0592BDC-1F30-4F62-BB3C-92FF462EA0A8}" destId="{F22624EE-C93C-4AD7-A84B-276DA29740DD}" srcOrd="0" destOrd="0" presId="urn:microsoft.com/office/officeart/2005/8/layout/list1"/>
    <dgm:cxn modelId="{6F75AB33-8BC2-4873-8EBA-401D625FAB7C}" type="presParOf" srcId="{B0592BDC-1F30-4F62-BB3C-92FF462EA0A8}" destId="{A825D7E7-DC31-4EB7-937B-48A7F4B18B78}" srcOrd="1" destOrd="0" presId="urn:microsoft.com/office/officeart/2005/8/layout/list1"/>
    <dgm:cxn modelId="{3796EA30-0C12-456E-B0E5-2275F18472F6}" type="presParOf" srcId="{3EF28C5F-E52B-41D6-9AC8-FC14E2F154DA}" destId="{706B05B1-9A8F-455F-AB42-33313848DDDE}" srcOrd="9" destOrd="0" presId="urn:microsoft.com/office/officeart/2005/8/layout/list1"/>
    <dgm:cxn modelId="{1AD30F03-042B-4407-9135-5F06A5EEFBCB}" type="presParOf" srcId="{3EF28C5F-E52B-41D6-9AC8-FC14E2F154DA}" destId="{30BC3603-F48A-47E2-B83F-C3A9246199E1}" srcOrd="10" destOrd="0" presId="urn:microsoft.com/office/officeart/2005/8/layout/list1"/>
    <dgm:cxn modelId="{7CA960DD-CC2C-427F-8ACD-2631D1D0B0D6}" type="presParOf" srcId="{3EF28C5F-E52B-41D6-9AC8-FC14E2F154DA}" destId="{EA8E63E1-4D3B-4522-A3FA-BE506A0BFAB8}" srcOrd="11" destOrd="0" presId="urn:microsoft.com/office/officeart/2005/8/layout/list1"/>
    <dgm:cxn modelId="{427E1B5E-53D0-40CC-A08E-8D7A0C43E5D7}" type="presParOf" srcId="{3EF28C5F-E52B-41D6-9AC8-FC14E2F154DA}" destId="{04E45C7D-D4EB-43D2-96D7-63B59ECE73DE}" srcOrd="12" destOrd="0" presId="urn:microsoft.com/office/officeart/2005/8/layout/list1"/>
    <dgm:cxn modelId="{5055E645-F1FC-4E32-82D9-4B7C0D10D63B}" type="presParOf" srcId="{04E45C7D-D4EB-43D2-96D7-63B59ECE73DE}" destId="{837A38D2-D840-46E3-A91B-F544DFD43120}" srcOrd="0" destOrd="0" presId="urn:microsoft.com/office/officeart/2005/8/layout/list1"/>
    <dgm:cxn modelId="{62AFC9CC-DCE3-48BB-9485-91D77CEB8F4E}" type="presParOf" srcId="{04E45C7D-D4EB-43D2-96D7-63B59ECE73DE}" destId="{8DC56B4C-7157-45C1-905F-417801B8C717}" srcOrd="1" destOrd="0" presId="urn:microsoft.com/office/officeart/2005/8/layout/list1"/>
    <dgm:cxn modelId="{488DD9E7-E1EC-477C-8B26-935A38FC1577}" type="presParOf" srcId="{3EF28C5F-E52B-41D6-9AC8-FC14E2F154DA}" destId="{DA425811-7353-44CD-BF6B-83E0484A7DF8}" srcOrd="13" destOrd="0" presId="urn:microsoft.com/office/officeart/2005/8/layout/list1"/>
    <dgm:cxn modelId="{7AF20A3D-BC5F-47A0-8411-A7E7BA3BCA37}" type="presParOf" srcId="{3EF28C5F-E52B-41D6-9AC8-FC14E2F154DA}" destId="{99BEB05B-39C5-476A-A619-F1A879910C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CF9AB9-86BA-408A-B684-F6D146602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D4393-ABA0-465D-A9FB-AD087DD7D6ED}">
      <dgm:prSet phldrT="[Text]"/>
      <dgm:spPr/>
      <dgm:t>
        <a:bodyPr/>
        <a:lstStyle/>
        <a:p>
          <a:r>
            <a:rPr lang="hu-HU" dirty="0"/>
            <a:t>Co-opting</a:t>
          </a:r>
          <a:endParaRPr lang="en-US" dirty="0"/>
        </a:p>
      </dgm:t>
    </dgm:pt>
    <dgm:pt modelId="{675B9FBA-D40A-4DF9-8B00-15BDDCD71929}" type="parTrans" cxnId="{89795609-EF7B-473A-BBDB-317F9563A571}">
      <dgm:prSet/>
      <dgm:spPr/>
      <dgm:t>
        <a:bodyPr/>
        <a:lstStyle/>
        <a:p>
          <a:endParaRPr lang="en-US"/>
        </a:p>
      </dgm:t>
    </dgm:pt>
    <dgm:pt modelId="{A00AFE20-54F9-4DDB-91FD-58E721D9898E}" type="sibTrans" cxnId="{89795609-EF7B-473A-BBDB-317F9563A571}">
      <dgm:prSet/>
      <dgm:spPr/>
      <dgm:t>
        <a:bodyPr/>
        <a:lstStyle/>
        <a:p>
          <a:endParaRPr lang="en-US"/>
        </a:p>
      </dgm:t>
    </dgm:pt>
    <dgm:pt modelId="{657CE2B0-5D8C-4167-823A-EDFD58ACE472}">
      <dgm:prSet phldrT="[Text]"/>
      <dgm:spPr/>
      <dgm:t>
        <a:bodyPr/>
        <a:lstStyle/>
        <a:p>
          <a:r>
            <a:rPr lang="hu-HU" dirty="0"/>
            <a:t>Question thought-experiment</a:t>
          </a:r>
          <a:endParaRPr lang="en-US" dirty="0"/>
        </a:p>
      </dgm:t>
    </dgm:pt>
    <dgm:pt modelId="{CDEE9EEC-8248-40F2-A5F6-0BDFA71C582C}" type="parTrans" cxnId="{A68955FD-FB01-4EE0-BB37-61438C17279E}">
      <dgm:prSet/>
      <dgm:spPr/>
      <dgm:t>
        <a:bodyPr/>
        <a:lstStyle/>
        <a:p>
          <a:endParaRPr lang="en-US"/>
        </a:p>
      </dgm:t>
    </dgm:pt>
    <dgm:pt modelId="{D4AAA341-D175-4395-B5EC-9A35DA3C1ECD}" type="sibTrans" cxnId="{A68955FD-FB01-4EE0-BB37-61438C17279E}">
      <dgm:prSet/>
      <dgm:spPr/>
      <dgm:t>
        <a:bodyPr/>
        <a:lstStyle/>
        <a:p>
          <a:endParaRPr lang="en-US"/>
        </a:p>
      </dgm:t>
    </dgm:pt>
    <dgm:pt modelId="{2F7F817A-B211-4470-826A-946B9904801C}">
      <dgm:prSet phldrT="[Text]"/>
      <dgm:spPr/>
      <dgm:t>
        <a:bodyPr/>
        <a:lstStyle/>
        <a:p>
          <a:r>
            <a:rPr lang="hu-HU" dirty="0"/>
            <a:t>Provide contesting principles</a:t>
          </a:r>
          <a:endParaRPr lang="en-US" dirty="0"/>
        </a:p>
      </dgm:t>
    </dgm:pt>
    <dgm:pt modelId="{8EC8681C-B693-42EC-A758-7FAD94CAD183}" type="parTrans" cxnId="{D5472E12-C483-4BEA-A3A5-4A663F4E2494}">
      <dgm:prSet/>
      <dgm:spPr/>
      <dgm:t>
        <a:bodyPr/>
        <a:lstStyle/>
        <a:p>
          <a:endParaRPr lang="en-US"/>
        </a:p>
      </dgm:t>
    </dgm:pt>
    <dgm:pt modelId="{C048DE8A-0637-4ADC-805F-87DC8900271F}" type="sibTrans" cxnId="{D5472E12-C483-4BEA-A3A5-4A663F4E2494}">
      <dgm:prSet/>
      <dgm:spPr/>
      <dgm:t>
        <a:bodyPr/>
        <a:lstStyle/>
        <a:p>
          <a:endParaRPr lang="en-US"/>
        </a:p>
      </dgm:t>
    </dgm:pt>
    <dgm:pt modelId="{80D79061-D5FF-4321-AD1B-9B0735617679}">
      <dgm:prSet/>
      <dgm:spPr/>
      <dgm:t>
        <a:bodyPr/>
        <a:lstStyle/>
        <a:p>
          <a:r>
            <a:rPr lang="hu-HU" dirty="0"/>
            <a:t>Explain why you fulfill the principle better</a:t>
          </a:r>
          <a:endParaRPr lang="en-US" dirty="0"/>
        </a:p>
      </dgm:t>
    </dgm:pt>
    <dgm:pt modelId="{D0D33D46-C7AB-4542-A6F3-47A39689EA59}" type="parTrans" cxnId="{47972EB8-1D70-4CA0-8434-42B0833B2841}">
      <dgm:prSet/>
      <dgm:spPr/>
      <dgm:t>
        <a:bodyPr/>
        <a:lstStyle/>
        <a:p>
          <a:endParaRPr lang="en-US"/>
        </a:p>
      </dgm:t>
    </dgm:pt>
    <dgm:pt modelId="{74A569B2-A367-4D2B-844A-BE18720628E2}" type="sibTrans" cxnId="{47972EB8-1D70-4CA0-8434-42B0833B2841}">
      <dgm:prSet/>
      <dgm:spPr/>
      <dgm:t>
        <a:bodyPr/>
        <a:lstStyle/>
        <a:p>
          <a:endParaRPr lang="en-US"/>
        </a:p>
      </dgm:t>
    </dgm:pt>
    <dgm:pt modelId="{30CF1543-D4B6-4940-8490-40FD2F0F9CE8}">
      <dgm:prSet/>
      <dgm:spPr/>
      <dgm:t>
        <a:bodyPr/>
        <a:lstStyle/>
        <a:p>
          <a:r>
            <a:rPr lang="hu-HU" dirty="0"/>
            <a:t>Characterisation, f.e.: University professor whose wife cheats</a:t>
          </a:r>
          <a:endParaRPr lang="en-US" dirty="0"/>
        </a:p>
      </dgm:t>
    </dgm:pt>
    <dgm:pt modelId="{89003C2A-A7CE-42E6-9D55-0F8324461F5A}" type="parTrans" cxnId="{5B78848B-A337-40DC-A35A-80A9A6B2D38E}">
      <dgm:prSet/>
      <dgm:spPr/>
      <dgm:t>
        <a:bodyPr/>
        <a:lstStyle/>
        <a:p>
          <a:endParaRPr lang="en-US"/>
        </a:p>
      </dgm:t>
    </dgm:pt>
    <dgm:pt modelId="{C0DA95B1-692B-4FBB-99A3-351A248837FB}" type="sibTrans" cxnId="{5B78848B-A337-40DC-A35A-80A9A6B2D38E}">
      <dgm:prSet/>
      <dgm:spPr/>
      <dgm:t>
        <a:bodyPr/>
        <a:lstStyle/>
        <a:p>
          <a:endParaRPr lang="en-US"/>
        </a:p>
      </dgm:t>
    </dgm:pt>
    <dgm:pt modelId="{677AEA25-3268-43C5-A0CE-0B79B5E573BD}">
      <dgm:prSet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</a:rPr>
            <a:t>Direct rebuttal</a:t>
          </a:r>
          <a:endParaRPr lang="en-US" b="1" dirty="0">
            <a:solidFill>
              <a:schemeClr val="tx1"/>
            </a:solidFill>
          </a:endParaRPr>
        </a:p>
      </dgm:t>
    </dgm:pt>
    <dgm:pt modelId="{0FFEECC7-D4AA-4A55-AE0E-30B81E4AAB43}" type="parTrans" cxnId="{6D49D86D-28C0-466C-B18E-B32D6D54ECEB}">
      <dgm:prSet/>
      <dgm:spPr/>
      <dgm:t>
        <a:bodyPr/>
        <a:lstStyle/>
        <a:p>
          <a:endParaRPr lang="en-US"/>
        </a:p>
      </dgm:t>
    </dgm:pt>
    <dgm:pt modelId="{7F18BB2A-52D5-4777-A73B-FAA982E85E54}" type="sibTrans" cxnId="{6D49D86D-28C0-466C-B18E-B32D6D54ECEB}">
      <dgm:prSet/>
      <dgm:spPr/>
      <dgm:t>
        <a:bodyPr/>
        <a:lstStyle/>
        <a:p>
          <a:endParaRPr lang="en-US"/>
        </a:p>
      </dgm:t>
    </dgm:pt>
    <dgm:pt modelId="{CDB722A2-B53A-4C27-8300-22D19BD70A66}">
      <dgm:prSet/>
      <dgm:spPr/>
      <dgm:t>
        <a:bodyPr/>
        <a:lstStyle/>
        <a:p>
          <a:r>
            <a:rPr lang="hu-HU" dirty="0"/>
            <a:t>We are not used to it so we may find it hard – we do not have the societal intuitions yet</a:t>
          </a:r>
          <a:endParaRPr lang="en-US" dirty="0"/>
        </a:p>
      </dgm:t>
    </dgm:pt>
    <dgm:pt modelId="{D1BC6E2D-A781-4498-8348-7DC8243F99AC}" type="parTrans" cxnId="{9A4BF41C-DFB4-4AB3-889B-5F2C073BC54F}">
      <dgm:prSet/>
      <dgm:spPr/>
      <dgm:t>
        <a:bodyPr/>
        <a:lstStyle/>
        <a:p>
          <a:endParaRPr lang="en-US"/>
        </a:p>
      </dgm:t>
    </dgm:pt>
    <dgm:pt modelId="{D22A4E67-200F-4E62-879E-797216A7E893}" type="sibTrans" cxnId="{9A4BF41C-DFB4-4AB3-889B-5F2C073BC54F}">
      <dgm:prSet/>
      <dgm:spPr/>
      <dgm:t>
        <a:bodyPr/>
        <a:lstStyle/>
        <a:p>
          <a:endParaRPr lang="en-US"/>
        </a:p>
      </dgm:t>
    </dgm:pt>
    <dgm:pt modelId="{453B9A12-FC3B-4BCD-8536-DFA539F08CB3}">
      <dgm:prSet phldrT="[Text]"/>
      <dgm:spPr/>
      <dgm:t>
        <a:bodyPr/>
        <a:lstStyle/>
        <a:p>
          <a:r>
            <a:rPr lang="hu-HU" dirty="0"/>
            <a:t>Show what other obligations do we have and weigh them up</a:t>
          </a:r>
          <a:endParaRPr lang="en-US" dirty="0"/>
        </a:p>
      </dgm:t>
    </dgm:pt>
    <dgm:pt modelId="{1A46F027-97CE-4C4C-BA45-2F0B17B2B18D}" type="parTrans" cxnId="{A9205134-12C0-479F-867F-D10963047176}">
      <dgm:prSet/>
      <dgm:spPr/>
      <dgm:t>
        <a:bodyPr/>
        <a:lstStyle/>
        <a:p>
          <a:endParaRPr lang="en-US"/>
        </a:p>
      </dgm:t>
    </dgm:pt>
    <dgm:pt modelId="{FF892584-BBE3-49D1-8D3E-086F60D45CA6}" type="sibTrans" cxnId="{A9205134-12C0-479F-867F-D10963047176}">
      <dgm:prSet/>
      <dgm:spPr/>
      <dgm:t>
        <a:bodyPr/>
        <a:lstStyle/>
        <a:p>
          <a:endParaRPr lang="en-US"/>
        </a:p>
      </dgm:t>
    </dgm:pt>
    <dgm:pt modelId="{3EF28C5F-E52B-41D6-9AC8-FC14E2F154DA}" type="pres">
      <dgm:prSet presAssocID="{D7CF9AB9-86BA-408A-B684-F6D1466022A3}" presName="linear" presStyleCnt="0">
        <dgm:presLayoutVars>
          <dgm:dir/>
          <dgm:animLvl val="lvl"/>
          <dgm:resizeHandles val="exact"/>
        </dgm:presLayoutVars>
      </dgm:prSet>
      <dgm:spPr/>
    </dgm:pt>
    <dgm:pt modelId="{4435A6EC-EA77-486A-8A80-3941A91BE64A}" type="pres">
      <dgm:prSet presAssocID="{06ED4393-ABA0-465D-A9FB-AD087DD7D6ED}" presName="parentLin" presStyleCnt="0"/>
      <dgm:spPr/>
    </dgm:pt>
    <dgm:pt modelId="{C3662B10-F969-4962-8451-75ECC3F04620}" type="pres">
      <dgm:prSet presAssocID="{06ED4393-ABA0-465D-A9FB-AD087DD7D6ED}" presName="parentLeftMargin" presStyleLbl="node1" presStyleIdx="0" presStyleCnt="4"/>
      <dgm:spPr/>
    </dgm:pt>
    <dgm:pt modelId="{15092D07-CD9A-4FBB-9AAC-DC0D7A747A23}" type="pres">
      <dgm:prSet presAssocID="{06ED4393-ABA0-465D-A9FB-AD087DD7D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607238-FAB1-4E55-A33F-50640E20F3EB}" type="pres">
      <dgm:prSet presAssocID="{06ED4393-ABA0-465D-A9FB-AD087DD7D6ED}" presName="negativeSpace" presStyleCnt="0"/>
      <dgm:spPr/>
    </dgm:pt>
    <dgm:pt modelId="{F5C1B8AE-C68C-4E62-ACD1-E7D6CF1E5513}" type="pres">
      <dgm:prSet presAssocID="{06ED4393-ABA0-465D-A9FB-AD087DD7D6ED}" presName="childText" presStyleLbl="conFgAcc1" presStyleIdx="0" presStyleCnt="4">
        <dgm:presLayoutVars>
          <dgm:bulletEnabled val="1"/>
        </dgm:presLayoutVars>
      </dgm:prSet>
      <dgm:spPr/>
    </dgm:pt>
    <dgm:pt modelId="{AE21083B-459C-4FFF-A7B5-A7078D2DBBB1}" type="pres">
      <dgm:prSet presAssocID="{A00AFE20-54F9-4DDB-91FD-58E721D9898E}" presName="spaceBetweenRectangles" presStyleCnt="0"/>
      <dgm:spPr/>
    </dgm:pt>
    <dgm:pt modelId="{86F3F943-8E45-4DED-882D-5073F14DB54D}" type="pres">
      <dgm:prSet presAssocID="{657CE2B0-5D8C-4167-823A-EDFD58ACE472}" presName="parentLin" presStyleCnt="0"/>
      <dgm:spPr/>
    </dgm:pt>
    <dgm:pt modelId="{2D2AE22B-3698-476C-8182-D62F71FD7B32}" type="pres">
      <dgm:prSet presAssocID="{657CE2B0-5D8C-4167-823A-EDFD58ACE472}" presName="parentLeftMargin" presStyleLbl="node1" presStyleIdx="0" presStyleCnt="4"/>
      <dgm:spPr/>
    </dgm:pt>
    <dgm:pt modelId="{69497D36-F6BE-4248-B145-6AE2CF24BBF6}" type="pres">
      <dgm:prSet presAssocID="{657CE2B0-5D8C-4167-823A-EDFD58ACE4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81A1D-17EB-425A-9B80-855BB1656661}" type="pres">
      <dgm:prSet presAssocID="{657CE2B0-5D8C-4167-823A-EDFD58ACE472}" presName="negativeSpace" presStyleCnt="0"/>
      <dgm:spPr/>
    </dgm:pt>
    <dgm:pt modelId="{56F8B7FF-CF02-41BB-811F-EADC25F4DBDA}" type="pres">
      <dgm:prSet presAssocID="{657CE2B0-5D8C-4167-823A-EDFD58ACE472}" presName="childText" presStyleLbl="conFgAcc1" presStyleIdx="1" presStyleCnt="4">
        <dgm:presLayoutVars>
          <dgm:bulletEnabled val="1"/>
        </dgm:presLayoutVars>
      </dgm:prSet>
      <dgm:spPr/>
    </dgm:pt>
    <dgm:pt modelId="{487D8E7E-3596-4C3B-93A0-DB751E814B2B}" type="pres">
      <dgm:prSet presAssocID="{D4AAA341-D175-4395-B5EC-9A35DA3C1ECD}" presName="spaceBetweenRectangles" presStyleCnt="0"/>
      <dgm:spPr/>
    </dgm:pt>
    <dgm:pt modelId="{B0592BDC-1F30-4F62-BB3C-92FF462EA0A8}" type="pres">
      <dgm:prSet presAssocID="{2F7F817A-B211-4470-826A-946B9904801C}" presName="parentLin" presStyleCnt="0"/>
      <dgm:spPr/>
    </dgm:pt>
    <dgm:pt modelId="{F22624EE-C93C-4AD7-A84B-276DA29740DD}" type="pres">
      <dgm:prSet presAssocID="{2F7F817A-B211-4470-826A-946B9904801C}" presName="parentLeftMargin" presStyleLbl="node1" presStyleIdx="1" presStyleCnt="4"/>
      <dgm:spPr/>
    </dgm:pt>
    <dgm:pt modelId="{A825D7E7-DC31-4EB7-937B-48A7F4B18B78}" type="pres">
      <dgm:prSet presAssocID="{2F7F817A-B211-4470-826A-946B990480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6B05B1-9A8F-455F-AB42-33313848DDDE}" type="pres">
      <dgm:prSet presAssocID="{2F7F817A-B211-4470-826A-946B9904801C}" presName="negativeSpace" presStyleCnt="0"/>
      <dgm:spPr/>
    </dgm:pt>
    <dgm:pt modelId="{30BC3603-F48A-47E2-B83F-C3A9246199E1}" type="pres">
      <dgm:prSet presAssocID="{2F7F817A-B211-4470-826A-946B9904801C}" presName="childText" presStyleLbl="conFgAcc1" presStyleIdx="2" presStyleCnt="4">
        <dgm:presLayoutVars>
          <dgm:bulletEnabled val="1"/>
        </dgm:presLayoutVars>
      </dgm:prSet>
      <dgm:spPr/>
    </dgm:pt>
    <dgm:pt modelId="{EA8E63E1-4D3B-4522-A3FA-BE506A0BFAB8}" type="pres">
      <dgm:prSet presAssocID="{C048DE8A-0637-4ADC-805F-87DC8900271F}" presName="spaceBetweenRectangles" presStyleCnt="0"/>
      <dgm:spPr/>
    </dgm:pt>
    <dgm:pt modelId="{04E45C7D-D4EB-43D2-96D7-63B59ECE73DE}" type="pres">
      <dgm:prSet presAssocID="{677AEA25-3268-43C5-A0CE-0B79B5E573BD}" presName="parentLin" presStyleCnt="0"/>
      <dgm:spPr/>
    </dgm:pt>
    <dgm:pt modelId="{837A38D2-D840-46E3-A91B-F544DFD43120}" type="pres">
      <dgm:prSet presAssocID="{677AEA25-3268-43C5-A0CE-0B79B5E573BD}" presName="parentLeftMargin" presStyleLbl="node1" presStyleIdx="2" presStyleCnt="4"/>
      <dgm:spPr/>
    </dgm:pt>
    <dgm:pt modelId="{8DC56B4C-7157-45C1-905F-417801B8C717}" type="pres">
      <dgm:prSet presAssocID="{677AEA25-3268-43C5-A0CE-0B79B5E573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A425811-7353-44CD-BF6B-83E0484A7DF8}" type="pres">
      <dgm:prSet presAssocID="{677AEA25-3268-43C5-A0CE-0B79B5E573BD}" presName="negativeSpace" presStyleCnt="0"/>
      <dgm:spPr/>
    </dgm:pt>
    <dgm:pt modelId="{99BEB05B-39C5-476A-A619-F1A879910CC6}" type="pres">
      <dgm:prSet presAssocID="{677AEA25-3268-43C5-A0CE-0B79B5E573B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22FF00-710D-4316-9344-81E4EED810B9}" type="presOf" srcId="{2F7F817A-B211-4470-826A-946B9904801C}" destId="{F22624EE-C93C-4AD7-A84B-276DA29740DD}" srcOrd="0" destOrd="0" presId="urn:microsoft.com/office/officeart/2005/8/layout/list1"/>
    <dgm:cxn modelId="{89795609-EF7B-473A-BBDB-317F9563A571}" srcId="{D7CF9AB9-86BA-408A-B684-F6D1466022A3}" destId="{06ED4393-ABA0-465D-A9FB-AD087DD7D6ED}" srcOrd="0" destOrd="0" parTransId="{675B9FBA-D40A-4DF9-8B00-15BDDCD71929}" sibTransId="{A00AFE20-54F9-4DDB-91FD-58E721D9898E}"/>
    <dgm:cxn modelId="{B7D8CE10-7982-448D-BECF-84D4DF598713}" type="presOf" srcId="{30CF1543-D4B6-4940-8490-40FD2F0F9CE8}" destId="{56F8B7FF-CF02-41BB-811F-EADC25F4DBDA}" srcOrd="0" destOrd="0" presId="urn:microsoft.com/office/officeart/2005/8/layout/list1"/>
    <dgm:cxn modelId="{D5472E12-C483-4BEA-A3A5-4A663F4E2494}" srcId="{D7CF9AB9-86BA-408A-B684-F6D1466022A3}" destId="{2F7F817A-B211-4470-826A-946B9904801C}" srcOrd="2" destOrd="0" parTransId="{8EC8681C-B693-42EC-A758-7FAD94CAD183}" sibTransId="{C048DE8A-0637-4ADC-805F-87DC8900271F}"/>
    <dgm:cxn modelId="{9A4BF41C-DFB4-4AB3-889B-5F2C073BC54F}" srcId="{677AEA25-3268-43C5-A0CE-0B79B5E573BD}" destId="{CDB722A2-B53A-4C27-8300-22D19BD70A66}" srcOrd="0" destOrd="0" parTransId="{D1BC6E2D-A781-4498-8348-7DC8243F99AC}" sibTransId="{D22A4E67-200F-4E62-879E-797216A7E893}"/>
    <dgm:cxn modelId="{EC59F51F-D32C-407C-A814-CA9CBE5F4C66}" type="presOf" srcId="{80D79061-D5FF-4321-AD1B-9B0735617679}" destId="{F5C1B8AE-C68C-4E62-ACD1-E7D6CF1E5513}" srcOrd="0" destOrd="0" presId="urn:microsoft.com/office/officeart/2005/8/layout/list1"/>
    <dgm:cxn modelId="{0BF26D25-E603-4895-A905-9ED143F38605}" type="presOf" srcId="{453B9A12-FC3B-4BCD-8536-DFA539F08CB3}" destId="{30BC3603-F48A-47E2-B83F-C3A9246199E1}" srcOrd="0" destOrd="0" presId="urn:microsoft.com/office/officeart/2005/8/layout/list1"/>
    <dgm:cxn modelId="{13E1FA2B-503E-4A8E-92C2-47347B8B5F1A}" type="presOf" srcId="{657CE2B0-5D8C-4167-823A-EDFD58ACE472}" destId="{69497D36-F6BE-4248-B145-6AE2CF24BBF6}" srcOrd="1" destOrd="0" presId="urn:microsoft.com/office/officeart/2005/8/layout/list1"/>
    <dgm:cxn modelId="{A9205134-12C0-479F-867F-D10963047176}" srcId="{2F7F817A-B211-4470-826A-946B9904801C}" destId="{453B9A12-FC3B-4BCD-8536-DFA539F08CB3}" srcOrd="0" destOrd="0" parTransId="{1A46F027-97CE-4C4C-BA45-2F0B17B2B18D}" sibTransId="{FF892584-BBE3-49D1-8D3E-086F60D45CA6}"/>
    <dgm:cxn modelId="{25A65C40-DD7F-4FCA-BDB7-17B4C63FE8C8}" type="presOf" srcId="{677AEA25-3268-43C5-A0CE-0B79B5E573BD}" destId="{8DC56B4C-7157-45C1-905F-417801B8C717}" srcOrd="1" destOrd="0" presId="urn:microsoft.com/office/officeart/2005/8/layout/list1"/>
    <dgm:cxn modelId="{4ADBFC5F-317C-42CB-BDA3-D89F9A256983}" type="presOf" srcId="{657CE2B0-5D8C-4167-823A-EDFD58ACE472}" destId="{2D2AE22B-3698-476C-8182-D62F71FD7B32}" srcOrd="0" destOrd="0" presId="urn:microsoft.com/office/officeart/2005/8/layout/list1"/>
    <dgm:cxn modelId="{6D49D86D-28C0-466C-B18E-B32D6D54ECEB}" srcId="{D7CF9AB9-86BA-408A-B684-F6D1466022A3}" destId="{677AEA25-3268-43C5-A0CE-0B79B5E573BD}" srcOrd="3" destOrd="0" parTransId="{0FFEECC7-D4AA-4A55-AE0E-30B81E4AAB43}" sibTransId="{7F18BB2A-52D5-4777-A73B-FAA982E85E54}"/>
    <dgm:cxn modelId="{6C8F414F-227D-45C6-B21C-D73B7982AB90}" type="presOf" srcId="{06ED4393-ABA0-465D-A9FB-AD087DD7D6ED}" destId="{15092D07-CD9A-4FBB-9AAC-DC0D7A747A23}" srcOrd="1" destOrd="0" presId="urn:microsoft.com/office/officeart/2005/8/layout/list1"/>
    <dgm:cxn modelId="{9AA6CE79-D7C8-4AEB-BB0B-52A787866C91}" type="presOf" srcId="{2F7F817A-B211-4470-826A-946B9904801C}" destId="{A825D7E7-DC31-4EB7-937B-48A7F4B18B78}" srcOrd="1" destOrd="0" presId="urn:microsoft.com/office/officeart/2005/8/layout/list1"/>
    <dgm:cxn modelId="{5B78848B-A337-40DC-A35A-80A9A6B2D38E}" srcId="{657CE2B0-5D8C-4167-823A-EDFD58ACE472}" destId="{30CF1543-D4B6-4940-8490-40FD2F0F9CE8}" srcOrd="0" destOrd="0" parTransId="{89003C2A-A7CE-42E6-9D55-0F8324461F5A}" sibTransId="{C0DA95B1-692B-4FBB-99A3-351A248837FB}"/>
    <dgm:cxn modelId="{9049ADB3-0882-4CA3-A9D7-A5F2CAB0B28B}" type="presOf" srcId="{06ED4393-ABA0-465D-A9FB-AD087DD7D6ED}" destId="{C3662B10-F969-4962-8451-75ECC3F04620}" srcOrd="0" destOrd="0" presId="urn:microsoft.com/office/officeart/2005/8/layout/list1"/>
    <dgm:cxn modelId="{47972EB8-1D70-4CA0-8434-42B0833B2841}" srcId="{06ED4393-ABA0-465D-A9FB-AD087DD7D6ED}" destId="{80D79061-D5FF-4321-AD1B-9B0735617679}" srcOrd="0" destOrd="0" parTransId="{D0D33D46-C7AB-4542-A6F3-47A39689EA59}" sibTransId="{74A569B2-A367-4D2B-844A-BE18720628E2}"/>
    <dgm:cxn modelId="{AEE160C8-8CAD-43FA-BFA7-2F137CBFF7A8}" type="presOf" srcId="{D7CF9AB9-86BA-408A-B684-F6D1466022A3}" destId="{3EF28C5F-E52B-41D6-9AC8-FC14E2F154DA}" srcOrd="0" destOrd="0" presId="urn:microsoft.com/office/officeart/2005/8/layout/list1"/>
    <dgm:cxn modelId="{E9AB25E0-2CB9-4125-8517-ABD7C8899BE7}" type="presOf" srcId="{CDB722A2-B53A-4C27-8300-22D19BD70A66}" destId="{99BEB05B-39C5-476A-A619-F1A879910CC6}" srcOrd="0" destOrd="0" presId="urn:microsoft.com/office/officeart/2005/8/layout/list1"/>
    <dgm:cxn modelId="{110390E1-BBC4-4DDA-AA9B-A431FF656EEA}" type="presOf" srcId="{677AEA25-3268-43C5-A0CE-0B79B5E573BD}" destId="{837A38D2-D840-46E3-A91B-F544DFD43120}" srcOrd="0" destOrd="0" presId="urn:microsoft.com/office/officeart/2005/8/layout/list1"/>
    <dgm:cxn modelId="{A68955FD-FB01-4EE0-BB37-61438C17279E}" srcId="{D7CF9AB9-86BA-408A-B684-F6D1466022A3}" destId="{657CE2B0-5D8C-4167-823A-EDFD58ACE472}" srcOrd="1" destOrd="0" parTransId="{CDEE9EEC-8248-40F2-A5F6-0BDFA71C582C}" sibTransId="{D4AAA341-D175-4395-B5EC-9A35DA3C1ECD}"/>
    <dgm:cxn modelId="{F15CAC82-E301-4ACE-8CB0-5B98DA093474}" type="presParOf" srcId="{3EF28C5F-E52B-41D6-9AC8-FC14E2F154DA}" destId="{4435A6EC-EA77-486A-8A80-3941A91BE64A}" srcOrd="0" destOrd="0" presId="urn:microsoft.com/office/officeart/2005/8/layout/list1"/>
    <dgm:cxn modelId="{09D2B960-C6D4-49C1-922E-17CD03A2313B}" type="presParOf" srcId="{4435A6EC-EA77-486A-8A80-3941A91BE64A}" destId="{C3662B10-F969-4962-8451-75ECC3F04620}" srcOrd="0" destOrd="0" presId="urn:microsoft.com/office/officeart/2005/8/layout/list1"/>
    <dgm:cxn modelId="{6C0BA676-9FBD-4D31-AD62-EAFF00CBB6EA}" type="presParOf" srcId="{4435A6EC-EA77-486A-8A80-3941A91BE64A}" destId="{15092D07-CD9A-4FBB-9AAC-DC0D7A747A23}" srcOrd="1" destOrd="0" presId="urn:microsoft.com/office/officeart/2005/8/layout/list1"/>
    <dgm:cxn modelId="{93B73C7D-F463-4382-A563-B0EE2C8D3FA9}" type="presParOf" srcId="{3EF28C5F-E52B-41D6-9AC8-FC14E2F154DA}" destId="{58607238-FAB1-4E55-A33F-50640E20F3EB}" srcOrd="1" destOrd="0" presId="urn:microsoft.com/office/officeart/2005/8/layout/list1"/>
    <dgm:cxn modelId="{A2C73B8C-898B-4A90-A196-FCD4ED85F6C1}" type="presParOf" srcId="{3EF28C5F-E52B-41D6-9AC8-FC14E2F154DA}" destId="{F5C1B8AE-C68C-4E62-ACD1-E7D6CF1E5513}" srcOrd="2" destOrd="0" presId="urn:microsoft.com/office/officeart/2005/8/layout/list1"/>
    <dgm:cxn modelId="{DB919E44-6B44-480C-B0D2-8DEC326B6371}" type="presParOf" srcId="{3EF28C5F-E52B-41D6-9AC8-FC14E2F154DA}" destId="{AE21083B-459C-4FFF-A7B5-A7078D2DBBB1}" srcOrd="3" destOrd="0" presId="urn:microsoft.com/office/officeart/2005/8/layout/list1"/>
    <dgm:cxn modelId="{4D866F4A-BC30-4FD6-8AF0-A281693A1C00}" type="presParOf" srcId="{3EF28C5F-E52B-41D6-9AC8-FC14E2F154DA}" destId="{86F3F943-8E45-4DED-882D-5073F14DB54D}" srcOrd="4" destOrd="0" presId="urn:microsoft.com/office/officeart/2005/8/layout/list1"/>
    <dgm:cxn modelId="{4C1F95A9-F940-4286-BB0E-47994FED93E7}" type="presParOf" srcId="{86F3F943-8E45-4DED-882D-5073F14DB54D}" destId="{2D2AE22B-3698-476C-8182-D62F71FD7B32}" srcOrd="0" destOrd="0" presId="urn:microsoft.com/office/officeart/2005/8/layout/list1"/>
    <dgm:cxn modelId="{7318C20F-4A18-434A-B876-8FC266767794}" type="presParOf" srcId="{86F3F943-8E45-4DED-882D-5073F14DB54D}" destId="{69497D36-F6BE-4248-B145-6AE2CF24BBF6}" srcOrd="1" destOrd="0" presId="urn:microsoft.com/office/officeart/2005/8/layout/list1"/>
    <dgm:cxn modelId="{571AAD6B-A968-4EEA-9D34-B5EBA363B152}" type="presParOf" srcId="{3EF28C5F-E52B-41D6-9AC8-FC14E2F154DA}" destId="{CA781A1D-17EB-425A-9B80-855BB1656661}" srcOrd="5" destOrd="0" presId="urn:microsoft.com/office/officeart/2005/8/layout/list1"/>
    <dgm:cxn modelId="{092DE2ED-9498-4428-9A28-DD49E9AE5EEF}" type="presParOf" srcId="{3EF28C5F-E52B-41D6-9AC8-FC14E2F154DA}" destId="{56F8B7FF-CF02-41BB-811F-EADC25F4DBDA}" srcOrd="6" destOrd="0" presId="urn:microsoft.com/office/officeart/2005/8/layout/list1"/>
    <dgm:cxn modelId="{59CBA02E-3E03-43A5-AB78-16C4DB48A3CE}" type="presParOf" srcId="{3EF28C5F-E52B-41D6-9AC8-FC14E2F154DA}" destId="{487D8E7E-3596-4C3B-93A0-DB751E814B2B}" srcOrd="7" destOrd="0" presId="urn:microsoft.com/office/officeart/2005/8/layout/list1"/>
    <dgm:cxn modelId="{3FD08FBE-0358-469C-B21C-B3FE472768B1}" type="presParOf" srcId="{3EF28C5F-E52B-41D6-9AC8-FC14E2F154DA}" destId="{B0592BDC-1F30-4F62-BB3C-92FF462EA0A8}" srcOrd="8" destOrd="0" presId="urn:microsoft.com/office/officeart/2005/8/layout/list1"/>
    <dgm:cxn modelId="{81530D11-6D60-4923-AD3B-2FD5333972CD}" type="presParOf" srcId="{B0592BDC-1F30-4F62-BB3C-92FF462EA0A8}" destId="{F22624EE-C93C-4AD7-A84B-276DA29740DD}" srcOrd="0" destOrd="0" presId="urn:microsoft.com/office/officeart/2005/8/layout/list1"/>
    <dgm:cxn modelId="{6F75AB33-8BC2-4873-8EBA-401D625FAB7C}" type="presParOf" srcId="{B0592BDC-1F30-4F62-BB3C-92FF462EA0A8}" destId="{A825D7E7-DC31-4EB7-937B-48A7F4B18B78}" srcOrd="1" destOrd="0" presId="urn:microsoft.com/office/officeart/2005/8/layout/list1"/>
    <dgm:cxn modelId="{3796EA30-0C12-456E-B0E5-2275F18472F6}" type="presParOf" srcId="{3EF28C5F-E52B-41D6-9AC8-FC14E2F154DA}" destId="{706B05B1-9A8F-455F-AB42-33313848DDDE}" srcOrd="9" destOrd="0" presId="urn:microsoft.com/office/officeart/2005/8/layout/list1"/>
    <dgm:cxn modelId="{1AD30F03-042B-4407-9135-5F06A5EEFBCB}" type="presParOf" srcId="{3EF28C5F-E52B-41D6-9AC8-FC14E2F154DA}" destId="{30BC3603-F48A-47E2-B83F-C3A9246199E1}" srcOrd="10" destOrd="0" presId="urn:microsoft.com/office/officeart/2005/8/layout/list1"/>
    <dgm:cxn modelId="{7CA960DD-CC2C-427F-8ACD-2631D1D0B0D6}" type="presParOf" srcId="{3EF28C5F-E52B-41D6-9AC8-FC14E2F154DA}" destId="{EA8E63E1-4D3B-4522-A3FA-BE506A0BFAB8}" srcOrd="11" destOrd="0" presId="urn:microsoft.com/office/officeart/2005/8/layout/list1"/>
    <dgm:cxn modelId="{427E1B5E-53D0-40CC-A08E-8D7A0C43E5D7}" type="presParOf" srcId="{3EF28C5F-E52B-41D6-9AC8-FC14E2F154DA}" destId="{04E45C7D-D4EB-43D2-96D7-63B59ECE73DE}" srcOrd="12" destOrd="0" presId="urn:microsoft.com/office/officeart/2005/8/layout/list1"/>
    <dgm:cxn modelId="{5055E645-F1FC-4E32-82D9-4B7C0D10D63B}" type="presParOf" srcId="{04E45C7D-D4EB-43D2-96D7-63B59ECE73DE}" destId="{837A38D2-D840-46E3-A91B-F544DFD43120}" srcOrd="0" destOrd="0" presId="urn:microsoft.com/office/officeart/2005/8/layout/list1"/>
    <dgm:cxn modelId="{62AFC9CC-DCE3-48BB-9485-91D77CEB8F4E}" type="presParOf" srcId="{04E45C7D-D4EB-43D2-96D7-63B59ECE73DE}" destId="{8DC56B4C-7157-45C1-905F-417801B8C717}" srcOrd="1" destOrd="0" presId="urn:microsoft.com/office/officeart/2005/8/layout/list1"/>
    <dgm:cxn modelId="{488DD9E7-E1EC-477C-8B26-935A38FC1577}" type="presParOf" srcId="{3EF28C5F-E52B-41D6-9AC8-FC14E2F154DA}" destId="{DA425811-7353-44CD-BF6B-83E0484A7DF8}" srcOrd="13" destOrd="0" presId="urn:microsoft.com/office/officeart/2005/8/layout/list1"/>
    <dgm:cxn modelId="{7AF20A3D-BC5F-47A0-8411-A7E7BA3BCA37}" type="presParOf" srcId="{3EF28C5F-E52B-41D6-9AC8-FC14E2F154DA}" destId="{99BEB05B-39C5-476A-A619-F1A879910CC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68A41A-7316-4C6A-A654-1DA52843947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114CA3-07FB-44A8-86D7-B1C4193BE784}">
      <dgm:prSet phldrT="[Text]"/>
      <dgm:spPr/>
      <dgm:t>
        <a:bodyPr/>
        <a:lstStyle/>
        <a:p>
          <a:r>
            <a:rPr lang="hu-HU" b="1" dirty="0"/>
            <a:t>First principles are like logical fallacies</a:t>
          </a:r>
          <a:endParaRPr lang="en-US" b="1" dirty="0"/>
        </a:p>
      </dgm:t>
    </dgm:pt>
    <dgm:pt modelId="{59EC3611-FA09-4AA2-A38B-19D1C7CC4E63}" type="parTrans" cxnId="{B5355A9C-B3BE-45A6-9D4A-45128146B6D1}">
      <dgm:prSet/>
      <dgm:spPr/>
      <dgm:t>
        <a:bodyPr/>
        <a:lstStyle/>
        <a:p>
          <a:endParaRPr lang="en-US" b="1"/>
        </a:p>
      </dgm:t>
    </dgm:pt>
    <dgm:pt modelId="{AC9BCB45-50F4-4BA4-AE12-2058C566B70D}" type="sibTrans" cxnId="{B5355A9C-B3BE-45A6-9D4A-45128146B6D1}">
      <dgm:prSet/>
      <dgm:spPr/>
      <dgm:t>
        <a:bodyPr/>
        <a:lstStyle/>
        <a:p>
          <a:endParaRPr lang="en-US" b="1"/>
        </a:p>
      </dgm:t>
    </dgm:pt>
    <dgm:pt modelId="{DDC3B05D-D0D5-425F-B04D-901E2A91CDBD}">
      <dgm:prSet phldrT="[Text]"/>
      <dgm:spPr/>
      <dgm:t>
        <a:bodyPr/>
        <a:lstStyle/>
        <a:p>
          <a:r>
            <a:rPr lang="hu-HU" b="1" dirty="0"/>
            <a:t>Most people are stubborn about them</a:t>
          </a:r>
          <a:endParaRPr lang="en-US" b="1" dirty="0"/>
        </a:p>
      </dgm:t>
    </dgm:pt>
    <dgm:pt modelId="{03EDAC81-0B14-430A-A12D-0A94044984C8}" type="parTrans" cxnId="{4E7FC464-AF7D-46F5-8810-5A508154CFF9}">
      <dgm:prSet/>
      <dgm:spPr/>
      <dgm:t>
        <a:bodyPr/>
        <a:lstStyle/>
        <a:p>
          <a:endParaRPr lang="en-US" b="1"/>
        </a:p>
      </dgm:t>
    </dgm:pt>
    <dgm:pt modelId="{738B13E1-C809-4746-BFAD-8673E03C8D5E}" type="sibTrans" cxnId="{4E7FC464-AF7D-46F5-8810-5A508154CFF9}">
      <dgm:prSet/>
      <dgm:spPr/>
      <dgm:t>
        <a:bodyPr/>
        <a:lstStyle/>
        <a:p>
          <a:endParaRPr lang="en-US" b="1"/>
        </a:p>
      </dgm:t>
    </dgm:pt>
    <dgm:pt modelId="{78BC97EE-664A-4BA4-9391-D081B3B91714}">
      <dgm:prSet phldrT="[Text]"/>
      <dgm:spPr/>
      <dgm:t>
        <a:bodyPr/>
        <a:lstStyle/>
        <a:p>
          <a:r>
            <a:rPr lang="hu-HU" b="1" dirty="0"/>
            <a:t>They do support hard-line cases</a:t>
          </a:r>
          <a:endParaRPr lang="en-US" b="1" dirty="0"/>
        </a:p>
      </dgm:t>
    </dgm:pt>
    <dgm:pt modelId="{48537C70-498A-4A26-A4DF-7BF684310BE3}" type="parTrans" cxnId="{21CD3696-1475-44D7-BFB2-2FA9D0A21EE2}">
      <dgm:prSet/>
      <dgm:spPr/>
      <dgm:t>
        <a:bodyPr/>
        <a:lstStyle/>
        <a:p>
          <a:endParaRPr lang="en-US" b="1"/>
        </a:p>
      </dgm:t>
    </dgm:pt>
    <dgm:pt modelId="{759F69CD-FABC-48DE-81B9-DE8CB71B1B0B}" type="sibTrans" cxnId="{21CD3696-1475-44D7-BFB2-2FA9D0A21EE2}">
      <dgm:prSet/>
      <dgm:spPr/>
      <dgm:t>
        <a:bodyPr/>
        <a:lstStyle/>
        <a:p>
          <a:endParaRPr lang="en-US" b="1"/>
        </a:p>
      </dgm:t>
    </dgm:pt>
    <dgm:pt modelId="{E013A69F-D893-4163-AA01-E235A82E82D1}">
      <dgm:prSet/>
      <dgm:spPr/>
      <dgm:t>
        <a:bodyPr/>
        <a:lstStyle/>
        <a:p>
          <a:r>
            <a:rPr lang="hu-HU" b="1" dirty="0"/>
            <a:t>Part of the common knowledge and philosophers can stick them to you pretty hard</a:t>
          </a:r>
          <a:endParaRPr lang="en-US" b="1" dirty="0"/>
        </a:p>
      </dgm:t>
    </dgm:pt>
    <dgm:pt modelId="{C60CE19E-F346-41DB-A2B0-CC2CB4045B12}" type="parTrans" cxnId="{9D3D59FD-7B78-4109-83C1-7D772269F48E}">
      <dgm:prSet/>
      <dgm:spPr/>
      <dgm:t>
        <a:bodyPr/>
        <a:lstStyle/>
        <a:p>
          <a:endParaRPr lang="en-US" b="1"/>
        </a:p>
      </dgm:t>
    </dgm:pt>
    <dgm:pt modelId="{6C5E8B87-6665-40C5-BDA6-0BF91F7D1012}" type="sibTrans" cxnId="{9D3D59FD-7B78-4109-83C1-7D772269F48E}">
      <dgm:prSet/>
      <dgm:spPr/>
      <dgm:t>
        <a:bodyPr/>
        <a:lstStyle/>
        <a:p>
          <a:endParaRPr lang="en-US" b="1"/>
        </a:p>
      </dgm:t>
    </dgm:pt>
    <dgm:pt modelId="{22CDFDD2-148A-4FC5-89D7-644E5F42A23E}" type="pres">
      <dgm:prSet presAssocID="{CB68A41A-7316-4C6A-A654-1DA528439476}" presName="linear" presStyleCnt="0">
        <dgm:presLayoutVars>
          <dgm:dir/>
          <dgm:animLvl val="lvl"/>
          <dgm:resizeHandles val="exact"/>
        </dgm:presLayoutVars>
      </dgm:prSet>
      <dgm:spPr/>
    </dgm:pt>
    <dgm:pt modelId="{0275B922-BDC1-4AFA-B69A-C2309345D5F8}" type="pres">
      <dgm:prSet presAssocID="{1A114CA3-07FB-44A8-86D7-B1C4193BE784}" presName="parentLin" presStyleCnt="0"/>
      <dgm:spPr/>
    </dgm:pt>
    <dgm:pt modelId="{67C3B8B8-DEEB-4023-A207-216E0323CB73}" type="pres">
      <dgm:prSet presAssocID="{1A114CA3-07FB-44A8-86D7-B1C4193BE784}" presName="parentLeftMargin" presStyleLbl="node1" presStyleIdx="0" presStyleCnt="3"/>
      <dgm:spPr/>
    </dgm:pt>
    <dgm:pt modelId="{0A1CCC38-BBD7-4557-A090-78D2D0A3A900}" type="pres">
      <dgm:prSet presAssocID="{1A114CA3-07FB-44A8-86D7-B1C4193BE7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E6F52C-3D54-42FF-80AB-3BC973644B4B}" type="pres">
      <dgm:prSet presAssocID="{1A114CA3-07FB-44A8-86D7-B1C4193BE784}" presName="negativeSpace" presStyleCnt="0"/>
      <dgm:spPr/>
    </dgm:pt>
    <dgm:pt modelId="{3102F27F-5595-4B81-96A5-CF5C92F00C2F}" type="pres">
      <dgm:prSet presAssocID="{1A114CA3-07FB-44A8-86D7-B1C4193BE784}" presName="childText" presStyleLbl="conFgAcc1" presStyleIdx="0" presStyleCnt="3">
        <dgm:presLayoutVars>
          <dgm:bulletEnabled val="1"/>
        </dgm:presLayoutVars>
      </dgm:prSet>
      <dgm:spPr/>
    </dgm:pt>
    <dgm:pt modelId="{EBD8E757-F1DA-4245-887B-01BE8885393F}" type="pres">
      <dgm:prSet presAssocID="{AC9BCB45-50F4-4BA4-AE12-2058C566B70D}" presName="spaceBetweenRectangles" presStyleCnt="0"/>
      <dgm:spPr/>
    </dgm:pt>
    <dgm:pt modelId="{659798C5-0412-4837-8E8D-01FCEA0A1146}" type="pres">
      <dgm:prSet presAssocID="{DDC3B05D-D0D5-425F-B04D-901E2A91CDBD}" presName="parentLin" presStyleCnt="0"/>
      <dgm:spPr/>
    </dgm:pt>
    <dgm:pt modelId="{BDCCA9FF-005F-44FB-B12C-0863A4E5E786}" type="pres">
      <dgm:prSet presAssocID="{DDC3B05D-D0D5-425F-B04D-901E2A91CDBD}" presName="parentLeftMargin" presStyleLbl="node1" presStyleIdx="0" presStyleCnt="3"/>
      <dgm:spPr/>
    </dgm:pt>
    <dgm:pt modelId="{A92B6527-5917-4F88-BD27-A1CC3236AA8D}" type="pres">
      <dgm:prSet presAssocID="{DDC3B05D-D0D5-425F-B04D-901E2A91CD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68400F-A79F-4768-8BF5-CE4923809C15}" type="pres">
      <dgm:prSet presAssocID="{DDC3B05D-D0D5-425F-B04D-901E2A91CDBD}" presName="negativeSpace" presStyleCnt="0"/>
      <dgm:spPr/>
    </dgm:pt>
    <dgm:pt modelId="{12BA8616-060E-46AA-A54F-BEDA10E75441}" type="pres">
      <dgm:prSet presAssocID="{DDC3B05D-D0D5-425F-B04D-901E2A91CDBD}" presName="childText" presStyleLbl="conFgAcc1" presStyleIdx="1" presStyleCnt="3">
        <dgm:presLayoutVars>
          <dgm:bulletEnabled val="1"/>
        </dgm:presLayoutVars>
      </dgm:prSet>
      <dgm:spPr/>
    </dgm:pt>
    <dgm:pt modelId="{5AA2882E-8221-4F9B-83BF-7BEF672943DB}" type="pres">
      <dgm:prSet presAssocID="{738B13E1-C809-4746-BFAD-8673E03C8D5E}" presName="spaceBetweenRectangles" presStyleCnt="0"/>
      <dgm:spPr/>
    </dgm:pt>
    <dgm:pt modelId="{913CC00E-C59C-4790-ACCF-7353F582D1C4}" type="pres">
      <dgm:prSet presAssocID="{78BC97EE-664A-4BA4-9391-D081B3B91714}" presName="parentLin" presStyleCnt="0"/>
      <dgm:spPr/>
    </dgm:pt>
    <dgm:pt modelId="{575B71AC-40DA-40F6-BAFF-51F4D1BE299F}" type="pres">
      <dgm:prSet presAssocID="{78BC97EE-664A-4BA4-9391-D081B3B91714}" presName="parentLeftMargin" presStyleLbl="node1" presStyleIdx="1" presStyleCnt="3"/>
      <dgm:spPr/>
    </dgm:pt>
    <dgm:pt modelId="{F98502A7-B8EC-46CE-B304-02237052EC61}" type="pres">
      <dgm:prSet presAssocID="{78BC97EE-664A-4BA4-9391-D081B3B917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C1CF52-A2F9-45E4-84EE-A4F933469794}" type="pres">
      <dgm:prSet presAssocID="{78BC97EE-664A-4BA4-9391-D081B3B91714}" presName="negativeSpace" presStyleCnt="0"/>
      <dgm:spPr/>
    </dgm:pt>
    <dgm:pt modelId="{EEFEDE12-8ADB-4E0F-B968-0BCB0D4501D1}" type="pres">
      <dgm:prSet presAssocID="{78BC97EE-664A-4BA4-9391-D081B3B917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7FC464-AF7D-46F5-8810-5A508154CFF9}" srcId="{CB68A41A-7316-4C6A-A654-1DA528439476}" destId="{DDC3B05D-D0D5-425F-B04D-901E2A91CDBD}" srcOrd="1" destOrd="0" parTransId="{03EDAC81-0B14-430A-A12D-0A94044984C8}" sibTransId="{738B13E1-C809-4746-BFAD-8673E03C8D5E}"/>
    <dgm:cxn modelId="{FC95637F-F5AF-465A-BBFD-1B2E970E724A}" type="presOf" srcId="{1A114CA3-07FB-44A8-86D7-B1C4193BE784}" destId="{0A1CCC38-BBD7-4557-A090-78D2D0A3A900}" srcOrd="1" destOrd="0" presId="urn:microsoft.com/office/officeart/2005/8/layout/list1"/>
    <dgm:cxn modelId="{6E947E92-1A11-4017-81C9-04385E62579A}" type="presOf" srcId="{E013A69F-D893-4163-AA01-E235A82E82D1}" destId="{3102F27F-5595-4B81-96A5-CF5C92F00C2F}" srcOrd="0" destOrd="0" presId="urn:microsoft.com/office/officeart/2005/8/layout/list1"/>
    <dgm:cxn modelId="{BEB53096-3B3C-4FFC-82A3-EC1A81A46816}" type="presOf" srcId="{DDC3B05D-D0D5-425F-B04D-901E2A91CDBD}" destId="{BDCCA9FF-005F-44FB-B12C-0863A4E5E786}" srcOrd="0" destOrd="0" presId="urn:microsoft.com/office/officeart/2005/8/layout/list1"/>
    <dgm:cxn modelId="{21CD3696-1475-44D7-BFB2-2FA9D0A21EE2}" srcId="{CB68A41A-7316-4C6A-A654-1DA528439476}" destId="{78BC97EE-664A-4BA4-9391-D081B3B91714}" srcOrd="2" destOrd="0" parTransId="{48537C70-498A-4A26-A4DF-7BF684310BE3}" sibTransId="{759F69CD-FABC-48DE-81B9-DE8CB71B1B0B}"/>
    <dgm:cxn modelId="{B5355A9C-B3BE-45A6-9D4A-45128146B6D1}" srcId="{CB68A41A-7316-4C6A-A654-1DA528439476}" destId="{1A114CA3-07FB-44A8-86D7-B1C4193BE784}" srcOrd="0" destOrd="0" parTransId="{59EC3611-FA09-4AA2-A38B-19D1C7CC4E63}" sibTransId="{AC9BCB45-50F4-4BA4-AE12-2058C566B70D}"/>
    <dgm:cxn modelId="{C350AA9D-F57A-4DC6-987E-C1D9F1867120}" type="presOf" srcId="{CB68A41A-7316-4C6A-A654-1DA528439476}" destId="{22CDFDD2-148A-4FC5-89D7-644E5F42A23E}" srcOrd="0" destOrd="0" presId="urn:microsoft.com/office/officeart/2005/8/layout/list1"/>
    <dgm:cxn modelId="{9E1C27A7-45D5-45F8-9153-AC706E5909FA}" type="presOf" srcId="{1A114CA3-07FB-44A8-86D7-B1C4193BE784}" destId="{67C3B8B8-DEEB-4023-A207-216E0323CB73}" srcOrd="0" destOrd="0" presId="urn:microsoft.com/office/officeart/2005/8/layout/list1"/>
    <dgm:cxn modelId="{41CFEEB7-779C-4950-9E85-63589ABD0C2F}" type="presOf" srcId="{78BC97EE-664A-4BA4-9391-D081B3B91714}" destId="{575B71AC-40DA-40F6-BAFF-51F4D1BE299F}" srcOrd="0" destOrd="0" presId="urn:microsoft.com/office/officeart/2005/8/layout/list1"/>
    <dgm:cxn modelId="{3F463BE6-CBE8-4B32-84BC-978BD8CE63C9}" type="presOf" srcId="{DDC3B05D-D0D5-425F-B04D-901E2A91CDBD}" destId="{A92B6527-5917-4F88-BD27-A1CC3236AA8D}" srcOrd="1" destOrd="0" presId="urn:microsoft.com/office/officeart/2005/8/layout/list1"/>
    <dgm:cxn modelId="{9D3D59FD-7B78-4109-83C1-7D772269F48E}" srcId="{1A114CA3-07FB-44A8-86D7-B1C4193BE784}" destId="{E013A69F-D893-4163-AA01-E235A82E82D1}" srcOrd="0" destOrd="0" parTransId="{C60CE19E-F346-41DB-A2B0-CC2CB4045B12}" sibTransId="{6C5E8B87-6665-40C5-BDA6-0BF91F7D1012}"/>
    <dgm:cxn modelId="{CAD10FFE-5519-4ADF-992F-D37AAAA528A6}" type="presOf" srcId="{78BC97EE-664A-4BA4-9391-D081B3B91714}" destId="{F98502A7-B8EC-46CE-B304-02237052EC61}" srcOrd="1" destOrd="0" presId="urn:microsoft.com/office/officeart/2005/8/layout/list1"/>
    <dgm:cxn modelId="{761CDEE7-04C6-49DB-9F8E-F8657D495900}" type="presParOf" srcId="{22CDFDD2-148A-4FC5-89D7-644E5F42A23E}" destId="{0275B922-BDC1-4AFA-B69A-C2309345D5F8}" srcOrd="0" destOrd="0" presId="urn:microsoft.com/office/officeart/2005/8/layout/list1"/>
    <dgm:cxn modelId="{9E8A33EC-B5B4-424D-A653-979CE31D6C7E}" type="presParOf" srcId="{0275B922-BDC1-4AFA-B69A-C2309345D5F8}" destId="{67C3B8B8-DEEB-4023-A207-216E0323CB73}" srcOrd="0" destOrd="0" presId="urn:microsoft.com/office/officeart/2005/8/layout/list1"/>
    <dgm:cxn modelId="{64BE1B5D-84FC-4185-8545-7C1C81B2ADDA}" type="presParOf" srcId="{0275B922-BDC1-4AFA-B69A-C2309345D5F8}" destId="{0A1CCC38-BBD7-4557-A090-78D2D0A3A900}" srcOrd="1" destOrd="0" presId="urn:microsoft.com/office/officeart/2005/8/layout/list1"/>
    <dgm:cxn modelId="{1D947177-8BEE-4AE5-A35C-F8F9E432BAC4}" type="presParOf" srcId="{22CDFDD2-148A-4FC5-89D7-644E5F42A23E}" destId="{BCE6F52C-3D54-42FF-80AB-3BC973644B4B}" srcOrd="1" destOrd="0" presId="urn:microsoft.com/office/officeart/2005/8/layout/list1"/>
    <dgm:cxn modelId="{2B66638B-A707-47E0-B17F-ABF23EE0B7F1}" type="presParOf" srcId="{22CDFDD2-148A-4FC5-89D7-644E5F42A23E}" destId="{3102F27F-5595-4B81-96A5-CF5C92F00C2F}" srcOrd="2" destOrd="0" presId="urn:microsoft.com/office/officeart/2005/8/layout/list1"/>
    <dgm:cxn modelId="{ECA4D96A-CD69-4332-BDCF-AD7E7CED37BB}" type="presParOf" srcId="{22CDFDD2-148A-4FC5-89D7-644E5F42A23E}" destId="{EBD8E757-F1DA-4245-887B-01BE8885393F}" srcOrd="3" destOrd="0" presId="urn:microsoft.com/office/officeart/2005/8/layout/list1"/>
    <dgm:cxn modelId="{6FF6B2EA-CB32-413A-8418-C2667432AC06}" type="presParOf" srcId="{22CDFDD2-148A-4FC5-89D7-644E5F42A23E}" destId="{659798C5-0412-4837-8E8D-01FCEA0A1146}" srcOrd="4" destOrd="0" presId="urn:microsoft.com/office/officeart/2005/8/layout/list1"/>
    <dgm:cxn modelId="{70D5DC29-AE2C-4613-AD49-63DA11E1A319}" type="presParOf" srcId="{659798C5-0412-4837-8E8D-01FCEA0A1146}" destId="{BDCCA9FF-005F-44FB-B12C-0863A4E5E786}" srcOrd="0" destOrd="0" presId="urn:microsoft.com/office/officeart/2005/8/layout/list1"/>
    <dgm:cxn modelId="{784D09E2-3330-4CF7-8D67-50AA594D049D}" type="presParOf" srcId="{659798C5-0412-4837-8E8D-01FCEA0A1146}" destId="{A92B6527-5917-4F88-BD27-A1CC3236AA8D}" srcOrd="1" destOrd="0" presId="urn:microsoft.com/office/officeart/2005/8/layout/list1"/>
    <dgm:cxn modelId="{0E111CD3-0E89-4683-B92F-2F7A7CFC8247}" type="presParOf" srcId="{22CDFDD2-148A-4FC5-89D7-644E5F42A23E}" destId="{0268400F-A79F-4768-8BF5-CE4923809C15}" srcOrd="5" destOrd="0" presId="urn:microsoft.com/office/officeart/2005/8/layout/list1"/>
    <dgm:cxn modelId="{94CA2F62-329C-492B-B479-0E854E81837C}" type="presParOf" srcId="{22CDFDD2-148A-4FC5-89D7-644E5F42A23E}" destId="{12BA8616-060E-46AA-A54F-BEDA10E75441}" srcOrd="6" destOrd="0" presId="urn:microsoft.com/office/officeart/2005/8/layout/list1"/>
    <dgm:cxn modelId="{5B63DD5D-7015-437E-8B8C-4A7BBB606E66}" type="presParOf" srcId="{22CDFDD2-148A-4FC5-89D7-644E5F42A23E}" destId="{5AA2882E-8221-4F9B-83BF-7BEF672943DB}" srcOrd="7" destOrd="0" presId="urn:microsoft.com/office/officeart/2005/8/layout/list1"/>
    <dgm:cxn modelId="{25992757-2593-42B3-BF0F-19A839149F4B}" type="presParOf" srcId="{22CDFDD2-148A-4FC5-89D7-644E5F42A23E}" destId="{913CC00E-C59C-4790-ACCF-7353F582D1C4}" srcOrd="8" destOrd="0" presId="urn:microsoft.com/office/officeart/2005/8/layout/list1"/>
    <dgm:cxn modelId="{B202AD19-EDFA-4157-AF88-CD3288EB49A4}" type="presParOf" srcId="{913CC00E-C59C-4790-ACCF-7353F582D1C4}" destId="{575B71AC-40DA-40F6-BAFF-51F4D1BE299F}" srcOrd="0" destOrd="0" presId="urn:microsoft.com/office/officeart/2005/8/layout/list1"/>
    <dgm:cxn modelId="{40C37FE2-B99B-4FF0-B033-49EB9D91A444}" type="presParOf" srcId="{913CC00E-C59C-4790-ACCF-7353F582D1C4}" destId="{F98502A7-B8EC-46CE-B304-02237052EC61}" srcOrd="1" destOrd="0" presId="urn:microsoft.com/office/officeart/2005/8/layout/list1"/>
    <dgm:cxn modelId="{7854D283-13CB-448A-8685-84DBD6A6A284}" type="presParOf" srcId="{22CDFDD2-148A-4FC5-89D7-644E5F42A23E}" destId="{0DC1CF52-A2F9-45E4-84EE-A4F933469794}" srcOrd="9" destOrd="0" presId="urn:microsoft.com/office/officeart/2005/8/layout/list1"/>
    <dgm:cxn modelId="{FA9F3222-D763-4A77-9A22-92DB0241532D}" type="presParOf" srcId="{22CDFDD2-148A-4FC5-89D7-644E5F42A23E}" destId="{EEFEDE12-8ADB-4E0F-B968-0BCB0D4501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7FB72-DB0E-402D-A3C4-A64CE245AE8F}">
      <dsp:nvSpPr>
        <dsp:cNvPr id="0" name=""/>
        <dsp:cNvSpPr/>
      </dsp:nvSpPr>
      <dsp:spPr>
        <a:xfrm>
          <a:off x="1715023" y="0"/>
          <a:ext cx="9718469" cy="564517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7D76A-D86A-4104-84ED-AB227D2A2F58}">
      <dsp:nvSpPr>
        <dsp:cNvPr id="0" name=""/>
        <dsp:cNvSpPr/>
      </dsp:nvSpPr>
      <dsp:spPr>
        <a:xfrm>
          <a:off x="4287" y="1693551"/>
          <a:ext cx="2181925" cy="225806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Principled arguments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110800" y="1800064"/>
        <a:ext cx="1968899" cy="2045043"/>
      </dsp:txXfrm>
    </dsp:sp>
    <dsp:sp modelId="{2D953921-779D-413E-AB5A-49AADFE48160}">
      <dsp:nvSpPr>
        <dsp:cNvPr id="0" name=""/>
        <dsp:cNvSpPr/>
      </dsp:nvSpPr>
      <dsp:spPr>
        <a:xfrm>
          <a:off x="2315035" y="1693551"/>
          <a:ext cx="2181925" cy="2258069"/>
        </a:xfrm>
        <a:prstGeom prst="roundRect">
          <a:avLst/>
        </a:prstGeom>
        <a:solidFill>
          <a:schemeClr val="accent2">
            <a:shade val="80000"/>
            <a:hueOff val="-134937"/>
            <a:satOff val="-1590"/>
            <a:lumOff val="8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First principles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2421548" y="1800064"/>
        <a:ext cx="1968899" cy="2045043"/>
      </dsp:txXfrm>
    </dsp:sp>
    <dsp:sp modelId="{4487E132-BFE2-4920-A168-9B833D79720D}">
      <dsp:nvSpPr>
        <dsp:cNvPr id="0" name=""/>
        <dsp:cNvSpPr/>
      </dsp:nvSpPr>
      <dsp:spPr>
        <a:xfrm>
          <a:off x="4625783" y="1693551"/>
          <a:ext cx="2181925" cy="2258069"/>
        </a:xfrm>
        <a:prstGeom prst="roundRect">
          <a:avLst/>
        </a:prstGeom>
        <a:solidFill>
          <a:schemeClr val="accent2">
            <a:shade val="80000"/>
            <a:hueOff val="-269874"/>
            <a:satOff val="-3181"/>
            <a:lumOff val="17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Practice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4732296" y="1800064"/>
        <a:ext cx="1968899" cy="2045043"/>
      </dsp:txXfrm>
    </dsp:sp>
    <dsp:sp modelId="{24AD54B2-4D6A-49A5-B0B3-ED362ED566EA}">
      <dsp:nvSpPr>
        <dsp:cNvPr id="0" name=""/>
        <dsp:cNvSpPr/>
      </dsp:nvSpPr>
      <dsp:spPr>
        <a:xfrm>
          <a:off x="6936531" y="1693551"/>
          <a:ext cx="2181925" cy="2258069"/>
        </a:xfrm>
        <a:prstGeom prst="roundRect">
          <a:avLst/>
        </a:prstGeom>
        <a:solidFill>
          <a:schemeClr val="accent2">
            <a:shade val="80000"/>
            <a:hueOff val="-404811"/>
            <a:satOff val="-4771"/>
            <a:lumOff val="25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Revision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7043044" y="1800064"/>
        <a:ext cx="1968899" cy="2045043"/>
      </dsp:txXfrm>
    </dsp:sp>
    <dsp:sp modelId="{8635F84A-6207-4CF6-9347-382990060E68}">
      <dsp:nvSpPr>
        <dsp:cNvPr id="0" name=""/>
        <dsp:cNvSpPr/>
      </dsp:nvSpPr>
      <dsp:spPr>
        <a:xfrm>
          <a:off x="9247279" y="1693551"/>
          <a:ext cx="2181925" cy="2258069"/>
        </a:xfrm>
        <a:prstGeom prst="roundRect">
          <a:avLst/>
        </a:prstGeom>
        <a:solidFill>
          <a:schemeClr val="accent2">
            <a:shade val="80000"/>
            <a:hueOff val="-539748"/>
            <a:satOff val="-6361"/>
            <a:lumOff val="34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>
              <a:solidFill>
                <a:schemeClr val="tx1"/>
              </a:solidFill>
            </a:rPr>
            <a:t>Kahoot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9353792" y="1800064"/>
        <a:ext cx="1968899" cy="20450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41641-23C7-4880-B0EB-FD891712A538}">
      <dsp:nvSpPr>
        <dsp:cNvPr id="0" name=""/>
        <dsp:cNvSpPr/>
      </dsp:nvSpPr>
      <dsp:spPr>
        <a:xfrm>
          <a:off x="0" y="477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Soft-line: </a:t>
          </a:r>
          <a:r>
            <a:rPr lang="hu-HU" sz="3500" b="0" kern="1200" dirty="0"/>
            <a:t>Only for those on the verge of death, doctor’s consent, sound mind...</a:t>
          </a:r>
          <a:endParaRPr lang="en-US" sz="3500" b="1" kern="1200" dirty="0"/>
        </a:p>
      </dsp:txBody>
      <dsp:txXfrm>
        <a:off x="67966" y="115757"/>
        <a:ext cx="10562869" cy="1256367"/>
      </dsp:txXfrm>
    </dsp:sp>
    <dsp:sp modelId="{9830ACF8-16D1-46D6-8F31-5AF837888ED1}">
      <dsp:nvSpPr>
        <dsp:cNvPr id="0" name=""/>
        <dsp:cNvSpPr/>
      </dsp:nvSpPr>
      <dsp:spPr>
        <a:xfrm>
          <a:off x="0" y="15408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Medium-line: </a:t>
          </a:r>
          <a:r>
            <a:rPr lang="hu-HU" sz="3500" b="0" kern="1200" dirty="0">
              <a:solidFill>
                <a:schemeClr val="accent1"/>
              </a:solidFill>
            </a:rPr>
            <a:t>Some restrictions, quick death...</a:t>
          </a:r>
          <a:endParaRPr lang="en-US" sz="3500" b="0" kern="1200" dirty="0">
            <a:solidFill>
              <a:schemeClr val="accent1"/>
            </a:solidFill>
          </a:endParaRPr>
        </a:p>
      </dsp:txBody>
      <dsp:txXfrm>
        <a:off x="67966" y="1608857"/>
        <a:ext cx="10562869" cy="1256367"/>
      </dsp:txXfrm>
    </dsp:sp>
    <dsp:sp modelId="{2AF2A13B-DCB0-44B3-8FB6-C15E5BDFA570}">
      <dsp:nvSpPr>
        <dsp:cNvPr id="0" name=""/>
        <dsp:cNvSpPr/>
      </dsp:nvSpPr>
      <dsp:spPr>
        <a:xfrm>
          <a:off x="0" y="30339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Hard-line: </a:t>
          </a:r>
          <a:r>
            <a:rPr lang="hu-HU" sz="3500" kern="1200" dirty="0">
              <a:solidFill>
                <a:schemeClr val="accent1"/>
              </a:solidFill>
            </a:rPr>
            <a:t>Also, for people diagnosed by mental illness (eg. Dementia)</a:t>
          </a:r>
          <a:endParaRPr lang="en-US" sz="3500" kern="1200" dirty="0">
            <a:solidFill>
              <a:schemeClr val="accent1"/>
            </a:solidFill>
          </a:endParaRPr>
        </a:p>
      </dsp:txBody>
      <dsp:txXfrm>
        <a:off x="67966" y="3101957"/>
        <a:ext cx="10562869" cy="12563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41641-23C7-4880-B0EB-FD891712A538}">
      <dsp:nvSpPr>
        <dsp:cNvPr id="0" name=""/>
        <dsp:cNvSpPr/>
      </dsp:nvSpPr>
      <dsp:spPr>
        <a:xfrm>
          <a:off x="0" y="477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Soft-line: </a:t>
          </a:r>
          <a:r>
            <a:rPr lang="hu-HU" sz="3500" b="0" kern="1200" dirty="0"/>
            <a:t>Only for those on the verge of death, doctor’s consent, sound mind...</a:t>
          </a:r>
          <a:endParaRPr lang="en-US" sz="3500" b="1" kern="1200" dirty="0"/>
        </a:p>
      </dsp:txBody>
      <dsp:txXfrm>
        <a:off x="67966" y="115757"/>
        <a:ext cx="10562869" cy="1256367"/>
      </dsp:txXfrm>
    </dsp:sp>
    <dsp:sp modelId="{9830ACF8-16D1-46D6-8F31-5AF837888ED1}">
      <dsp:nvSpPr>
        <dsp:cNvPr id="0" name=""/>
        <dsp:cNvSpPr/>
      </dsp:nvSpPr>
      <dsp:spPr>
        <a:xfrm>
          <a:off x="0" y="15408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Medium-line: </a:t>
          </a:r>
          <a:r>
            <a:rPr lang="hu-HU" sz="3500" b="0" kern="1200" dirty="0"/>
            <a:t>Some restrictions, quick death...</a:t>
          </a:r>
          <a:endParaRPr lang="en-US" sz="3500" b="0" kern="1200" dirty="0"/>
        </a:p>
      </dsp:txBody>
      <dsp:txXfrm>
        <a:off x="67966" y="1608857"/>
        <a:ext cx="10562869" cy="1256367"/>
      </dsp:txXfrm>
    </dsp:sp>
    <dsp:sp modelId="{2AF2A13B-DCB0-44B3-8FB6-C15E5BDFA570}">
      <dsp:nvSpPr>
        <dsp:cNvPr id="0" name=""/>
        <dsp:cNvSpPr/>
      </dsp:nvSpPr>
      <dsp:spPr>
        <a:xfrm>
          <a:off x="0" y="30339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Hard-line: </a:t>
          </a:r>
          <a:r>
            <a:rPr lang="hu-HU" sz="3500" kern="1200" dirty="0">
              <a:solidFill>
                <a:schemeClr val="accent1"/>
              </a:solidFill>
            </a:rPr>
            <a:t>Also, for people diagnosed by mental illness (eg. Dementia)</a:t>
          </a:r>
          <a:endParaRPr lang="en-US" sz="3500" kern="1200" dirty="0">
            <a:solidFill>
              <a:schemeClr val="accent1"/>
            </a:solidFill>
          </a:endParaRPr>
        </a:p>
      </dsp:txBody>
      <dsp:txXfrm>
        <a:off x="67966" y="3101957"/>
        <a:ext cx="10562869" cy="12563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41641-23C7-4880-B0EB-FD891712A538}">
      <dsp:nvSpPr>
        <dsp:cNvPr id="0" name=""/>
        <dsp:cNvSpPr/>
      </dsp:nvSpPr>
      <dsp:spPr>
        <a:xfrm>
          <a:off x="0" y="477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Soft-line: </a:t>
          </a:r>
          <a:r>
            <a:rPr lang="hu-HU" sz="3500" b="0" kern="1200" dirty="0"/>
            <a:t>Only for those on the verge of death, doctor’s consent, sound mind...</a:t>
          </a:r>
          <a:endParaRPr lang="en-US" sz="3500" b="1" kern="1200" dirty="0"/>
        </a:p>
      </dsp:txBody>
      <dsp:txXfrm>
        <a:off x="67966" y="115757"/>
        <a:ext cx="10562869" cy="1256367"/>
      </dsp:txXfrm>
    </dsp:sp>
    <dsp:sp modelId="{9830ACF8-16D1-46D6-8F31-5AF837888ED1}">
      <dsp:nvSpPr>
        <dsp:cNvPr id="0" name=""/>
        <dsp:cNvSpPr/>
      </dsp:nvSpPr>
      <dsp:spPr>
        <a:xfrm>
          <a:off x="0" y="15408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Medium-line: </a:t>
          </a:r>
          <a:r>
            <a:rPr lang="hu-HU" sz="3500" b="0" kern="1200" dirty="0"/>
            <a:t>Some restrictions, quick death...</a:t>
          </a:r>
          <a:endParaRPr lang="en-US" sz="3500" b="0" kern="1200" dirty="0"/>
        </a:p>
      </dsp:txBody>
      <dsp:txXfrm>
        <a:off x="67966" y="1608857"/>
        <a:ext cx="10562869" cy="1256367"/>
      </dsp:txXfrm>
    </dsp:sp>
    <dsp:sp modelId="{2AF2A13B-DCB0-44B3-8FB6-C15E5BDFA570}">
      <dsp:nvSpPr>
        <dsp:cNvPr id="0" name=""/>
        <dsp:cNvSpPr/>
      </dsp:nvSpPr>
      <dsp:spPr>
        <a:xfrm>
          <a:off x="0" y="3033991"/>
          <a:ext cx="10698801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b="1" kern="1200" dirty="0"/>
            <a:t>Hard-line: </a:t>
          </a:r>
          <a:r>
            <a:rPr lang="hu-HU" sz="3500" kern="1200" dirty="0"/>
            <a:t>Also, for people diagnosed by mental illness (eg. Dementia)</a:t>
          </a:r>
          <a:endParaRPr lang="en-US" sz="3500" kern="1200" dirty="0"/>
        </a:p>
      </dsp:txBody>
      <dsp:txXfrm>
        <a:off x="67966" y="3101957"/>
        <a:ext cx="10562869" cy="12563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3631-C25F-428E-9573-7A652DF1B512}">
      <dsp:nvSpPr>
        <dsp:cNvPr id="0" name=""/>
        <dsp:cNvSpPr/>
      </dsp:nvSpPr>
      <dsp:spPr>
        <a:xfrm>
          <a:off x="0" y="400066"/>
          <a:ext cx="105823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Whether people make more good or bad choices?</a:t>
          </a:r>
          <a:endParaRPr lang="en-US" sz="2000" b="1" kern="1200" dirty="0"/>
        </a:p>
      </dsp:txBody>
      <dsp:txXfrm>
        <a:off x="0" y="400066"/>
        <a:ext cx="10582381" cy="834750"/>
      </dsp:txXfrm>
    </dsp:sp>
    <dsp:sp modelId="{36F781C3-E0F2-49A6-9100-C1809E9DE94A}">
      <dsp:nvSpPr>
        <dsp:cNvPr id="0" name=""/>
        <dsp:cNvSpPr/>
      </dsp:nvSpPr>
      <dsp:spPr>
        <a:xfrm>
          <a:off x="529119" y="10486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Judge: Status check</a:t>
          </a:r>
          <a:endParaRPr lang="en-US" sz="2000" b="1" kern="1200" dirty="0"/>
        </a:p>
      </dsp:txBody>
      <dsp:txXfrm>
        <a:off x="557940" y="133687"/>
        <a:ext cx="7350025" cy="532758"/>
      </dsp:txXfrm>
    </dsp:sp>
    <dsp:sp modelId="{5BDCB40D-4609-4040-B438-0AAEF056BFE1}">
      <dsp:nvSpPr>
        <dsp:cNvPr id="0" name=""/>
        <dsp:cNvSpPr/>
      </dsp:nvSpPr>
      <dsp:spPr>
        <a:xfrm>
          <a:off x="0" y="1638016"/>
          <a:ext cx="10582381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People know a lot more about themselves and their desires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Free choise lets us do what makes us happy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F.e.: Taking courselist for someone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1638016"/>
        <a:ext cx="10582381" cy="1480500"/>
      </dsp:txXfrm>
    </dsp:sp>
    <dsp:sp modelId="{1C77FC9D-2C98-4F3E-8414-5233500F6036}">
      <dsp:nvSpPr>
        <dsp:cNvPr id="0" name=""/>
        <dsp:cNvSpPr/>
      </dsp:nvSpPr>
      <dsp:spPr>
        <a:xfrm>
          <a:off x="529119" y="13428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accent3"/>
              </a:solidFill>
            </a:rPr>
            <a:t>PROP Response: How would we know? </a:t>
          </a:r>
          <a:endParaRPr lang="en-US" sz="2000" b="1" kern="1200" dirty="0">
            <a:solidFill>
              <a:schemeClr val="accent3"/>
            </a:solidFill>
          </a:endParaRPr>
        </a:p>
      </dsp:txBody>
      <dsp:txXfrm>
        <a:off x="557940" y="1371637"/>
        <a:ext cx="7350025" cy="532758"/>
      </dsp:txXfrm>
    </dsp:sp>
    <dsp:sp modelId="{754CAECA-BC48-4F47-8FE0-33746C61649E}">
      <dsp:nvSpPr>
        <dsp:cNvPr id="0" name=""/>
        <dsp:cNvSpPr/>
      </dsp:nvSpPr>
      <dsp:spPr>
        <a:xfrm>
          <a:off x="0" y="3521717"/>
          <a:ext cx="1058238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Some people doesn’t know what they want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State has more information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3521717"/>
        <a:ext cx="10582381" cy="1165500"/>
      </dsp:txXfrm>
    </dsp:sp>
    <dsp:sp modelId="{0FC22125-F158-434B-AC7C-42CEC436252B}">
      <dsp:nvSpPr>
        <dsp:cNvPr id="0" name=""/>
        <dsp:cNvSpPr/>
      </dsp:nvSpPr>
      <dsp:spPr>
        <a:xfrm>
          <a:off x="529119" y="32265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accent3"/>
              </a:solidFill>
            </a:rPr>
            <a:t>OPP Regulation: Maybe people misuse freedoms?</a:t>
          </a:r>
          <a:endParaRPr lang="en-US" sz="2000" b="1" kern="1200" dirty="0">
            <a:solidFill>
              <a:schemeClr val="accent3"/>
            </a:solidFill>
          </a:endParaRPr>
        </a:p>
      </dsp:txBody>
      <dsp:txXfrm>
        <a:off x="557940" y="3255337"/>
        <a:ext cx="7350025" cy="5327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3631-C25F-428E-9573-7A652DF1B512}">
      <dsp:nvSpPr>
        <dsp:cNvPr id="0" name=""/>
        <dsp:cNvSpPr/>
      </dsp:nvSpPr>
      <dsp:spPr>
        <a:xfrm>
          <a:off x="0" y="400066"/>
          <a:ext cx="105823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Whether people make more good or bad choices?</a:t>
          </a:r>
          <a:endParaRPr lang="en-US" sz="2000" b="1" kern="1200" dirty="0"/>
        </a:p>
      </dsp:txBody>
      <dsp:txXfrm>
        <a:off x="0" y="400066"/>
        <a:ext cx="10582381" cy="834750"/>
      </dsp:txXfrm>
    </dsp:sp>
    <dsp:sp modelId="{36F781C3-E0F2-49A6-9100-C1809E9DE94A}">
      <dsp:nvSpPr>
        <dsp:cNvPr id="0" name=""/>
        <dsp:cNvSpPr/>
      </dsp:nvSpPr>
      <dsp:spPr>
        <a:xfrm>
          <a:off x="529119" y="10486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Judge: Status check</a:t>
          </a:r>
          <a:endParaRPr lang="en-US" sz="2000" b="1" kern="1200" dirty="0"/>
        </a:p>
      </dsp:txBody>
      <dsp:txXfrm>
        <a:off x="557940" y="133687"/>
        <a:ext cx="7350025" cy="532758"/>
      </dsp:txXfrm>
    </dsp:sp>
    <dsp:sp modelId="{5BDCB40D-4609-4040-B438-0AAEF056BFE1}">
      <dsp:nvSpPr>
        <dsp:cNvPr id="0" name=""/>
        <dsp:cNvSpPr/>
      </dsp:nvSpPr>
      <dsp:spPr>
        <a:xfrm>
          <a:off x="0" y="1638016"/>
          <a:ext cx="10582381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People know a lot more about themselves and their desires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Free choise lets us do what makes us happy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F.e.: Taking courselist for someone</a:t>
          </a:r>
          <a:endParaRPr lang="en-US" sz="2000" b="1" kern="1200" dirty="0"/>
        </a:p>
      </dsp:txBody>
      <dsp:txXfrm>
        <a:off x="0" y="1638016"/>
        <a:ext cx="10582381" cy="1480500"/>
      </dsp:txXfrm>
    </dsp:sp>
    <dsp:sp modelId="{1C77FC9D-2C98-4F3E-8414-5233500F6036}">
      <dsp:nvSpPr>
        <dsp:cNvPr id="0" name=""/>
        <dsp:cNvSpPr/>
      </dsp:nvSpPr>
      <dsp:spPr>
        <a:xfrm>
          <a:off x="529119" y="13428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PROP Response: How would we know? </a:t>
          </a:r>
          <a:endParaRPr lang="en-US" sz="2000" b="1" kern="1200" dirty="0"/>
        </a:p>
      </dsp:txBody>
      <dsp:txXfrm>
        <a:off x="557940" y="1371637"/>
        <a:ext cx="7350025" cy="532758"/>
      </dsp:txXfrm>
    </dsp:sp>
    <dsp:sp modelId="{754CAECA-BC48-4F47-8FE0-33746C61649E}">
      <dsp:nvSpPr>
        <dsp:cNvPr id="0" name=""/>
        <dsp:cNvSpPr/>
      </dsp:nvSpPr>
      <dsp:spPr>
        <a:xfrm>
          <a:off x="0" y="3521717"/>
          <a:ext cx="1058238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Some people doesn’t know what they want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>
              <a:solidFill>
                <a:schemeClr val="bg1"/>
              </a:solidFill>
            </a:rPr>
            <a:t>State has more information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3521717"/>
        <a:ext cx="10582381" cy="1165500"/>
      </dsp:txXfrm>
    </dsp:sp>
    <dsp:sp modelId="{0FC22125-F158-434B-AC7C-42CEC436252B}">
      <dsp:nvSpPr>
        <dsp:cNvPr id="0" name=""/>
        <dsp:cNvSpPr/>
      </dsp:nvSpPr>
      <dsp:spPr>
        <a:xfrm>
          <a:off x="529119" y="32265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accent1"/>
              </a:solidFill>
            </a:rPr>
            <a:t>OPP Regulation: Maybe people misuse freedoms?</a:t>
          </a:r>
          <a:endParaRPr lang="en-US" sz="2000" b="1" kern="1200" dirty="0">
            <a:solidFill>
              <a:schemeClr val="accent1"/>
            </a:solidFill>
          </a:endParaRPr>
        </a:p>
      </dsp:txBody>
      <dsp:txXfrm>
        <a:off x="557940" y="3255337"/>
        <a:ext cx="7350025" cy="5327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3631-C25F-428E-9573-7A652DF1B512}">
      <dsp:nvSpPr>
        <dsp:cNvPr id="0" name=""/>
        <dsp:cNvSpPr/>
      </dsp:nvSpPr>
      <dsp:spPr>
        <a:xfrm>
          <a:off x="0" y="400066"/>
          <a:ext cx="105823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Whether people make more good or bad choices?</a:t>
          </a:r>
          <a:endParaRPr lang="en-US" sz="2000" b="1" kern="1200" dirty="0"/>
        </a:p>
      </dsp:txBody>
      <dsp:txXfrm>
        <a:off x="0" y="400066"/>
        <a:ext cx="10582381" cy="834750"/>
      </dsp:txXfrm>
    </dsp:sp>
    <dsp:sp modelId="{36F781C3-E0F2-49A6-9100-C1809E9DE94A}">
      <dsp:nvSpPr>
        <dsp:cNvPr id="0" name=""/>
        <dsp:cNvSpPr/>
      </dsp:nvSpPr>
      <dsp:spPr>
        <a:xfrm>
          <a:off x="529119" y="10486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Judge: Status check</a:t>
          </a:r>
          <a:endParaRPr lang="en-US" sz="2000" b="1" kern="1200" dirty="0"/>
        </a:p>
      </dsp:txBody>
      <dsp:txXfrm>
        <a:off x="557940" y="133687"/>
        <a:ext cx="7350025" cy="532758"/>
      </dsp:txXfrm>
    </dsp:sp>
    <dsp:sp modelId="{5BDCB40D-4609-4040-B438-0AAEF056BFE1}">
      <dsp:nvSpPr>
        <dsp:cNvPr id="0" name=""/>
        <dsp:cNvSpPr/>
      </dsp:nvSpPr>
      <dsp:spPr>
        <a:xfrm>
          <a:off x="0" y="1638016"/>
          <a:ext cx="10582381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People know a lot more about themselves and their desires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Free choise lets us do what makes us happy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F.e.: Taking courselist for someone</a:t>
          </a:r>
          <a:endParaRPr lang="en-US" sz="2000" b="1" kern="1200" dirty="0"/>
        </a:p>
      </dsp:txBody>
      <dsp:txXfrm>
        <a:off x="0" y="1638016"/>
        <a:ext cx="10582381" cy="1480500"/>
      </dsp:txXfrm>
    </dsp:sp>
    <dsp:sp modelId="{1C77FC9D-2C98-4F3E-8414-5233500F6036}">
      <dsp:nvSpPr>
        <dsp:cNvPr id="0" name=""/>
        <dsp:cNvSpPr/>
      </dsp:nvSpPr>
      <dsp:spPr>
        <a:xfrm>
          <a:off x="529119" y="13428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PROP Response: How would we know? </a:t>
          </a:r>
          <a:endParaRPr lang="en-US" sz="2000" b="1" kern="1200" dirty="0"/>
        </a:p>
      </dsp:txBody>
      <dsp:txXfrm>
        <a:off x="557940" y="1371637"/>
        <a:ext cx="7350025" cy="532758"/>
      </dsp:txXfrm>
    </dsp:sp>
    <dsp:sp modelId="{754CAECA-BC48-4F47-8FE0-33746C61649E}">
      <dsp:nvSpPr>
        <dsp:cNvPr id="0" name=""/>
        <dsp:cNvSpPr/>
      </dsp:nvSpPr>
      <dsp:spPr>
        <a:xfrm>
          <a:off x="0" y="3521717"/>
          <a:ext cx="1058238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310" tIns="416560" rIns="82131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Some people doesn’t know what they want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State has more information</a:t>
          </a:r>
          <a:endParaRPr lang="en-US" sz="2000" b="1" kern="1200" dirty="0"/>
        </a:p>
      </dsp:txBody>
      <dsp:txXfrm>
        <a:off x="0" y="3521717"/>
        <a:ext cx="10582381" cy="1165500"/>
      </dsp:txXfrm>
    </dsp:sp>
    <dsp:sp modelId="{0FC22125-F158-434B-AC7C-42CEC436252B}">
      <dsp:nvSpPr>
        <dsp:cNvPr id="0" name=""/>
        <dsp:cNvSpPr/>
      </dsp:nvSpPr>
      <dsp:spPr>
        <a:xfrm>
          <a:off x="529119" y="3226516"/>
          <a:ext cx="740766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92" tIns="0" rIns="2799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OPP Regulation: Maybe people misuse freedoms?</a:t>
          </a:r>
          <a:endParaRPr lang="en-US" sz="2000" b="1" kern="1200" dirty="0"/>
        </a:p>
      </dsp:txBody>
      <dsp:txXfrm>
        <a:off x="557940" y="3255337"/>
        <a:ext cx="7350025" cy="5327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DBC8-07B9-4C96-AE9F-1EA7E6C3384C}">
      <dsp:nvSpPr>
        <dsp:cNvPr id="0" name=""/>
        <dsp:cNvSpPr/>
      </dsp:nvSpPr>
      <dsp:spPr>
        <a:xfrm>
          <a:off x="0" y="0"/>
          <a:ext cx="10459993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Comparison: mechanism</a:t>
          </a:r>
          <a:endParaRPr lang="en-US" sz="5700" kern="1200" dirty="0"/>
        </a:p>
      </dsp:txBody>
      <dsp:txXfrm>
        <a:off x="38313" y="38313"/>
        <a:ext cx="10383367" cy="1231466"/>
      </dsp:txXfrm>
    </dsp:sp>
    <dsp:sp modelId="{B260FC74-522A-4E37-9A53-70F7C8DEA92D}">
      <dsp:nvSpPr>
        <dsp:cNvPr id="0" name=""/>
        <dsp:cNvSpPr/>
      </dsp:nvSpPr>
      <dsp:spPr>
        <a:xfrm>
          <a:off x="3864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# of people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42177" y="1527445"/>
        <a:ext cx="4942564" cy="1231466"/>
      </dsp:txXfrm>
    </dsp:sp>
    <dsp:sp modelId="{6675CD86-363A-4041-AAA8-0EB8E972D821}">
      <dsp:nvSpPr>
        <dsp:cNvPr id="0" name=""/>
        <dsp:cNvSpPr/>
      </dsp:nvSpPr>
      <dsp:spPr>
        <a:xfrm>
          <a:off x="3864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Extent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42177" y="3014429"/>
        <a:ext cx="4942564" cy="1231466"/>
      </dsp:txXfrm>
    </dsp:sp>
    <dsp:sp modelId="{66FAE078-4E2F-4928-A5E3-7F9361CC74A3}">
      <dsp:nvSpPr>
        <dsp:cNvPr id="0" name=""/>
        <dsp:cNvSpPr/>
      </dsp:nvSpPr>
      <dsp:spPr>
        <a:xfrm>
          <a:off x="5418115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Length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56428" y="1527445"/>
        <a:ext cx="4942564" cy="1231466"/>
      </dsp:txXfrm>
    </dsp:sp>
    <dsp:sp modelId="{CB045DBC-30CF-4526-BF93-31A6DE792BC8}">
      <dsp:nvSpPr>
        <dsp:cNvPr id="0" name=""/>
        <dsp:cNvSpPr/>
      </dsp:nvSpPr>
      <dsp:spPr>
        <a:xfrm>
          <a:off x="5444667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Likelihood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82980" y="3014429"/>
        <a:ext cx="4942564" cy="12314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DBC8-07B9-4C96-AE9F-1EA7E6C3384C}">
      <dsp:nvSpPr>
        <dsp:cNvPr id="0" name=""/>
        <dsp:cNvSpPr/>
      </dsp:nvSpPr>
      <dsp:spPr>
        <a:xfrm>
          <a:off x="0" y="0"/>
          <a:ext cx="10459993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Comparison: mechanism</a:t>
          </a:r>
          <a:endParaRPr lang="en-US" sz="5700" kern="1200" dirty="0"/>
        </a:p>
      </dsp:txBody>
      <dsp:txXfrm>
        <a:off x="38313" y="38313"/>
        <a:ext cx="10383367" cy="1231466"/>
      </dsp:txXfrm>
    </dsp:sp>
    <dsp:sp modelId="{B260FC74-522A-4E37-9A53-70F7C8DEA92D}">
      <dsp:nvSpPr>
        <dsp:cNvPr id="0" name=""/>
        <dsp:cNvSpPr/>
      </dsp:nvSpPr>
      <dsp:spPr>
        <a:xfrm>
          <a:off x="3864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# of people</a:t>
          </a:r>
          <a:endParaRPr lang="en-US" sz="5700" kern="1200" dirty="0"/>
        </a:p>
      </dsp:txBody>
      <dsp:txXfrm>
        <a:off x="42177" y="1527445"/>
        <a:ext cx="4942564" cy="1231466"/>
      </dsp:txXfrm>
    </dsp:sp>
    <dsp:sp modelId="{6675CD86-363A-4041-AAA8-0EB8E972D821}">
      <dsp:nvSpPr>
        <dsp:cNvPr id="0" name=""/>
        <dsp:cNvSpPr/>
      </dsp:nvSpPr>
      <dsp:spPr>
        <a:xfrm>
          <a:off x="3864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Extent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42177" y="3014429"/>
        <a:ext cx="4942564" cy="1231466"/>
      </dsp:txXfrm>
    </dsp:sp>
    <dsp:sp modelId="{66FAE078-4E2F-4928-A5E3-7F9361CC74A3}">
      <dsp:nvSpPr>
        <dsp:cNvPr id="0" name=""/>
        <dsp:cNvSpPr/>
      </dsp:nvSpPr>
      <dsp:spPr>
        <a:xfrm>
          <a:off x="5418115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Length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56428" y="1527445"/>
        <a:ext cx="4942564" cy="1231466"/>
      </dsp:txXfrm>
    </dsp:sp>
    <dsp:sp modelId="{CB045DBC-30CF-4526-BF93-31A6DE792BC8}">
      <dsp:nvSpPr>
        <dsp:cNvPr id="0" name=""/>
        <dsp:cNvSpPr/>
      </dsp:nvSpPr>
      <dsp:spPr>
        <a:xfrm>
          <a:off x="5444667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Likelihood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82980" y="3014429"/>
        <a:ext cx="4942564" cy="12314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DBC8-07B9-4C96-AE9F-1EA7E6C3384C}">
      <dsp:nvSpPr>
        <dsp:cNvPr id="0" name=""/>
        <dsp:cNvSpPr/>
      </dsp:nvSpPr>
      <dsp:spPr>
        <a:xfrm>
          <a:off x="0" y="0"/>
          <a:ext cx="10459993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Comparison: mechanism</a:t>
          </a:r>
          <a:endParaRPr lang="en-US" sz="5700" kern="1200" dirty="0"/>
        </a:p>
      </dsp:txBody>
      <dsp:txXfrm>
        <a:off x="38313" y="38313"/>
        <a:ext cx="10383367" cy="1231466"/>
      </dsp:txXfrm>
    </dsp:sp>
    <dsp:sp modelId="{B260FC74-522A-4E37-9A53-70F7C8DEA92D}">
      <dsp:nvSpPr>
        <dsp:cNvPr id="0" name=""/>
        <dsp:cNvSpPr/>
      </dsp:nvSpPr>
      <dsp:spPr>
        <a:xfrm>
          <a:off x="3864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# of people</a:t>
          </a:r>
          <a:endParaRPr lang="en-US" sz="5700" kern="1200" dirty="0"/>
        </a:p>
      </dsp:txBody>
      <dsp:txXfrm>
        <a:off x="42177" y="1527445"/>
        <a:ext cx="4942564" cy="1231466"/>
      </dsp:txXfrm>
    </dsp:sp>
    <dsp:sp modelId="{6675CD86-363A-4041-AAA8-0EB8E972D821}">
      <dsp:nvSpPr>
        <dsp:cNvPr id="0" name=""/>
        <dsp:cNvSpPr/>
      </dsp:nvSpPr>
      <dsp:spPr>
        <a:xfrm>
          <a:off x="3864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Extent</a:t>
          </a:r>
          <a:endParaRPr lang="en-US" sz="5700" kern="1200" dirty="0"/>
        </a:p>
      </dsp:txBody>
      <dsp:txXfrm>
        <a:off x="42177" y="3014429"/>
        <a:ext cx="4942564" cy="1231466"/>
      </dsp:txXfrm>
    </dsp:sp>
    <dsp:sp modelId="{66FAE078-4E2F-4928-A5E3-7F9361CC74A3}">
      <dsp:nvSpPr>
        <dsp:cNvPr id="0" name=""/>
        <dsp:cNvSpPr/>
      </dsp:nvSpPr>
      <dsp:spPr>
        <a:xfrm>
          <a:off x="5418115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Length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56428" y="1527445"/>
        <a:ext cx="4942564" cy="1231466"/>
      </dsp:txXfrm>
    </dsp:sp>
    <dsp:sp modelId="{CB045DBC-30CF-4526-BF93-31A6DE792BC8}">
      <dsp:nvSpPr>
        <dsp:cNvPr id="0" name=""/>
        <dsp:cNvSpPr/>
      </dsp:nvSpPr>
      <dsp:spPr>
        <a:xfrm>
          <a:off x="5444667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Likelihood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82980" y="3014429"/>
        <a:ext cx="4942564" cy="12314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DBC8-07B9-4C96-AE9F-1EA7E6C3384C}">
      <dsp:nvSpPr>
        <dsp:cNvPr id="0" name=""/>
        <dsp:cNvSpPr/>
      </dsp:nvSpPr>
      <dsp:spPr>
        <a:xfrm>
          <a:off x="0" y="0"/>
          <a:ext cx="10459993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Comparison: mechanism</a:t>
          </a:r>
          <a:endParaRPr lang="en-US" sz="5700" kern="1200" dirty="0"/>
        </a:p>
      </dsp:txBody>
      <dsp:txXfrm>
        <a:off x="38313" y="38313"/>
        <a:ext cx="10383367" cy="1231466"/>
      </dsp:txXfrm>
    </dsp:sp>
    <dsp:sp modelId="{B260FC74-522A-4E37-9A53-70F7C8DEA92D}">
      <dsp:nvSpPr>
        <dsp:cNvPr id="0" name=""/>
        <dsp:cNvSpPr/>
      </dsp:nvSpPr>
      <dsp:spPr>
        <a:xfrm>
          <a:off x="3864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# of people</a:t>
          </a:r>
          <a:endParaRPr lang="en-US" sz="5700" kern="1200" dirty="0"/>
        </a:p>
      </dsp:txBody>
      <dsp:txXfrm>
        <a:off x="42177" y="1527445"/>
        <a:ext cx="4942564" cy="1231466"/>
      </dsp:txXfrm>
    </dsp:sp>
    <dsp:sp modelId="{6675CD86-363A-4041-AAA8-0EB8E972D821}">
      <dsp:nvSpPr>
        <dsp:cNvPr id="0" name=""/>
        <dsp:cNvSpPr/>
      </dsp:nvSpPr>
      <dsp:spPr>
        <a:xfrm>
          <a:off x="3864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Extent</a:t>
          </a:r>
          <a:endParaRPr lang="en-US" sz="5700" kern="1200" dirty="0"/>
        </a:p>
      </dsp:txBody>
      <dsp:txXfrm>
        <a:off x="42177" y="3014429"/>
        <a:ext cx="4942564" cy="1231466"/>
      </dsp:txXfrm>
    </dsp:sp>
    <dsp:sp modelId="{66FAE078-4E2F-4928-A5E3-7F9361CC74A3}">
      <dsp:nvSpPr>
        <dsp:cNvPr id="0" name=""/>
        <dsp:cNvSpPr/>
      </dsp:nvSpPr>
      <dsp:spPr>
        <a:xfrm>
          <a:off x="5418115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Length</a:t>
          </a:r>
          <a:endParaRPr lang="en-US" sz="5700" kern="1200" dirty="0"/>
        </a:p>
      </dsp:txBody>
      <dsp:txXfrm>
        <a:off x="5456428" y="1527445"/>
        <a:ext cx="4942564" cy="1231466"/>
      </dsp:txXfrm>
    </dsp:sp>
    <dsp:sp modelId="{CB045DBC-30CF-4526-BF93-31A6DE792BC8}">
      <dsp:nvSpPr>
        <dsp:cNvPr id="0" name=""/>
        <dsp:cNvSpPr/>
      </dsp:nvSpPr>
      <dsp:spPr>
        <a:xfrm>
          <a:off x="5444667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>
              <a:solidFill>
                <a:schemeClr val="accent1"/>
              </a:solidFill>
            </a:rPr>
            <a:t>Likelihood</a:t>
          </a:r>
          <a:endParaRPr lang="en-US" sz="5700" kern="1200" dirty="0">
            <a:solidFill>
              <a:schemeClr val="accent1"/>
            </a:solidFill>
          </a:endParaRPr>
        </a:p>
      </dsp:txBody>
      <dsp:txXfrm>
        <a:off x="5482980" y="3014429"/>
        <a:ext cx="4942564" cy="123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3EF41-D487-458B-9A4E-EB0CCEA04F2B}">
      <dsp:nvSpPr>
        <dsp:cNvPr id="0" name=""/>
        <dsp:cNvSpPr/>
      </dsp:nvSpPr>
      <dsp:spPr>
        <a:xfrm>
          <a:off x="0" y="340617"/>
          <a:ext cx="1006703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Utilitarianism: consequences maximize </a:t>
          </a:r>
          <a:r>
            <a:rPr lang="hu-HU" sz="1900" b="1" kern="1200" dirty="0"/>
            <a:t>happiness</a:t>
          </a:r>
          <a:endParaRPr lang="en-US" sz="1900" b="1" kern="1200" dirty="0"/>
        </a:p>
      </dsp:txBody>
      <dsp:txXfrm>
        <a:off x="0" y="340617"/>
        <a:ext cx="10067030" cy="793012"/>
      </dsp:txXfrm>
    </dsp:sp>
    <dsp:sp modelId="{233489E1-083F-4233-AC06-4AEA9A03D7FD}">
      <dsp:nvSpPr>
        <dsp:cNvPr id="0" name=""/>
        <dsp:cNvSpPr/>
      </dsp:nvSpPr>
      <dsp:spPr>
        <a:xfrm>
          <a:off x="503351" y="60177"/>
          <a:ext cx="704692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 dirty="0">
              <a:solidFill>
                <a:schemeClr val="tx1"/>
              </a:solidFill>
            </a:rPr>
            <a:t>What are non-principled debates?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30731" y="87557"/>
        <a:ext cx="6992161" cy="506120"/>
      </dsp:txXfrm>
    </dsp:sp>
    <dsp:sp modelId="{ECC7CC50-A49B-44A2-8EDD-90FE0E01F483}">
      <dsp:nvSpPr>
        <dsp:cNvPr id="0" name=""/>
        <dsp:cNvSpPr/>
      </dsp:nvSpPr>
      <dsp:spPr>
        <a:xfrm>
          <a:off x="0" y="1516670"/>
          <a:ext cx="1006703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Weighing up is not easy </a:t>
          </a:r>
          <a:r>
            <a:rPr lang="hu-HU" sz="1900" kern="1200" dirty="0">
              <a:sym typeface="Wingdings" panose="05000000000000000000" pitchFamily="2" charset="2"/>
            </a:rPr>
            <a:t> its not a goal</a:t>
          </a:r>
          <a:endParaRPr lang="en-US" sz="1900" kern="1200" dirty="0"/>
        </a:p>
      </dsp:txBody>
      <dsp:txXfrm>
        <a:off x="0" y="1516670"/>
        <a:ext cx="10067030" cy="807975"/>
      </dsp:txXfrm>
    </dsp:sp>
    <dsp:sp modelId="{CF021EE3-81A7-4E1B-82AD-7C5AB8BEA7AE}">
      <dsp:nvSpPr>
        <dsp:cNvPr id="0" name=""/>
        <dsp:cNvSpPr/>
      </dsp:nvSpPr>
      <dsp:spPr>
        <a:xfrm>
          <a:off x="503351" y="1236230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PA questions utility maximalisation</a:t>
          </a:r>
          <a:endParaRPr lang="en-US" sz="1900" kern="1200" dirty="0"/>
        </a:p>
      </dsp:txBody>
      <dsp:txXfrm>
        <a:off x="530731" y="1263610"/>
        <a:ext cx="6992161" cy="506120"/>
      </dsp:txXfrm>
    </dsp:sp>
    <dsp:sp modelId="{10E14363-F139-4127-9D4E-5A5F17666BFE}">
      <dsp:nvSpPr>
        <dsp:cNvPr id="0" name=""/>
        <dsp:cNvSpPr/>
      </dsp:nvSpPr>
      <dsp:spPr>
        <a:xfrm>
          <a:off x="0" y="2707685"/>
          <a:ext cx="10067030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Reparation debate: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OG: „obligation to women as MVM”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OO can either rebutt this or focus on women but can’t win only focusing on mens’ needs</a:t>
          </a:r>
          <a:endParaRPr lang="en-US" sz="1900" kern="1200" dirty="0"/>
        </a:p>
      </dsp:txBody>
      <dsp:txXfrm>
        <a:off x="0" y="2707685"/>
        <a:ext cx="10067030" cy="1675800"/>
      </dsp:txXfrm>
    </dsp:sp>
    <dsp:sp modelId="{F4FB8CBB-F3F7-40DF-A332-78E3F3DF03F5}">
      <dsp:nvSpPr>
        <dsp:cNvPr id="0" name=""/>
        <dsp:cNvSpPr/>
      </dsp:nvSpPr>
      <dsp:spPr>
        <a:xfrm>
          <a:off x="503351" y="2427245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Importance of actors can still be utilitarian</a:t>
          </a:r>
          <a:endParaRPr lang="en-US" sz="1900" kern="1200" dirty="0"/>
        </a:p>
      </dsp:txBody>
      <dsp:txXfrm>
        <a:off x="530731" y="2454625"/>
        <a:ext cx="6992161" cy="5061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DBC8-07B9-4C96-AE9F-1EA7E6C3384C}">
      <dsp:nvSpPr>
        <dsp:cNvPr id="0" name=""/>
        <dsp:cNvSpPr/>
      </dsp:nvSpPr>
      <dsp:spPr>
        <a:xfrm>
          <a:off x="0" y="0"/>
          <a:ext cx="10459993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Comparison: mechanism</a:t>
          </a:r>
          <a:endParaRPr lang="en-US" sz="5700" kern="1200" dirty="0"/>
        </a:p>
      </dsp:txBody>
      <dsp:txXfrm>
        <a:off x="38313" y="38313"/>
        <a:ext cx="10383367" cy="1231466"/>
      </dsp:txXfrm>
    </dsp:sp>
    <dsp:sp modelId="{B260FC74-522A-4E37-9A53-70F7C8DEA92D}">
      <dsp:nvSpPr>
        <dsp:cNvPr id="0" name=""/>
        <dsp:cNvSpPr/>
      </dsp:nvSpPr>
      <dsp:spPr>
        <a:xfrm>
          <a:off x="3864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# of people</a:t>
          </a:r>
          <a:endParaRPr lang="en-US" sz="5700" kern="1200" dirty="0"/>
        </a:p>
      </dsp:txBody>
      <dsp:txXfrm>
        <a:off x="42177" y="1527445"/>
        <a:ext cx="4942564" cy="1231466"/>
      </dsp:txXfrm>
    </dsp:sp>
    <dsp:sp modelId="{6675CD86-363A-4041-AAA8-0EB8E972D821}">
      <dsp:nvSpPr>
        <dsp:cNvPr id="0" name=""/>
        <dsp:cNvSpPr/>
      </dsp:nvSpPr>
      <dsp:spPr>
        <a:xfrm>
          <a:off x="3864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Extent</a:t>
          </a:r>
          <a:endParaRPr lang="en-US" sz="5700" kern="1200" dirty="0"/>
        </a:p>
      </dsp:txBody>
      <dsp:txXfrm>
        <a:off x="42177" y="3014429"/>
        <a:ext cx="4942564" cy="1231466"/>
      </dsp:txXfrm>
    </dsp:sp>
    <dsp:sp modelId="{66FAE078-4E2F-4928-A5E3-7F9361CC74A3}">
      <dsp:nvSpPr>
        <dsp:cNvPr id="0" name=""/>
        <dsp:cNvSpPr/>
      </dsp:nvSpPr>
      <dsp:spPr>
        <a:xfrm>
          <a:off x="5418115" y="1489132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Length</a:t>
          </a:r>
          <a:endParaRPr lang="en-US" sz="5700" kern="1200" dirty="0"/>
        </a:p>
      </dsp:txBody>
      <dsp:txXfrm>
        <a:off x="5456428" y="1527445"/>
        <a:ext cx="4942564" cy="1231466"/>
      </dsp:txXfrm>
    </dsp:sp>
    <dsp:sp modelId="{CB045DBC-30CF-4526-BF93-31A6DE792BC8}">
      <dsp:nvSpPr>
        <dsp:cNvPr id="0" name=""/>
        <dsp:cNvSpPr/>
      </dsp:nvSpPr>
      <dsp:spPr>
        <a:xfrm>
          <a:off x="5444667" y="2976116"/>
          <a:ext cx="5019190" cy="1308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 dirty="0"/>
            <a:t>Likelihood</a:t>
          </a:r>
          <a:endParaRPr lang="en-US" sz="5700" kern="1200" dirty="0"/>
        </a:p>
      </dsp:txBody>
      <dsp:txXfrm>
        <a:off x="5482980" y="3014429"/>
        <a:ext cx="4942564" cy="123146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7FB39-8A40-458D-9C1A-3A7D0961FFD1}">
      <dsp:nvSpPr>
        <dsp:cNvPr id="0" name=""/>
        <dsp:cNvSpPr/>
      </dsp:nvSpPr>
      <dsp:spPr>
        <a:xfrm>
          <a:off x="1893649" y="0"/>
          <a:ext cx="6336604" cy="446925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B586-7011-4284-A869-34BCDBC09C12}">
      <dsp:nvSpPr>
        <dsp:cNvPr id="0" name=""/>
        <dsp:cNvSpPr/>
      </dsp:nvSpPr>
      <dsp:spPr>
        <a:xfrm>
          <a:off x="107239" y="521246"/>
          <a:ext cx="4184156" cy="1057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1" kern="1200" dirty="0"/>
            <a:t>Statement of principle</a:t>
          </a:r>
          <a:endParaRPr lang="en-US" sz="2700" b="1" kern="1200" dirty="0"/>
        </a:p>
      </dsp:txBody>
      <dsp:txXfrm>
        <a:off x="158884" y="572891"/>
        <a:ext cx="4080866" cy="954667"/>
      </dsp:txXfrm>
    </dsp:sp>
    <dsp:sp modelId="{0F37E894-4F8D-4D6A-8691-B077A8D74B75}">
      <dsp:nvSpPr>
        <dsp:cNvPr id="0" name=""/>
        <dsp:cNvSpPr/>
      </dsp:nvSpPr>
      <dsp:spPr>
        <a:xfrm>
          <a:off x="107239" y="1711448"/>
          <a:ext cx="4184156" cy="1057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1" kern="1200" dirty="0"/>
            <a:t>Defense of principle</a:t>
          </a:r>
          <a:endParaRPr lang="en-US" sz="2700" b="1" kern="1200" dirty="0"/>
        </a:p>
      </dsp:txBody>
      <dsp:txXfrm>
        <a:off x="158884" y="1763093"/>
        <a:ext cx="4080866" cy="954667"/>
      </dsp:txXfrm>
    </dsp:sp>
    <dsp:sp modelId="{0B243FCF-FE3E-4308-9769-5FF5B7CEC80B}">
      <dsp:nvSpPr>
        <dsp:cNvPr id="0" name=""/>
        <dsp:cNvSpPr/>
      </dsp:nvSpPr>
      <dsp:spPr>
        <a:xfrm>
          <a:off x="107239" y="2901650"/>
          <a:ext cx="4184156" cy="10579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1" kern="1200" dirty="0"/>
            <a:t>Comparison</a:t>
          </a:r>
          <a:endParaRPr lang="en-US" sz="2700" b="1" kern="1200" dirty="0"/>
        </a:p>
      </dsp:txBody>
      <dsp:txXfrm>
        <a:off x="158884" y="2953295"/>
        <a:ext cx="4080866" cy="9546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7FB39-8A40-458D-9C1A-3A7D0961FFD1}">
      <dsp:nvSpPr>
        <dsp:cNvPr id="0" name=""/>
        <dsp:cNvSpPr/>
      </dsp:nvSpPr>
      <dsp:spPr>
        <a:xfrm>
          <a:off x="1640719" y="0"/>
          <a:ext cx="4428339" cy="31233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B586-7011-4284-A869-34BCDBC09C12}">
      <dsp:nvSpPr>
        <dsp:cNvPr id="0" name=""/>
        <dsp:cNvSpPr/>
      </dsp:nvSpPr>
      <dsp:spPr>
        <a:xfrm>
          <a:off x="392286" y="364273"/>
          <a:ext cx="2924099" cy="7393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Statement of principle</a:t>
          </a:r>
          <a:endParaRPr lang="en-US" sz="1800" b="1" kern="1200" dirty="0"/>
        </a:p>
      </dsp:txBody>
      <dsp:txXfrm>
        <a:off x="428378" y="400365"/>
        <a:ext cx="2851915" cy="667170"/>
      </dsp:txXfrm>
    </dsp:sp>
    <dsp:sp modelId="{0F37E894-4F8D-4D6A-8691-B077A8D74B75}">
      <dsp:nvSpPr>
        <dsp:cNvPr id="0" name=""/>
        <dsp:cNvSpPr/>
      </dsp:nvSpPr>
      <dsp:spPr>
        <a:xfrm>
          <a:off x="392286" y="1196046"/>
          <a:ext cx="2924099" cy="7393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Defense of principle</a:t>
          </a:r>
          <a:endParaRPr lang="en-US" sz="1800" b="1" kern="1200" dirty="0"/>
        </a:p>
      </dsp:txBody>
      <dsp:txXfrm>
        <a:off x="428378" y="1232138"/>
        <a:ext cx="2851915" cy="667170"/>
      </dsp:txXfrm>
    </dsp:sp>
    <dsp:sp modelId="{0B243FCF-FE3E-4308-9769-5FF5B7CEC80B}">
      <dsp:nvSpPr>
        <dsp:cNvPr id="0" name=""/>
        <dsp:cNvSpPr/>
      </dsp:nvSpPr>
      <dsp:spPr>
        <a:xfrm>
          <a:off x="392286" y="2027819"/>
          <a:ext cx="2924099" cy="7393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Comparison</a:t>
          </a:r>
          <a:endParaRPr lang="en-US" sz="1800" b="1" kern="1200" dirty="0"/>
        </a:p>
      </dsp:txBody>
      <dsp:txXfrm>
        <a:off x="428378" y="2063911"/>
        <a:ext cx="2851915" cy="6671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3EF41-D487-458B-9A4E-EB0CCEA04F2B}">
      <dsp:nvSpPr>
        <dsp:cNvPr id="0" name=""/>
        <dsp:cNvSpPr/>
      </dsp:nvSpPr>
      <dsp:spPr>
        <a:xfrm>
          <a:off x="0" y="340617"/>
          <a:ext cx="1006703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Utilitarianism: consequences maximize </a:t>
          </a:r>
          <a:r>
            <a:rPr lang="hu-HU" sz="1900" b="1" kern="1200" dirty="0"/>
            <a:t>happiness</a:t>
          </a:r>
          <a:endParaRPr lang="en-US" sz="1900" b="1" kern="1200" dirty="0"/>
        </a:p>
      </dsp:txBody>
      <dsp:txXfrm>
        <a:off x="0" y="340617"/>
        <a:ext cx="10067030" cy="793012"/>
      </dsp:txXfrm>
    </dsp:sp>
    <dsp:sp modelId="{233489E1-083F-4233-AC06-4AEA9A03D7FD}">
      <dsp:nvSpPr>
        <dsp:cNvPr id="0" name=""/>
        <dsp:cNvSpPr/>
      </dsp:nvSpPr>
      <dsp:spPr>
        <a:xfrm>
          <a:off x="503351" y="60177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What are non-principled debates?</a:t>
          </a:r>
          <a:endParaRPr lang="en-US" sz="1900" kern="1200" dirty="0"/>
        </a:p>
      </dsp:txBody>
      <dsp:txXfrm>
        <a:off x="530731" y="87557"/>
        <a:ext cx="6992161" cy="506120"/>
      </dsp:txXfrm>
    </dsp:sp>
    <dsp:sp modelId="{ECC7CC50-A49B-44A2-8EDD-90FE0E01F483}">
      <dsp:nvSpPr>
        <dsp:cNvPr id="0" name=""/>
        <dsp:cNvSpPr/>
      </dsp:nvSpPr>
      <dsp:spPr>
        <a:xfrm>
          <a:off x="0" y="1516670"/>
          <a:ext cx="1006703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Weighing up is not easy </a:t>
          </a:r>
          <a:r>
            <a:rPr lang="hu-HU" sz="1900" kern="1200" dirty="0">
              <a:sym typeface="Wingdings" panose="05000000000000000000" pitchFamily="2" charset="2"/>
            </a:rPr>
            <a:t> its not a goal</a:t>
          </a:r>
          <a:endParaRPr lang="en-US" sz="1900" kern="1200" dirty="0"/>
        </a:p>
      </dsp:txBody>
      <dsp:txXfrm>
        <a:off x="0" y="1516670"/>
        <a:ext cx="10067030" cy="807975"/>
      </dsp:txXfrm>
    </dsp:sp>
    <dsp:sp modelId="{CF021EE3-81A7-4E1B-82AD-7C5AB8BEA7AE}">
      <dsp:nvSpPr>
        <dsp:cNvPr id="0" name=""/>
        <dsp:cNvSpPr/>
      </dsp:nvSpPr>
      <dsp:spPr>
        <a:xfrm>
          <a:off x="503351" y="1236230"/>
          <a:ext cx="704692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 dirty="0">
              <a:solidFill>
                <a:schemeClr val="tx1"/>
              </a:solidFill>
            </a:rPr>
            <a:t>PA questions utility maximalisation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30731" y="1263610"/>
        <a:ext cx="6992161" cy="506120"/>
      </dsp:txXfrm>
    </dsp:sp>
    <dsp:sp modelId="{10E14363-F139-4127-9D4E-5A5F17666BFE}">
      <dsp:nvSpPr>
        <dsp:cNvPr id="0" name=""/>
        <dsp:cNvSpPr/>
      </dsp:nvSpPr>
      <dsp:spPr>
        <a:xfrm>
          <a:off x="0" y="2707685"/>
          <a:ext cx="10067030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Reparation debate: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OG: „obligation to women as MVM”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OO can either rebutt this or focus on women but can’t win only focusing on mens’ needs</a:t>
          </a:r>
          <a:endParaRPr lang="en-US" sz="1900" kern="1200" dirty="0"/>
        </a:p>
      </dsp:txBody>
      <dsp:txXfrm>
        <a:off x="0" y="2707685"/>
        <a:ext cx="10067030" cy="1675800"/>
      </dsp:txXfrm>
    </dsp:sp>
    <dsp:sp modelId="{F4FB8CBB-F3F7-40DF-A332-78E3F3DF03F5}">
      <dsp:nvSpPr>
        <dsp:cNvPr id="0" name=""/>
        <dsp:cNvSpPr/>
      </dsp:nvSpPr>
      <dsp:spPr>
        <a:xfrm>
          <a:off x="503351" y="2427245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Importance of actors can still be utilitarian</a:t>
          </a:r>
          <a:endParaRPr lang="en-US" sz="1900" kern="1200" dirty="0"/>
        </a:p>
      </dsp:txBody>
      <dsp:txXfrm>
        <a:off x="530731" y="2454625"/>
        <a:ext cx="6992161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3EF41-D487-458B-9A4E-EB0CCEA04F2B}">
      <dsp:nvSpPr>
        <dsp:cNvPr id="0" name=""/>
        <dsp:cNvSpPr/>
      </dsp:nvSpPr>
      <dsp:spPr>
        <a:xfrm>
          <a:off x="0" y="340617"/>
          <a:ext cx="1006703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Utilitarianism: consequences maximize </a:t>
          </a:r>
          <a:r>
            <a:rPr lang="hu-HU" sz="1900" b="1" kern="1200" dirty="0"/>
            <a:t>happiness</a:t>
          </a:r>
          <a:endParaRPr lang="en-US" sz="1900" b="1" kern="1200" dirty="0"/>
        </a:p>
      </dsp:txBody>
      <dsp:txXfrm>
        <a:off x="0" y="340617"/>
        <a:ext cx="10067030" cy="793012"/>
      </dsp:txXfrm>
    </dsp:sp>
    <dsp:sp modelId="{233489E1-083F-4233-AC06-4AEA9A03D7FD}">
      <dsp:nvSpPr>
        <dsp:cNvPr id="0" name=""/>
        <dsp:cNvSpPr/>
      </dsp:nvSpPr>
      <dsp:spPr>
        <a:xfrm>
          <a:off x="503351" y="60177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What are non-principled debates?</a:t>
          </a:r>
          <a:endParaRPr lang="en-US" sz="1900" kern="1200" dirty="0"/>
        </a:p>
      </dsp:txBody>
      <dsp:txXfrm>
        <a:off x="530731" y="87557"/>
        <a:ext cx="6992161" cy="506120"/>
      </dsp:txXfrm>
    </dsp:sp>
    <dsp:sp modelId="{ECC7CC50-A49B-44A2-8EDD-90FE0E01F483}">
      <dsp:nvSpPr>
        <dsp:cNvPr id="0" name=""/>
        <dsp:cNvSpPr/>
      </dsp:nvSpPr>
      <dsp:spPr>
        <a:xfrm>
          <a:off x="0" y="1516670"/>
          <a:ext cx="1006703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Weighing up is not easy </a:t>
          </a:r>
          <a:r>
            <a:rPr lang="hu-HU" sz="1900" kern="1200" dirty="0">
              <a:sym typeface="Wingdings" panose="05000000000000000000" pitchFamily="2" charset="2"/>
            </a:rPr>
            <a:t> its not a goal</a:t>
          </a:r>
          <a:endParaRPr lang="en-US" sz="1900" kern="1200" dirty="0"/>
        </a:p>
      </dsp:txBody>
      <dsp:txXfrm>
        <a:off x="0" y="1516670"/>
        <a:ext cx="10067030" cy="807975"/>
      </dsp:txXfrm>
    </dsp:sp>
    <dsp:sp modelId="{CF021EE3-81A7-4E1B-82AD-7C5AB8BEA7AE}">
      <dsp:nvSpPr>
        <dsp:cNvPr id="0" name=""/>
        <dsp:cNvSpPr/>
      </dsp:nvSpPr>
      <dsp:spPr>
        <a:xfrm>
          <a:off x="503351" y="1236230"/>
          <a:ext cx="70469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PA questions utility maximalisation</a:t>
          </a:r>
          <a:endParaRPr lang="en-US" sz="1900" kern="1200" dirty="0"/>
        </a:p>
      </dsp:txBody>
      <dsp:txXfrm>
        <a:off x="530731" y="1263610"/>
        <a:ext cx="6992161" cy="506120"/>
      </dsp:txXfrm>
    </dsp:sp>
    <dsp:sp modelId="{10E14363-F139-4127-9D4E-5A5F17666BFE}">
      <dsp:nvSpPr>
        <dsp:cNvPr id="0" name=""/>
        <dsp:cNvSpPr/>
      </dsp:nvSpPr>
      <dsp:spPr>
        <a:xfrm>
          <a:off x="0" y="2707685"/>
          <a:ext cx="10067030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313" tIns="395732" rIns="78131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Reparation debate: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OG: „obligation to women as MVM”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OO can either rebutt this or focus on women but can’t win only focusing on mens’ needs</a:t>
          </a:r>
          <a:endParaRPr lang="en-US" sz="1900" kern="1200" dirty="0"/>
        </a:p>
      </dsp:txBody>
      <dsp:txXfrm>
        <a:off x="0" y="2707685"/>
        <a:ext cx="10067030" cy="1675800"/>
      </dsp:txXfrm>
    </dsp:sp>
    <dsp:sp modelId="{F4FB8CBB-F3F7-40DF-A332-78E3F3DF03F5}">
      <dsp:nvSpPr>
        <dsp:cNvPr id="0" name=""/>
        <dsp:cNvSpPr/>
      </dsp:nvSpPr>
      <dsp:spPr>
        <a:xfrm>
          <a:off x="503351" y="2427245"/>
          <a:ext cx="704692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357" tIns="0" rIns="26635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kern="1200" dirty="0">
              <a:solidFill>
                <a:schemeClr val="tx1"/>
              </a:solidFill>
            </a:rPr>
            <a:t>Importance of actors can still be utilitarian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530731" y="2454625"/>
        <a:ext cx="6992161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B8AE-C68C-4E62-ACD1-E7D6CF1E5513}">
      <dsp:nvSpPr>
        <dsp:cNvPr id="0" name=""/>
        <dsp:cNvSpPr/>
      </dsp:nvSpPr>
      <dsp:spPr>
        <a:xfrm>
          <a:off x="0" y="35151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Explain why you fulfill the principle better</a:t>
          </a:r>
          <a:endParaRPr lang="en-US" sz="1700" kern="1200" dirty="0"/>
        </a:p>
      </dsp:txBody>
      <dsp:txXfrm>
        <a:off x="0" y="351517"/>
        <a:ext cx="10281707" cy="722925"/>
      </dsp:txXfrm>
    </dsp:sp>
    <dsp:sp modelId="{15092D07-CD9A-4FBB-9AAC-DC0D7A747A23}">
      <dsp:nvSpPr>
        <dsp:cNvPr id="0" name=""/>
        <dsp:cNvSpPr/>
      </dsp:nvSpPr>
      <dsp:spPr>
        <a:xfrm>
          <a:off x="514085" y="100597"/>
          <a:ext cx="7197194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>
              <a:solidFill>
                <a:schemeClr val="tx1"/>
              </a:solidFill>
            </a:rPr>
            <a:t>Co-opting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538583" y="125095"/>
        <a:ext cx="7148198" cy="452844"/>
      </dsp:txXfrm>
    </dsp:sp>
    <dsp:sp modelId="{56F8B7FF-CF02-41BB-811F-EADC25F4DBDA}">
      <dsp:nvSpPr>
        <dsp:cNvPr id="0" name=""/>
        <dsp:cNvSpPr/>
      </dsp:nvSpPr>
      <dsp:spPr>
        <a:xfrm>
          <a:off x="0" y="141716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Characterisation, f.e.: University professor whose wife cheats</a:t>
          </a:r>
          <a:endParaRPr lang="en-US" sz="1700" kern="1200" dirty="0"/>
        </a:p>
      </dsp:txBody>
      <dsp:txXfrm>
        <a:off x="0" y="1417162"/>
        <a:ext cx="10281707" cy="722925"/>
      </dsp:txXfrm>
    </dsp:sp>
    <dsp:sp modelId="{69497D36-F6BE-4248-B145-6AE2CF24BBF6}">
      <dsp:nvSpPr>
        <dsp:cNvPr id="0" name=""/>
        <dsp:cNvSpPr/>
      </dsp:nvSpPr>
      <dsp:spPr>
        <a:xfrm>
          <a:off x="514085" y="116624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Question thought-experiment</a:t>
          </a:r>
          <a:endParaRPr lang="en-US" sz="1700" kern="1200" dirty="0"/>
        </a:p>
      </dsp:txBody>
      <dsp:txXfrm>
        <a:off x="538583" y="1190740"/>
        <a:ext cx="7148198" cy="452844"/>
      </dsp:txXfrm>
    </dsp:sp>
    <dsp:sp modelId="{30BC3603-F48A-47E2-B83F-C3A9246199E1}">
      <dsp:nvSpPr>
        <dsp:cNvPr id="0" name=""/>
        <dsp:cNvSpPr/>
      </dsp:nvSpPr>
      <dsp:spPr>
        <a:xfrm>
          <a:off x="0" y="248280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Show what other obligations do we have and weigh them up</a:t>
          </a:r>
          <a:endParaRPr lang="en-US" sz="1700" kern="1200" dirty="0"/>
        </a:p>
      </dsp:txBody>
      <dsp:txXfrm>
        <a:off x="0" y="2482807"/>
        <a:ext cx="10281707" cy="722925"/>
      </dsp:txXfrm>
    </dsp:sp>
    <dsp:sp modelId="{A825D7E7-DC31-4EB7-937B-48A7F4B18B78}">
      <dsp:nvSpPr>
        <dsp:cNvPr id="0" name=""/>
        <dsp:cNvSpPr/>
      </dsp:nvSpPr>
      <dsp:spPr>
        <a:xfrm>
          <a:off x="514085" y="223188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Provide contesting principles</a:t>
          </a:r>
          <a:endParaRPr lang="en-US" sz="1700" kern="1200" dirty="0"/>
        </a:p>
      </dsp:txBody>
      <dsp:txXfrm>
        <a:off x="538583" y="2256385"/>
        <a:ext cx="7148198" cy="452844"/>
      </dsp:txXfrm>
    </dsp:sp>
    <dsp:sp modelId="{99BEB05B-39C5-476A-A619-F1A879910CC6}">
      <dsp:nvSpPr>
        <dsp:cNvPr id="0" name=""/>
        <dsp:cNvSpPr/>
      </dsp:nvSpPr>
      <dsp:spPr>
        <a:xfrm>
          <a:off x="0" y="354845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We are not used to it so we may find it hard – we do not have the societal intuitions yet</a:t>
          </a:r>
          <a:endParaRPr lang="en-US" sz="1700" kern="1200" dirty="0"/>
        </a:p>
      </dsp:txBody>
      <dsp:txXfrm>
        <a:off x="0" y="3548452"/>
        <a:ext cx="10281707" cy="722925"/>
      </dsp:txXfrm>
    </dsp:sp>
    <dsp:sp modelId="{8DC56B4C-7157-45C1-905F-417801B8C717}">
      <dsp:nvSpPr>
        <dsp:cNvPr id="0" name=""/>
        <dsp:cNvSpPr/>
      </dsp:nvSpPr>
      <dsp:spPr>
        <a:xfrm>
          <a:off x="514085" y="329753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Direct rebuttal</a:t>
          </a:r>
          <a:endParaRPr lang="en-US" sz="1700" kern="1200" dirty="0"/>
        </a:p>
      </dsp:txBody>
      <dsp:txXfrm>
        <a:off x="538583" y="3322030"/>
        <a:ext cx="7148198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B8AE-C68C-4E62-ACD1-E7D6CF1E5513}">
      <dsp:nvSpPr>
        <dsp:cNvPr id="0" name=""/>
        <dsp:cNvSpPr/>
      </dsp:nvSpPr>
      <dsp:spPr>
        <a:xfrm>
          <a:off x="0" y="35151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Explain why you fulfill the principle better</a:t>
          </a:r>
          <a:endParaRPr lang="en-US" sz="1700" kern="1200" dirty="0"/>
        </a:p>
      </dsp:txBody>
      <dsp:txXfrm>
        <a:off x="0" y="351517"/>
        <a:ext cx="10281707" cy="722925"/>
      </dsp:txXfrm>
    </dsp:sp>
    <dsp:sp modelId="{15092D07-CD9A-4FBB-9AAC-DC0D7A747A23}">
      <dsp:nvSpPr>
        <dsp:cNvPr id="0" name=""/>
        <dsp:cNvSpPr/>
      </dsp:nvSpPr>
      <dsp:spPr>
        <a:xfrm>
          <a:off x="514085" y="10059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Co-opting</a:t>
          </a:r>
          <a:endParaRPr lang="en-US" sz="1700" kern="1200" dirty="0"/>
        </a:p>
      </dsp:txBody>
      <dsp:txXfrm>
        <a:off x="538583" y="125095"/>
        <a:ext cx="7148198" cy="452844"/>
      </dsp:txXfrm>
    </dsp:sp>
    <dsp:sp modelId="{56F8B7FF-CF02-41BB-811F-EADC25F4DBDA}">
      <dsp:nvSpPr>
        <dsp:cNvPr id="0" name=""/>
        <dsp:cNvSpPr/>
      </dsp:nvSpPr>
      <dsp:spPr>
        <a:xfrm>
          <a:off x="0" y="141716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Characterisation, f.e.: University professor whose wife cheats</a:t>
          </a:r>
          <a:endParaRPr lang="en-US" sz="1700" kern="1200" dirty="0"/>
        </a:p>
      </dsp:txBody>
      <dsp:txXfrm>
        <a:off x="0" y="1417162"/>
        <a:ext cx="10281707" cy="722925"/>
      </dsp:txXfrm>
    </dsp:sp>
    <dsp:sp modelId="{69497D36-F6BE-4248-B145-6AE2CF24BBF6}">
      <dsp:nvSpPr>
        <dsp:cNvPr id="0" name=""/>
        <dsp:cNvSpPr/>
      </dsp:nvSpPr>
      <dsp:spPr>
        <a:xfrm>
          <a:off x="514085" y="1166242"/>
          <a:ext cx="7197194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>
              <a:solidFill>
                <a:schemeClr val="tx1"/>
              </a:solidFill>
            </a:rPr>
            <a:t>Question thought-experiment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538583" y="1190740"/>
        <a:ext cx="7148198" cy="452844"/>
      </dsp:txXfrm>
    </dsp:sp>
    <dsp:sp modelId="{30BC3603-F48A-47E2-B83F-C3A9246199E1}">
      <dsp:nvSpPr>
        <dsp:cNvPr id="0" name=""/>
        <dsp:cNvSpPr/>
      </dsp:nvSpPr>
      <dsp:spPr>
        <a:xfrm>
          <a:off x="0" y="248280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Show what other obligations do we have and weigh them up</a:t>
          </a:r>
          <a:endParaRPr lang="en-US" sz="1700" kern="1200" dirty="0"/>
        </a:p>
      </dsp:txBody>
      <dsp:txXfrm>
        <a:off x="0" y="2482807"/>
        <a:ext cx="10281707" cy="722925"/>
      </dsp:txXfrm>
    </dsp:sp>
    <dsp:sp modelId="{A825D7E7-DC31-4EB7-937B-48A7F4B18B78}">
      <dsp:nvSpPr>
        <dsp:cNvPr id="0" name=""/>
        <dsp:cNvSpPr/>
      </dsp:nvSpPr>
      <dsp:spPr>
        <a:xfrm>
          <a:off x="514085" y="223188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Provide contesting principles</a:t>
          </a:r>
          <a:endParaRPr lang="en-US" sz="1700" kern="1200" dirty="0"/>
        </a:p>
      </dsp:txBody>
      <dsp:txXfrm>
        <a:off x="538583" y="2256385"/>
        <a:ext cx="7148198" cy="452844"/>
      </dsp:txXfrm>
    </dsp:sp>
    <dsp:sp modelId="{99BEB05B-39C5-476A-A619-F1A879910CC6}">
      <dsp:nvSpPr>
        <dsp:cNvPr id="0" name=""/>
        <dsp:cNvSpPr/>
      </dsp:nvSpPr>
      <dsp:spPr>
        <a:xfrm>
          <a:off x="0" y="354845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We are not used to it so we may find it hard – we do not have the societal intuitions yet</a:t>
          </a:r>
          <a:endParaRPr lang="en-US" sz="1700" kern="1200" dirty="0"/>
        </a:p>
      </dsp:txBody>
      <dsp:txXfrm>
        <a:off x="0" y="3548452"/>
        <a:ext cx="10281707" cy="722925"/>
      </dsp:txXfrm>
    </dsp:sp>
    <dsp:sp modelId="{8DC56B4C-7157-45C1-905F-417801B8C717}">
      <dsp:nvSpPr>
        <dsp:cNvPr id="0" name=""/>
        <dsp:cNvSpPr/>
      </dsp:nvSpPr>
      <dsp:spPr>
        <a:xfrm>
          <a:off x="514085" y="329753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Direct rebuttal</a:t>
          </a:r>
          <a:endParaRPr lang="en-US" sz="1700" kern="1200" dirty="0"/>
        </a:p>
      </dsp:txBody>
      <dsp:txXfrm>
        <a:off x="538583" y="3322030"/>
        <a:ext cx="7148198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B8AE-C68C-4E62-ACD1-E7D6CF1E5513}">
      <dsp:nvSpPr>
        <dsp:cNvPr id="0" name=""/>
        <dsp:cNvSpPr/>
      </dsp:nvSpPr>
      <dsp:spPr>
        <a:xfrm>
          <a:off x="0" y="35151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Explain why you fulfill the principle better</a:t>
          </a:r>
          <a:endParaRPr lang="en-US" sz="1700" kern="1200" dirty="0"/>
        </a:p>
      </dsp:txBody>
      <dsp:txXfrm>
        <a:off x="0" y="351517"/>
        <a:ext cx="10281707" cy="722925"/>
      </dsp:txXfrm>
    </dsp:sp>
    <dsp:sp modelId="{15092D07-CD9A-4FBB-9AAC-DC0D7A747A23}">
      <dsp:nvSpPr>
        <dsp:cNvPr id="0" name=""/>
        <dsp:cNvSpPr/>
      </dsp:nvSpPr>
      <dsp:spPr>
        <a:xfrm>
          <a:off x="514085" y="10059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Co-opting</a:t>
          </a:r>
          <a:endParaRPr lang="en-US" sz="1700" kern="1200" dirty="0"/>
        </a:p>
      </dsp:txBody>
      <dsp:txXfrm>
        <a:off x="538583" y="125095"/>
        <a:ext cx="7148198" cy="452844"/>
      </dsp:txXfrm>
    </dsp:sp>
    <dsp:sp modelId="{56F8B7FF-CF02-41BB-811F-EADC25F4DBDA}">
      <dsp:nvSpPr>
        <dsp:cNvPr id="0" name=""/>
        <dsp:cNvSpPr/>
      </dsp:nvSpPr>
      <dsp:spPr>
        <a:xfrm>
          <a:off x="0" y="141716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Characterisation, f.e.: University professor whose wife cheats</a:t>
          </a:r>
          <a:endParaRPr lang="en-US" sz="1700" kern="1200" dirty="0"/>
        </a:p>
      </dsp:txBody>
      <dsp:txXfrm>
        <a:off x="0" y="1417162"/>
        <a:ext cx="10281707" cy="722925"/>
      </dsp:txXfrm>
    </dsp:sp>
    <dsp:sp modelId="{69497D36-F6BE-4248-B145-6AE2CF24BBF6}">
      <dsp:nvSpPr>
        <dsp:cNvPr id="0" name=""/>
        <dsp:cNvSpPr/>
      </dsp:nvSpPr>
      <dsp:spPr>
        <a:xfrm>
          <a:off x="514085" y="116624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Question thought-experiment</a:t>
          </a:r>
          <a:endParaRPr lang="en-US" sz="1700" kern="1200" dirty="0"/>
        </a:p>
      </dsp:txBody>
      <dsp:txXfrm>
        <a:off x="538583" y="1190740"/>
        <a:ext cx="7148198" cy="452844"/>
      </dsp:txXfrm>
    </dsp:sp>
    <dsp:sp modelId="{30BC3603-F48A-47E2-B83F-C3A9246199E1}">
      <dsp:nvSpPr>
        <dsp:cNvPr id="0" name=""/>
        <dsp:cNvSpPr/>
      </dsp:nvSpPr>
      <dsp:spPr>
        <a:xfrm>
          <a:off x="0" y="248280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Show what other obligations do we have and weigh them up</a:t>
          </a:r>
          <a:endParaRPr lang="en-US" sz="1700" kern="1200" dirty="0"/>
        </a:p>
      </dsp:txBody>
      <dsp:txXfrm>
        <a:off x="0" y="2482807"/>
        <a:ext cx="10281707" cy="722925"/>
      </dsp:txXfrm>
    </dsp:sp>
    <dsp:sp modelId="{A825D7E7-DC31-4EB7-937B-48A7F4B18B78}">
      <dsp:nvSpPr>
        <dsp:cNvPr id="0" name=""/>
        <dsp:cNvSpPr/>
      </dsp:nvSpPr>
      <dsp:spPr>
        <a:xfrm>
          <a:off x="514085" y="2231887"/>
          <a:ext cx="7197194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>
              <a:solidFill>
                <a:schemeClr val="tx1"/>
              </a:solidFill>
            </a:rPr>
            <a:t>Provide contesting principles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538583" y="2256385"/>
        <a:ext cx="7148198" cy="452844"/>
      </dsp:txXfrm>
    </dsp:sp>
    <dsp:sp modelId="{99BEB05B-39C5-476A-A619-F1A879910CC6}">
      <dsp:nvSpPr>
        <dsp:cNvPr id="0" name=""/>
        <dsp:cNvSpPr/>
      </dsp:nvSpPr>
      <dsp:spPr>
        <a:xfrm>
          <a:off x="0" y="354845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We are not used to it so we may find it hard – we do not have the societal intuitions yet</a:t>
          </a:r>
          <a:endParaRPr lang="en-US" sz="1700" kern="1200" dirty="0"/>
        </a:p>
      </dsp:txBody>
      <dsp:txXfrm>
        <a:off x="0" y="3548452"/>
        <a:ext cx="10281707" cy="722925"/>
      </dsp:txXfrm>
    </dsp:sp>
    <dsp:sp modelId="{8DC56B4C-7157-45C1-905F-417801B8C717}">
      <dsp:nvSpPr>
        <dsp:cNvPr id="0" name=""/>
        <dsp:cNvSpPr/>
      </dsp:nvSpPr>
      <dsp:spPr>
        <a:xfrm>
          <a:off x="514085" y="329753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Direct rebuttal</a:t>
          </a:r>
          <a:endParaRPr lang="en-US" sz="1700" kern="1200" dirty="0"/>
        </a:p>
      </dsp:txBody>
      <dsp:txXfrm>
        <a:off x="538583" y="3322030"/>
        <a:ext cx="7148198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B8AE-C68C-4E62-ACD1-E7D6CF1E5513}">
      <dsp:nvSpPr>
        <dsp:cNvPr id="0" name=""/>
        <dsp:cNvSpPr/>
      </dsp:nvSpPr>
      <dsp:spPr>
        <a:xfrm>
          <a:off x="0" y="35151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Explain why you fulfill the principle better</a:t>
          </a:r>
          <a:endParaRPr lang="en-US" sz="1700" kern="1200" dirty="0"/>
        </a:p>
      </dsp:txBody>
      <dsp:txXfrm>
        <a:off x="0" y="351517"/>
        <a:ext cx="10281707" cy="722925"/>
      </dsp:txXfrm>
    </dsp:sp>
    <dsp:sp modelId="{15092D07-CD9A-4FBB-9AAC-DC0D7A747A23}">
      <dsp:nvSpPr>
        <dsp:cNvPr id="0" name=""/>
        <dsp:cNvSpPr/>
      </dsp:nvSpPr>
      <dsp:spPr>
        <a:xfrm>
          <a:off x="514085" y="10059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Co-opting</a:t>
          </a:r>
          <a:endParaRPr lang="en-US" sz="1700" kern="1200" dirty="0"/>
        </a:p>
      </dsp:txBody>
      <dsp:txXfrm>
        <a:off x="538583" y="125095"/>
        <a:ext cx="7148198" cy="452844"/>
      </dsp:txXfrm>
    </dsp:sp>
    <dsp:sp modelId="{56F8B7FF-CF02-41BB-811F-EADC25F4DBDA}">
      <dsp:nvSpPr>
        <dsp:cNvPr id="0" name=""/>
        <dsp:cNvSpPr/>
      </dsp:nvSpPr>
      <dsp:spPr>
        <a:xfrm>
          <a:off x="0" y="141716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Characterisation, f.e.: University professor whose wife cheats</a:t>
          </a:r>
          <a:endParaRPr lang="en-US" sz="1700" kern="1200" dirty="0"/>
        </a:p>
      </dsp:txBody>
      <dsp:txXfrm>
        <a:off x="0" y="1417162"/>
        <a:ext cx="10281707" cy="722925"/>
      </dsp:txXfrm>
    </dsp:sp>
    <dsp:sp modelId="{69497D36-F6BE-4248-B145-6AE2CF24BBF6}">
      <dsp:nvSpPr>
        <dsp:cNvPr id="0" name=""/>
        <dsp:cNvSpPr/>
      </dsp:nvSpPr>
      <dsp:spPr>
        <a:xfrm>
          <a:off x="514085" y="1166242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Question thought-experiment</a:t>
          </a:r>
          <a:endParaRPr lang="en-US" sz="1700" kern="1200" dirty="0"/>
        </a:p>
      </dsp:txBody>
      <dsp:txXfrm>
        <a:off x="538583" y="1190740"/>
        <a:ext cx="7148198" cy="452844"/>
      </dsp:txXfrm>
    </dsp:sp>
    <dsp:sp modelId="{30BC3603-F48A-47E2-B83F-C3A9246199E1}">
      <dsp:nvSpPr>
        <dsp:cNvPr id="0" name=""/>
        <dsp:cNvSpPr/>
      </dsp:nvSpPr>
      <dsp:spPr>
        <a:xfrm>
          <a:off x="0" y="2482807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Show what other obligations do we have and weigh them up</a:t>
          </a:r>
          <a:endParaRPr lang="en-US" sz="1700" kern="1200" dirty="0"/>
        </a:p>
      </dsp:txBody>
      <dsp:txXfrm>
        <a:off x="0" y="2482807"/>
        <a:ext cx="10281707" cy="722925"/>
      </dsp:txXfrm>
    </dsp:sp>
    <dsp:sp modelId="{A825D7E7-DC31-4EB7-937B-48A7F4B18B78}">
      <dsp:nvSpPr>
        <dsp:cNvPr id="0" name=""/>
        <dsp:cNvSpPr/>
      </dsp:nvSpPr>
      <dsp:spPr>
        <a:xfrm>
          <a:off x="514085" y="2231887"/>
          <a:ext cx="719719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Provide contesting principles</a:t>
          </a:r>
          <a:endParaRPr lang="en-US" sz="1700" kern="1200" dirty="0"/>
        </a:p>
      </dsp:txBody>
      <dsp:txXfrm>
        <a:off x="538583" y="2256385"/>
        <a:ext cx="7148198" cy="452844"/>
      </dsp:txXfrm>
    </dsp:sp>
    <dsp:sp modelId="{99BEB05B-39C5-476A-A619-F1A879910CC6}">
      <dsp:nvSpPr>
        <dsp:cNvPr id="0" name=""/>
        <dsp:cNvSpPr/>
      </dsp:nvSpPr>
      <dsp:spPr>
        <a:xfrm>
          <a:off x="0" y="3548452"/>
          <a:ext cx="1028170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975" tIns="354076" rIns="7979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/>
            <a:t>We are not used to it so we may find it hard – we do not have the societal intuitions yet</a:t>
          </a:r>
          <a:endParaRPr lang="en-US" sz="1700" kern="1200" dirty="0"/>
        </a:p>
      </dsp:txBody>
      <dsp:txXfrm>
        <a:off x="0" y="3548452"/>
        <a:ext cx="10281707" cy="722925"/>
      </dsp:txXfrm>
    </dsp:sp>
    <dsp:sp modelId="{8DC56B4C-7157-45C1-905F-417801B8C717}">
      <dsp:nvSpPr>
        <dsp:cNvPr id="0" name=""/>
        <dsp:cNvSpPr/>
      </dsp:nvSpPr>
      <dsp:spPr>
        <a:xfrm>
          <a:off x="514085" y="3297532"/>
          <a:ext cx="7197194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037" tIns="0" rIns="2720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>
              <a:solidFill>
                <a:schemeClr val="tx1"/>
              </a:solidFill>
            </a:rPr>
            <a:t>Direct rebuttal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538583" y="3322030"/>
        <a:ext cx="7148198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2F27F-5595-4B81-96A5-CF5C92F00C2F}">
      <dsp:nvSpPr>
        <dsp:cNvPr id="0" name=""/>
        <dsp:cNvSpPr/>
      </dsp:nvSpPr>
      <dsp:spPr>
        <a:xfrm>
          <a:off x="0" y="401562"/>
          <a:ext cx="1023358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240" tIns="499872" rIns="794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b="1" kern="1200" dirty="0"/>
            <a:t>Part of the common knowledge and philosophers can stick them to you pretty hard</a:t>
          </a:r>
          <a:endParaRPr lang="en-US" sz="2400" b="1" kern="1200" dirty="0"/>
        </a:p>
      </dsp:txBody>
      <dsp:txXfrm>
        <a:off x="0" y="401562"/>
        <a:ext cx="10233580" cy="1360800"/>
      </dsp:txXfrm>
    </dsp:sp>
    <dsp:sp modelId="{0A1CCC38-BBD7-4557-A090-78D2D0A3A900}">
      <dsp:nvSpPr>
        <dsp:cNvPr id="0" name=""/>
        <dsp:cNvSpPr/>
      </dsp:nvSpPr>
      <dsp:spPr>
        <a:xfrm>
          <a:off x="511679" y="47322"/>
          <a:ext cx="716350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63" tIns="0" rIns="27076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First principles are like logical fallacies</a:t>
          </a:r>
          <a:endParaRPr lang="en-US" sz="2400" b="1" kern="1200" dirty="0"/>
        </a:p>
      </dsp:txBody>
      <dsp:txXfrm>
        <a:off x="546264" y="81907"/>
        <a:ext cx="7094336" cy="639310"/>
      </dsp:txXfrm>
    </dsp:sp>
    <dsp:sp modelId="{12BA8616-060E-46AA-A54F-BEDA10E75441}">
      <dsp:nvSpPr>
        <dsp:cNvPr id="0" name=""/>
        <dsp:cNvSpPr/>
      </dsp:nvSpPr>
      <dsp:spPr>
        <a:xfrm>
          <a:off x="0" y="2246202"/>
          <a:ext cx="1023358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6527-5917-4F88-BD27-A1CC3236AA8D}">
      <dsp:nvSpPr>
        <dsp:cNvPr id="0" name=""/>
        <dsp:cNvSpPr/>
      </dsp:nvSpPr>
      <dsp:spPr>
        <a:xfrm>
          <a:off x="511679" y="1891962"/>
          <a:ext cx="716350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63" tIns="0" rIns="27076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Most people are stubborn about them</a:t>
          </a:r>
          <a:endParaRPr lang="en-US" sz="2400" b="1" kern="1200" dirty="0"/>
        </a:p>
      </dsp:txBody>
      <dsp:txXfrm>
        <a:off x="546264" y="1926547"/>
        <a:ext cx="7094336" cy="639310"/>
      </dsp:txXfrm>
    </dsp:sp>
    <dsp:sp modelId="{EEFEDE12-8ADB-4E0F-B968-0BCB0D4501D1}">
      <dsp:nvSpPr>
        <dsp:cNvPr id="0" name=""/>
        <dsp:cNvSpPr/>
      </dsp:nvSpPr>
      <dsp:spPr>
        <a:xfrm>
          <a:off x="0" y="3334842"/>
          <a:ext cx="1023358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502A7-B8EC-46CE-B304-02237052EC61}">
      <dsp:nvSpPr>
        <dsp:cNvPr id="0" name=""/>
        <dsp:cNvSpPr/>
      </dsp:nvSpPr>
      <dsp:spPr>
        <a:xfrm>
          <a:off x="511679" y="2980602"/>
          <a:ext cx="716350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63" tIns="0" rIns="27076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They do support hard-line cases</a:t>
          </a:r>
          <a:endParaRPr lang="en-US" sz="2400" b="1" kern="1200" dirty="0"/>
        </a:p>
      </dsp:txBody>
      <dsp:txXfrm>
        <a:off x="546264" y="3015187"/>
        <a:ext cx="709433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11/8/2021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11/8/2021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0" r:id="rId3"/>
    <p:sldLayoutId id="2147483666" r:id="rId4"/>
    <p:sldLayoutId id="2147483687" r:id="rId5"/>
    <p:sldLayoutId id="2147483680" r:id="rId6"/>
    <p:sldLayoutId id="2147483688" r:id="rId7"/>
    <p:sldLayoutId id="2147483673" r:id="rId8"/>
    <p:sldLayoutId id="2147483692" r:id="rId9"/>
    <p:sldLayoutId id="2147483674" r:id="rId10"/>
    <p:sldLayoutId id="2147483676" r:id="rId11"/>
    <p:sldLayoutId id="2147483677" r:id="rId12"/>
    <p:sldLayoutId id="2147483691" r:id="rId13"/>
    <p:sldLayoutId id="2147483689" r:id="rId14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5Ia7Z-Urbc" TargetMode="Externa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first-principles/6b38c56b-ec8a-4654-9c63-fbacb27cfd1d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74439F-8443-4E12-A6EC-CC890A6B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First principles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EFDDD16-8DD2-4634-914E-BA75F34B4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2021 November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4BA1-22E3-43F5-81A9-D81F12E1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46" y="523240"/>
            <a:ext cx="10281707" cy="1188720"/>
          </a:xfrm>
        </p:spPr>
        <p:txBody>
          <a:bodyPr/>
          <a:lstStyle/>
          <a:p>
            <a:r>
              <a:rPr lang="hu-HU" b="1" dirty="0"/>
              <a:t>Rebutting principles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6BEB7-334E-4D5B-904B-97B3FD2A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36222"/>
              </p:ext>
            </p:extLst>
          </p:nvPr>
        </p:nvGraphicFramePr>
        <p:xfrm>
          <a:off x="955146" y="2069741"/>
          <a:ext cx="1028170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565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4BA1-22E3-43F5-81A9-D81F12E1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46" y="523240"/>
            <a:ext cx="10281707" cy="1188720"/>
          </a:xfrm>
        </p:spPr>
        <p:txBody>
          <a:bodyPr/>
          <a:lstStyle/>
          <a:p>
            <a:r>
              <a:rPr lang="hu-HU" b="1" dirty="0"/>
              <a:t>Rebutting principles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6BEB7-334E-4D5B-904B-97B3FD2A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54033"/>
              </p:ext>
            </p:extLst>
          </p:nvPr>
        </p:nvGraphicFramePr>
        <p:xfrm>
          <a:off x="955146" y="2069741"/>
          <a:ext cx="1028170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098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4BA1-22E3-43F5-81A9-D81F12E1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46" y="523240"/>
            <a:ext cx="10281707" cy="1188720"/>
          </a:xfrm>
        </p:spPr>
        <p:txBody>
          <a:bodyPr/>
          <a:lstStyle/>
          <a:p>
            <a:r>
              <a:rPr lang="hu-HU" b="1" dirty="0"/>
              <a:t>Rebutting principles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6BEB7-334E-4D5B-904B-97B3FD2A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36844"/>
              </p:ext>
            </p:extLst>
          </p:nvPr>
        </p:nvGraphicFramePr>
        <p:xfrm>
          <a:off x="955146" y="2069741"/>
          <a:ext cx="1028170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87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4BA1-22E3-43F5-81A9-D81F12E1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46" y="523240"/>
            <a:ext cx="10281707" cy="1188720"/>
          </a:xfrm>
        </p:spPr>
        <p:txBody>
          <a:bodyPr/>
          <a:lstStyle/>
          <a:p>
            <a:r>
              <a:rPr lang="hu-HU" b="1" dirty="0"/>
              <a:t>Rebutting principles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6BEB7-334E-4D5B-904B-97B3FD2A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04361"/>
              </p:ext>
            </p:extLst>
          </p:nvPr>
        </p:nvGraphicFramePr>
        <p:xfrm>
          <a:off x="955146" y="2069741"/>
          <a:ext cx="1028170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48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DB615-D921-4C9F-A594-D94856B57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What are first principles?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8D843-EA70-41FC-8E51-21DC12A1A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We want to address „deeper” goals in life rather than just explaining why B follows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5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Argue - The Hierarchy of Disagreement - Adioma">
            <a:extLst>
              <a:ext uri="{FF2B5EF4-FFF2-40B4-BE49-F238E27FC236}">
                <a16:creationId xmlns:a16="http://schemas.microsoft.com/office/drawing/2014/main" id="{183B3105-1D33-4380-BD31-4F316322D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65" y="38610"/>
            <a:ext cx="7231446" cy="685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cal Fallacies Infographic">
            <a:extLst>
              <a:ext uri="{FF2B5EF4-FFF2-40B4-BE49-F238E27FC236}">
                <a16:creationId xmlns:a16="http://schemas.microsoft.com/office/drawing/2014/main" id="{6281F00F-FB7B-46C9-A262-A95F28A4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84" y="0"/>
            <a:ext cx="2759242" cy="689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85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28113-F128-4B10-A7B7-C9D68E95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57" y="691976"/>
            <a:ext cx="10233580" cy="1188720"/>
          </a:xfrm>
        </p:spPr>
        <p:txBody>
          <a:bodyPr/>
          <a:lstStyle/>
          <a:p>
            <a:r>
              <a:rPr lang="hu-HU" dirty="0"/>
              <a:t>Every debate has been debated before... 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87907F-DB82-41C6-BCF7-792C8A46B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98955"/>
              </p:ext>
            </p:extLst>
          </p:nvPr>
        </p:nvGraphicFramePr>
        <p:xfrm>
          <a:off x="1172357" y="2606341"/>
          <a:ext cx="10233580" cy="398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0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817-C335-430A-8C0A-49CFD0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09" y="339050"/>
            <a:ext cx="10698801" cy="1188720"/>
          </a:xfrm>
        </p:spPr>
        <p:txBody>
          <a:bodyPr/>
          <a:lstStyle/>
          <a:p>
            <a:r>
              <a:rPr lang="hu-HU" dirty="0"/>
              <a:t>How to model the hardlines?</a:t>
            </a:r>
            <a:br>
              <a:rPr lang="hu-HU" dirty="0"/>
            </a:br>
            <a:r>
              <a:rPr lang="hu-HU" dirty="0"/>
              <a:t>„TH Supports Euthanasia”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6D23E-B0AA-4150-8E80-3901520CD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82668"/>
              </p:ext>
            </p:extLst>
          </p:nvPr>
        </p:nvGraphicFramePr>
        <p:xfrm>
          <a:off x="963809" y="2044867"/>
          <a:ext cx="10698801" cy="447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58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817-C335-430A-8C0A-49CFD0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09" y="339050"/>
            <a:ext cx="10698801" cy="1188720"/>
          </a:xfrm>
        </p:spPr>
        <p:txBody>
          <a:bodyPr/>
          <a:lstStyle/>
          <a:p>
            <a:r>
              <a:rPr lang="hu-HU" dirty="0"/>
              <a:t>How to model the hardlines?</a:t>
            </a:r>
            <a:br>
              <a:rPr lang="hu-HU" dirty="0"/>
            </a:br>
            <a:r>
              <a:rPr lang="hu-HU" dirty="0"/>
              <a:t>„TH Supports Euthanasia”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6D23E-B0AA-4150-8E80-3901520CD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73219"/>
              </p:ext>
            </p:extLst>
          </p:nvPr>
        </p:nvGraphicFramePr>
        <p:xfrm>
          <a:off x="963809" y="2044867"/>
          <a:ext cx="10698801" cy="447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07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817-C335-430A-8C0A-49CFD0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09" y="339050"/>
            <a:ext cx="10698801" cy="1188720"/>
          </a:xfrm>
        </p:spPr>
        <p:txBody>
          <a:bodyPr/>
          <a:lstStyle/>
          <a:p>
            <a:r>
              <a:rPr lang="hu-HU" dirty="0"/>
              <a:t>How to model the hardlines?</a:t>
            </a:r>
            <a:br>
              <a:rPr lang="hu-HU" dirty="0"/>
            </a:br>
            <a:r>
              <a:rPr lang="hu-HU" dirty="0"/>
              <a:t>„TH Supports Euthanasia”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6D23E-B0AA-4150-8E80-3901520CD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3809" y="2044867"/>
          <a:ext cx="10698801" cy="447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724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FF8-5736-4039-BE30-F06EFF4E9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Wazzup with the Debate Club?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C80D4E-8F17-4FED-8FEB-37E9334F9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8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D5E3-1242-49E8-B7C1-5D57EBB1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Example: THW legalize drugs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63D-CB7C-46E0-A9F0-5604CE0D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What is the first principle here?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9080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F68-757B-4F01-978A-B1D8FA8D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38" y="348243"/>
            <a:ext cx="10467722" cy="1162058"/>
          </a:xfrm>
        </p:spPr>
        <p:txBody>
          <a:bodyPr/>
          <a:lstStyle/>
          <a:p>
            <a:r>
              <a:rPr lang="hu-HU" dirty="0"/>
              <a:t>Freedom (to use drugs) </a:t>
            </a:r>
            <a:r>
              <a:rPr lang="hu-HU" dirty="0">
                <a:solidFill>
                  <a:schemeClr val="bg1"/>
                </a:solidFill>
              </a:rPr>
              <a:t>II</a:t>
            </a:r>
            <a:r>
              <a:rPr lang="hu-HU" dirty="0"/>
              <a:t>I.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91BF91-2EF0-49DA-853A-E5707A7ADB30}"/>
              </a:ext>
            </a:extLst>
          </p:cNvPr>
          <p:cNvSpPr/>
          <p:nvPr/>
        </p:nvSpPr>
        <p:spPr>
          <a:xfrm>
            <a:off x="5185326" y="2135512"/>
            <a:ext cx="6280633" cy="2035732"/>
          </a:xfrm>
          <a:custGeom>
            <a:avLst/>
            <a:gdLst>
              <a:gd name="connsiteX0" fmla="*/ 0 w 6280633"/>
              <a:gd name="connsiteY0" fmla="*/ 254467 h 2035732"/>
              <a:gd name="connsiteX1" fmla="*/ 5262767 w 6280633"/>
              <a:gd name="connsiteY1" fmla="*/ 254467 h 2035732"/>
              <a:gd name="connsiteX2" fmla="*/ 5262767 w 6280633"/>
              <a:gd name="connsiteY2" fmla="*/ 0 h 2035732"/>
              <a:gd name="connsiteX3" fmla="*/ 6280633 w 6280633"/>
              <a:gd name="connsiteY3" fmla="*/ 1017866 h 2035732"/>
              <a:gd name="connsiteX4" fmla="*/ 5262767 w 6280633"/>
              <a:gd name="connsiteY4" fmla="*/ 2035732 h 2035732"/>
              <a:gd name="connsiteX5" fmla="*/ 5262767 w 6280633"/>
              <a:gd name="connsiteY5" fmla="*/ 1781266 h 2035732"/>
              <a:gd name="connsiteX6" fmla="*/ 0 w 6280633"/>
              <a:gd name="connsiteY6" fmla="*/ 1781266 h 2035732"/>
              <a:gd name="connsiteX7" fmla="*/ 0 w 6280633"/>
              <a:gd name="connsiteY7" fmla="*/ 254467 h 20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0633" h="2035732">
                <a:moveTo>
                  <a:pt x="0" y="254467"/>
                </a:moveTo>
                <a:lnTo>
                  <a:pt x="5262767" y="254467"/>
                </a:lnTo>
                <a:lnTo>
                  <a:pt x="5262767" y="0"/>
                </a:lnTo>
                <a:lnTo>
                  <a:pt x="6280633" y="1017866"/>
                </a:lnTo>
                <a:lnTo>
                  <a:pt x="5262767" y="2035732"/>
                </a:lnTo>
                <a:lnTo>
                  <a:pt x="5262767" y="1781266"/>
                </a:lnTo>
                <a:lnTo>
                  <a:pt x="0" y="1781266"/>
                </a:lnTo>
                <a:lnTo>
                  <a:pt x="0" y="25446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5" tIns="276692" rIns="785624" bIns="27669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3500" kern="1200" dirty="0"/>
              <a:t>Personal freedom allows people to do what makes them happy</a:t>
            </a:r>
            <a:endParaRPr lang="en-US" sz="35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01F18B-9C20-432B-8344-1651828D2D50}"/>
              </a:ext>
            </a:extLst>
          </p:cNvPr>
          <p:cNvSpPr/>
          <p:nvPr/>
        </p:nvSpPr>
        <p:spPr>
          <a:xfrm>
            <a:off x="998238" y="2135512"/>
            <a:ext cx="4187088" cy="2035732"/>
          </a:xfrm>
          <a:custGeom>
            <a:avLst/>
            <a:gdLst>
              <a:gd name="connsiteX0" fmla="*/ 0 w 4187088"/>
              <a:gd name="connsiteY0" fmla="*/ 339295 h 2035732"/>
              <a:gd name="connsiteX1" fmla="*/ 339295 w 4187088"/>
              <a:gd name="connsiteY1" fmla="*/ 0 h 2035732"/>
              <a:gd name="connsiteX2" fmla="*/ 3847793 w 4187088"/>
              <a:gd name="connsiteY2" fmla="*/ 0 h 2035732"/>
              <a:gd name="connsiteX3" fmla="*/ 4187088 w 4187088"/>
              <a:gd name="connsiteY3" fmla="*/ 339295 h 2035732"/>
              <a:gd name="connsiteX4" fmla="*/ 4187088 w 4187088"/>
              <a:gd name="connsiteY4" fmla="*/ 1696437 h 2035732"/>
              <a:gd name="connsiteX5" fmla="*/ 3847793 w 4187088"/>
              <a:gd name="connsiteY5" fmla="*/ 2035732 h 2035732"/>
              <a:gd name="connsiteX6" fmla="*/ 339295 w 4187088"/>
              <a:gd name="connsiteY6" fmla="*/ 2035732 h 2035732"/>
              <a:gd name="connsiteX7" fmla="*/ 0 w 4187088"/>
              <a:gd name="connsiteY7" fmla="*/ 1696437 h 2035732"/>
              <a:gd name="connsiteX8" fmla="*/ 0 w 4187088"/>
              <a:gd name="connsiteY8" fmla="*/ 339295 h 20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7088" h="2035732">
                <a:moveTo>
                  <a:pt x="0" y="339295"/>
                </a:moveTo>
                <a:cubicBezTo>
                  <a:pt x="0" y="151908"/>
                  <a:pt x="151908" y="0"/>
                  <a:pt x="339295" y="0"/>
                </a:cubicBezTo>
                <a:lnTo>
                  <a:pt x="3847793" y="0"/>
                </a:lnTo>
                <a:cubicBezTo>
                  <a:pt x="4035180" y="0"/>
                  <a:pt x="4187088" y="151908"/>
                  <a:pt x="4187088" y="339295"/>
                </a:cubicBezTo>
                <a:lnTo>
                  <a:pt x="4187088" y="1696437"/>
                </a:lnTo>
                <a:cubicBezTo>
                  <a:pt x="4187088" y="1883824"/>
                  <a:pt x="4035180" y="2035732"/>
                  <a:pt x="3847793" y="2035732"/>
                </a:cubicBezTo>
                <a:lnTo>
                  <a:pt x="339295" y="2035732"/>
                </a:lnTo>
                <a:cubicBezTo>
                  <a:pt x="151908" y="2035732"/>
                  <a:pt x="0" y="1883824"/>
                  <a:pt x="0" y="1696437"/>
                </a:cubicBezTo>
                <a:lnTo>
                  <a:pt x="0" y="3392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966" tIns="173671" rIns="247966" bIns="17367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900" kern="1200" dirty="0"/>
              <a:t>Proposition: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552474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F68-757B-4F01-978A-B1D8FA8D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38" y="348243"/>
            <a:ext cx="10467722" cy="1162058"/>
          </a:xfrm>
        </p:spPr>
        <p:txBody>
          <a:bodyPr/>
          <a:lstStyle/>
          <a:p>
            <a:r>
              <a:rPr lang="hu-HU" dirty="0"/>
              <a:t>Freedom (to use drugs) </a:t>
            </a:r>
            <a:r>
              <a:rPr lang="hu-HU" dirty="0">
                <a:solidFill>
                  <a:schemeClr val="bg1"/>
                </a:solidFill>
              </a:rPr>
              <a:t>II</a:t>
            </a:r>
            <a:r>
              <a:rPr lang="hu-HU" dirty="0"/>
              <a:t>I.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91BF91-2EF0-49DA-853A-E5707A7ADB30}"/>
              </a:ext>
            </a:extLst>
          </p:cNvPr>
          <p:cNvSpPr/>
          <p:nvPr/>
        </p:nvSpPr>
        <p:spPr>
          <a:xfrm>
            <a:off x="5185326" y="2135512"/>
            <a:ext cx="6280633" cy="2035732"/>
          </a:xfrm>
          <a:custGeom>
            <a:avLst/>
            <a:gdLst>
              <a:gd name="connsiteX0" fmla="*/ 0 w 6280633"/>
              <a:gd name="connsiteY0" fmla="*/ 254467 h 2035732"/>
              <a:gd name="connsiteX1" fmla="*/ 5262767 w 6280633"/>
              <a:gd name="connsiteY1" fmla="*/ 254467 h 2035732"/>
              <a:gd name="connsiteX2" fmla="*/ 5262767 w 6280633"/>
              <a:gd name="connsiteY2" fmla="*/ 0 h 2035732"/>
              <a:gd name="connsiteX3" fmla="*/ 6280633 w 6280633"/>
              <a:gd name="connsiteY3" fmla="*/ 1017866 h 2035732"/>
              <a:gd name="connsiteX4" fmla="*/ 5262767 w 6280633"/>
              <a:gd name="connsiteY4" fmla="*/ 2035732 h 2035732"/>
              <a:gd name="connsiteX5" fmla="*/ 5262767 w 6280633"/>
              <a:gd name="connsiteY5" fmla="*/ 1781266 h 2035732"/>
              <a:gd name="connsiteX6" fmla="*/ 0 w 6280633"/>
              <a:gd name="connsiteY6" fmla="*/ 1781266 h 2035732"/>
              <a:gd name="connsiteX7" fmla="*/ 0 w 6280633"/>
              <a:gd name="connsiteY7" fmla="*/ 254467 h 20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0633" h="2035732">
                <a:moveTo>
                  <a:pt x="0" y="254467"/>
                </a:moveTo>
                <a:lnTo>
                  <a:pt x="5262767" y="254467"/>
                </a:lnTo>
                <a:lnTo>
                  <a:pt x="5262767" y="0"/>
                </a:lnTo>
                <a:lnTo>
                  <a:pt x="6280633" y="1017866"/>
                </a:lnTo>
                <a:lnTo>
                  <a:pt x="5262767" y="2035732"/>
                </a:lnTo>
                <a:lnTo>
                  <a:pt x="5262767" y="1781266"/>
                </a:lnTo>
                <a:lnTo>
                  <a:pt x="0" y="1781266"/>
                </a:lnTo>
                <a:lnTo>
                  <a:pt x="0" y="25446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5" tIns="276692" rIns="785624" bIns="27669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hu-HU" sz="3500" kern="1200" dirty="0"/>
              <a:t>Personal freedom allows people to do what makes them happy</a:t>
            </a:r>
            <a:endParaRPr lang="en-US" sz="35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01F18B-9C20-432B-8344-1651828D2D50}"/>
              </a:ext>
            </a:extLst>
          </p:cNvPr>
          <p:cNvSpPr/>
          <p:nvPr/>
        </p:nvSpPr>
        <p:spPr>
          <a:xfrm>
            <a:off x="998238" y="2135512"/>
            <a:ext cx="4187088" cy="2035732"/>
          </a:xfrm>
          <a:custGeom>
            <a:avLst/>
            <a:gdLst>
              <a:gd name="connsiteX0" fmla="*/ 0 w 4187088"/>
              <a:gd name="connsiteY0" fmla="*/ 339295 h 2035732"/>
              <a:gd name="connsiteX1" fmla="*/ 339295 w 4187088"/>
              <a:gd name="connsiteY1" fmla="*/ 0 h 2035732"/>
              <a:gd name="connsiteX2" fmla="*/ 3847793 w 4187088"/>
              <a:gd name="connsiteY2" fmla="*/ 0 h 2035732"/>
              <a:gd name="connsiteX3" fmla="*/ 4187088 w 4187088"/>
              <a:gd name="connsiteY3" fmla="*/ 339295 h 2035732"/>
              <a:gd name="connsiteX4" fmla="*/ 4187088 w 4187088"/>
              <a:gd name="connsiteY4" fmla="*/ 1696437 h 2035732"/>
              <a:gd name="connsiteX5" fmla="*/ 3847793 w 4187088"/>
              <a:gd name="connsiteY5" fmla="*/ 2035732 h 2035732"/>
              <a:gd name="connsiteX6" fmla="*/ 339295 w 4187088"/>
              <a:gd name="connsiteY6" fmla="*/ 2035732 h 2035732"/>
              <a:gd name="connsiteX7" fmla="*/ 0 w 4187088"/>
              <a:gd name="connsiteY7" fmla="*/ 1696437 h 2035732"/>
              <a:gd name="connsiteX8" fmla="*/ 0 w 4187088"/>
              <a:gd name="connsiteY8" fmla="*/ 339295 h 20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7088" h="2035732">
                <a:moveTo>
                  <a:pt x="0" y="339295"/>
                </a:moveTo>
                <a:cubicBezTo>
                  <a:pt x="0" y="151908"/>
                  <a:pt x="151908" y="0"/>
                  <a:pt x="339295" y="0"/>
                </a:cubicBezTo>
                <a:lnTo>
                  <a:pt x="3847793" y="0"/>
                </a:lnTo>
                <a:cubicBezTo>
                  <a:pt x="4035180" y="0"/>
                  <a:pt x="4187088" y="151908"/>
                  <a:pt x="4187088" y="339295"/>
                </a:cubicBezTo>
                <a:lnTo>
                  <a:pt x="4187088" y="1696437"/>
                </a:lnTo>
                <a:cubicBezTo>
                  <a:pt x="4187088" y="1883824"/>
                  <a:pt x="4035180" y="2035732"/>
                  <a:pt x="3847793" y="2035732"/>
                </a:cubicBezTo>
                <a:lnTo>
                  <a:pt x="339295" y="2035732"/>
                </a:lnTo>
                <a:cubicBezTo>
                  <a:pt x="151908" y="2035732"/>
                  <a:pt x="0" y="1883824"/>
                  <a:pt x="0" y="1696437"/>
                </a:cubicBezTo>
                <a:lnTo>
                  <a:pt x="0" y="3392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966" tIns="173671" rIns="247966" bIns="17367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900" kern="1200" dirty="0"/>
              <a:t>Proposition: characterization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313401-1B78-4C36-B30C-CB4AA989EB95}"/>
              </a:ext>
            </a:extLst>
          </p:cNvPr>
          <p:cNvGrpSpPr/>
          <p:nvPr/>
        </p:nvGrpSpPr>
        <p:grpSpPr>
          <a:xfrm rot="10800000">
            <a:off x="998237" y="4374819"/>
            <a:ext cx="10467722" cy="2035732"/>
            <a:chOff x="998238" y="4374819"/>
            <a:chExt cx="10467722" cy="203573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1D00DE-6D87-4EFB-9028-4685FD42A1AA}"/>
                </a:ext>
              </a:extLst>
            </p:cNvPr>
            <p:cNvSpPr/>
            <p:nvPr/>
          </p:nvSpPr>
          <p:spPr>
            <a:xfrm flipV="1">
              <a:off x="4131856" y="4374819"/>
              <a:ext cx="7334104" cy="2035732"/>
            </a:xfrm>
            <a:custGeom>
              <a:avLst/>
              <a:gdLst>
                <a:gd name="connsiteX0" fmla="*/ 0 w 6280633"/>
                <a:gd name="connsiteY0" fmla="*/ 254467 h 2035732"/>
                <a:gd name="connsiteX1" fmla="*/ 5262767 w 6280633"/>
                <a:gd name="connsiteY1" fmla="*/ 254467 h 2035732"/>
                <a:gd name="connsiteX2" fmla="*/ 5262767 w 6280633"/>
                <a:gd name="connsiteY2" fmla="*/ 0 h 2035732"/>
                <a:gd name="connsiteX3" fmla="*/ 6280633 w 6280633"/>
                <a:gd name="connsiteY3" fmla="*/ 1017866 h 2035732"/>
                <a:gd name="connsiteX4" fmla="*/ 5262767 w 6280633"/>
                <a:gd name="connsiteY4" fmla="*/ 2035732 h 2035732"/>
                <a:gd name="connsiteX5" fmla="*/ 5262767 w 6280633"/>
                <a:gd name="connsiteY5" fmla="*/ 1781266 h 2035732"/>
                <a:gd name="connsiteX6" fmla="*/ 0 w 6280633"/>
                <a:gd name="connsiteY6" fmla="*/ 1781266 h 2035732"/>
                <a:gd name="connsiteX7" fmla="*/ 0 w 6280633"/>
                <a:gd name="connsiteY7" fmla="*/ 254467 h 203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0633" h="2035732">
                  <a:moveTo>
                    <a:pt x="0" y="254467"/>
                  </a:moveTo>
                  <a:lnTo>
                    <a:pt x="5262767" y="254467"/>
                  </a:lnTo>
                  <a:lnTo>
                    <a:pt x="5262767" y="0"/>
                  </a:lnTo>
                  <a:lnTo>
                    <a:pt x="6280633" y="1017866"/>
                  </a:lnTo>
                  <a:lnTo>
                    <a:pt x="5262767" y="2035732"/>
                  </a:lnTo>
                  <a:lnTo>
                    <a:pt x="5262767" y="1781266"/>
                  </a:lnTo>
                  <a:lnTo>
                    <a:pt x="0" y="1781266"/>
                  </a:lnTo>
                  <a:lnTo>
                    <a:pt x="0" y="254467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25" tIns="276692" rIns="785624" bIns="276691" numCol="1" spcCol="1270" anchor="t" anchorCtr="0">
              <a:noAutofit/>
            </a:bodyPr>
            <a:lstStyle/>
            <a:p>
              <a:pPr marL="1200150" lvl="3" indent="-285750" defTabSz="1555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hu-HU" sz="3500" kern="1200" dirty="0"/>
                <a:t>People ofthen make mistakes, and they might become unhappy</a:t>
              </a:r>
              <a:endParaRPr lang="en-US" sz="35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1E8D2D-8B88-4E8A-8EA3-F3EB1AD73215}"/>
                </a:ext>
              </a:extLst>
            </p:cNvPr>
            <p:cNvSpPr/>
            <p:nvPr/>
          </p:nvSpPr>
          <p:spPr>
            <a:xfrm flipV="1">
              <a:off x="998238" y="4374819"/>
              <a:ext cx="4187088" cy="2035732"/>
            </a:xfrm>
            <a:custGeom>
              <a:avLst/>
              <a:gdLst>
                <a:gd name="connsiteX0" fmla="*/ 0 w 4187088"/>
                <a:gd name="connsiteY0" fmla="*/ 339295 h 2035732"/>
                <a:gd name="connsiteX1" fmla="*/ 339295 w 4187088"/>
                <a:gd name="connsiteY1" fmla="*/ 0 h 2035732"/>
                <a:gd name="connsiteX2" fmla="*/ 3847793 w 4187088"/>
                <a:gd name="connsiteY2" fmla="*/ 0 h 2035732"/>
                <a:gd name="connsiteX3" fmla="*/ 4187088 w 4187088"/>
                <a:gd name="connsiteY3" fmla="*/ 339295 h 2035732"/>
                <a:gd name="connsiteX4" fmla="*/ 4187088 w 4187088"/>
                <a:gd name="connsiteY4" fmla="*/ 1696437 h 2035732"/>
                <a:gd name="connsiteX5" fmla="*/ 3847793 w 4187088"/>
                <a:gd name="connsiteY5" fmla="*/ 2035732 h 2035732"/>
                <a:gd name="connsiteX6" fmla="*/ 339295 w 4187088"/>
                <a:gd name="connsiteY6" fmla="*/ 2035732 h 2035732"/>
                <a:gd name="connsiteX7" fmla="*/ 0 w 4187088"/>
                <a:gd name="connsiteY7" fmla="*/ 1696437 h 2035732"/>
                <a:gd name="connsiteX8" fmla="*/ 0 w 4187088"/>
                <a:gd name="connsiteY8" fmla="*/ 339295 h 203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7088" h="2035732">
                  <a:moveTo>
                    <a:pt x="0" y="339295"/>
                  </a:moveTo>
                  <a:cubicBezTo>
                    <a:pt x="0" y="151908"/>
                    <a:pt x="151908" y="0"/>
                    <a:pt x="339295" y="0"/>
                  </a:cubicBezTo>
                  <a:lnTo>
                    <a:pt x="3847793" y="0"/>
                  </a:lnTo>
                  <a:cubicBezTo>
                    <a:pt x="4035180" y="0"/>
                    <a:pt x="4187088" y="151908"/>
                    <a:pt x="4187088" y="339295"/>
                  </a:cubicBezTo>
                  <a:lnTo>
                    <a:pt x="4187088" y="1696437"/>
                  </a:lnTo>
                  <a:cubicBezTo>
                    <a:pt x="4187088" y="1883824"/>
                    <a:pt x="4035180" y="2035732"/>
                    <a:pt x="3847793" y="2035732"/>
                  </a:cubicBezTo>
                  <a:lnTo>
                    <a:pt x="339295" y="2035732"/>
                  </a:lnTo>
                  <a:cubicBezTo>
                    <a:pt x="151908" y="2035732"/>
                    <a:pt x="0" y="1883824"/>
                    <a:pt x="0" y="1696437"/>
                  </a:cubicBezTo>
                  <a:lnTo>
                    <a:pt x="0" y="33929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966" tIns="173671" rIns="247966" bIns="173671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900" kern="1200" dirty="0"/>
                <a:t>Opposition: refutation / rebutt</a:t>
              </a:r>
              <a:endParaRPr lang="en-US" sz="3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824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9EC10-4C6B-447A-ABA1-F51245AE9E3F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</a:t>
            </a:r>
            <a:r>
              <a:rPr lang="hu-HU" dirty="0">
                <a:solidFill>
                  <a:schemeClr val="bg1"/>
                </a:solidFill>
              </a:rPr>
              <a:t>I</a:t>
            </a:r>
            <a:r>
              <a:rPr lang="hu-HU" dirty="0"/>
              <a:t>II.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9D63A6-B75D-4A18-B528-E0107C0FF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447942"/>
              </p:ext>
            </p:extLst>
          </p:nvPr>
        </p:nvGraphicFramePr>
        <p:xfrm>
          <a:off x="883578" y="1849348"/>
          <a:ext cx="10582382" cy="479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005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9EC10-4C6B-447A-ABA1-F51245AE9E3F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</a:t>
            </a:r>
            <a:r>
              <a:rPr lang="hu-HU" dirty="0">
                <a:solidFill>
                  <a:schemeClr val="bg1"/>
                </a:solidFill>
              </a:rPr>
              <a:t>I</a:t>
            </a:r>
            <a:r>
              <a:rPr lang="hu-HU" dirty="0"/>
              <a:t>II.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9D63A6-B75D-4A18-B528-E0107C0FF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100496"/>
              </p:ext>
            </p:extLst>
          </p:nvPr>
        </p:nvGraphicFramePr>
        <p:xfrm>
          <a:off x="883578" y="1849348"/>
          <a:ext cx="10582382" cy="479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05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9EC10-4C6B-447A-ABA1-F51245AE9E3F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</a:t>
            </a:r>
            <a:r>
              <a:rPr lang="hu-HU" dirty="0">
                <a:solidFill>
                  <a:schemeClr val="bg1"/>
                </a:solidFill>
              </a:rPr>
              <a:t>I</a:t>
            </a:r>
            <a:r>
              <a:rPr lang="hu-HU" dirty="0"/>
              <a:t>II.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9D63A6-B75D-4A18-B528-E0107C0FF710}"/>
              </a:ext>
            </a:extLst>
          </p:cNvPr>
          <p:cNvGraphicFramePr/>
          <p:nvPr/>
        </p:nvGraphicFramePr>
        <p:xfrm>
          <a:off x="883578" y="1849348"/>
          <a:ext cx="10582382" cy="479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47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07AE2-78EA-421D-AE8F-930F4B9D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13763"/>
              </p:ext>
            </p:extLst>
          </p:nvPr>
        </p:nvGraphicFramePr>
        <p:xfrm>
          <a:off x="998238" y="2114443"/>
          <a:ext cx="10467722" cy="428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855971-6722-4E67-8FA9-FFDA1B23A310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2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07AE2-78EA-421D-AE8F-930F4B9D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44874"/>
              </p:ext>
            </p:extLst>
          </p:nvPr>
        </p:nvGraphicFramePr>
        <p:xfrm>
          <a:off x="998238" y="2114443"/>
          <a:ext cx="10467722" cy="428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855971-6722-4E67-8FA9-FFDA1B23A310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70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07AE2-78EA-421D-AE8F-930F4B9D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968637"/>
              </p:ext>
            </p:extLst>
          </p:nvPr>
        </p:nvGraphicFramePr>
        <p:xfrm>
          <a:off x="998238" y="2114443"/>
          <a:ext cx="10467722" cy="428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855971-6722-4E67-8FA9-FFDA1B23A310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7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07AE2-78EA-421D-AE8F-930F4B9D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958624"/>
              </p:ext>
            </p:extLst>
          </p:nvPr>
        </p:nvGraphicFramePr>
        <p:xfrm>
          <a:off x="998238" y="2114443"/>
          <a:ext cx="10467722" cy="428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855971-6722-4E67-8FA9-FFDA1B23A310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3D5F0E-9A26-4839-B10A-4EFEA5E5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Roland and tournaments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6DD01-9527-4F1B-9A57-51A0B257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Central European Debate Tournament: Dec 4-5</a:t>
            </a:r>
          </a:p>
          <a:p>
            <a:r>
              <a:rPr lang="hu-HU" dirty="0"/>
              <a:t>Vitaméta judges: Nov 20, Nov 27, Dec 4, Dec 13</a:t>
            </a:r>
          </a:p>
          <a:p>
            <a:r>
              <a:rPr lang="hu-HU" dirty="0"/>
              <a:t>Other tournaments: Oxford IV,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0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07AE2-78EA-421D-AE8F-930F4B9DDB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8238" y="2114443"/>
          <a:ext cx="10467722" cy="428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855971-6722-4E67-8FA9-FFDA1B23A310}"/>
              </a:ext>
            </a:extLst>
          </p:cNvPr>
          <p:cNvSpPr txBox="1">
            <a:spLocks/>
          </p:cNvSpPr>
          <p:nvPr/>
        </p:nvSpPr>
        <p:spPr bwMode="gray">
          <a:xfrm>
            <a:off x="998238" y="348243"/>
            <a:ext cx="10467722" cy="1162058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none" spc="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Freedom (to use drugs) III.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7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C9AB-2E68-4460-81AC-A7EF83D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hu-HU" b="1" dirty="0"/>
              <a:t>Parent</a:t>
            </a:r>
            <a:r>
              <a:rPr lang="hu-HU" dirty="0"/>
              <a:t>-model:</a:t>
            </a:r>
            <a:br>
              <a:rPr lang="hu-HU" dirty="0"/>
            </a:br>
            <a:r>
              <a:rPr lang="hu-HU" b="1" dirty="0"/>
              <a:t>P</a:t>
            </a:r>
            <a:r>
              <a:rPr lang="hu-HU" dirty="0"/>
              <a:t>incipled-</a:t>
            </a:r>
            <a:r>
              <a:rPr lang="hu-HU" b="1" dirty="0"/>
              <a:t>ar</a:t>
            </a:r>
            <a:r>
              <a:rPr lang="hu-HU" dirty="0"/>
              <a:t>gum</a:t>
            </a:r>
            <a:r>
              <a:rPr lang="hu-HU" b="1" dirty="0"/>
              <a:t>ent</a:t>
            </a:r>
            <a:r>
              <a:rPr lang="hu-HU" dirty="0"/>
              <a:t> has 3 parts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2994C-6C64-4FEE-8AA5-89E9368CD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535334"/>
              </p:ext>
            </p:extLst>
          </p:nvPr>
        </p:nvGraphicFramePr>
        <p:xfrm>
          <a:off x="914400" y="2116476"/>
          <a:ext cx="10500189" cy="4469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573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C9AB-2E68-4460-81AC-A7EF83D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hu-HU" b="1" dirty="0"/>
              <a:t>Parent</a:t>
            </a:r>
            <a:r>
              <a:rPr lang="hu-HU" dirty="0"/>
              <a:t>-model:</a:t>
            </a:r>
            <a:br>
              <a:rPr lang="hu-HU" dirty="0"/>
            </a:br>
            <a:r>
              <a:rPr lang="hu-HU" b="1" dirty="0"/>
              <a:t>P</a:t>
            </a:r>
            <a:r>
              <a:rPr lang="hu-HU" dirty="0"/>
              <a:t>incipled-</a:t>
            </a:r>
            <a:r>
              <a:rPr lang="hu-HU" b="1" dirty="0"/>
              <a:t>ar</a:t>
            </a:r>
            <a:r>
              <a:rPr lang="hu-HU" dirty="0"/>
              <a:t>gum</a:t>
            </a:r>
            <a:r>
              <a:rPr lang="hu-HU" b="1" dirty="0"/>
              <a:t>ent</a:t>
            </a:r>
            <a:r>
              <a:rPr lang="hu-HU" dirty="0"/>
              <a:t> has 3 parts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2994C-6C64-4FEE-8AA5-89E9368CD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02810"/>
              </p:ext>
            </p:extLst>
          </p:nvPr>
        </p:nvGraphicFramePr>
        <p:xfrm>
          <a:off x="349322" y="2223498"/>
          <a:ext cx="7972746" cy="312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560F47B-AB0E-48B0-AA1F-EF6197DDD088}"/>
              </a:ext>
            </a:extLst>
          </p:cNvPr>
          <p:cNvGrpSpPr/>
          <p:nvPr/>
        </p:nvGrpSpPr>
        <p:grpSpPr>
          <a:xfrm rot="10800000">
            <a:off x="6096000" y="3429000"/>
            <a:ext cx="5676772" cy="3123344"/>
            <a:chOff x="5293060" y="2638748"/>
            <a:chExt cx="5676772" cy="3123344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F3CB4E9-BE1C-4D5F-BF99-13F0218272E7}"/>
                </a:ext>
              </a:extLst>
            </p:cNvPr>
            <p:cNvSpPr/>
            <p:nvPr/>
          </p:nvSpPr>
          <p:spPr>
            <a:xfrm>
              <a:off x="6541493" y="2638748"/>
              <a:ext cx="4428339" cy="3123344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4E4716-7181-4672-84C9-8D76FB571B95}"/>
                </a:ext>
              </a:extLst>
            </p:cNvPr>
            <p:cNvSpPr/>
            <p:nvPr/>
          </p:nvSpPr>
          <p:spPr>
            <a:xfrm flipV="1">
              <a:off x="5293060" y="3003021"/>
              <a:ext cx="2924099" cy="739354"/>
            </a:xfrm>
            <a:custGeom>
              <a:avLst/>
              <a:gdLst>
                <a:gd name="connsiteX0" fmla="*/ 0 w 2924099"/>
                <a:gd name="connsiteY0" fmla="*/ 123228 h 739354"/>
                <a:gd name="connsiteX1" fmla="*/ 123228 w 2924099"/>
                <a:gd name="connsiteY1" fmla="*/ 0 h 739354"/>
                <a:gd name="connsiteX2" fmla="*/ 2800871 w 2924099"/>
                <a:gd name="connsiteY2" fmla="*/ 0 h 739354"/>
                <a:gd name="connsiteX3" fmla="*/ 2924099 w 2924099"/>
                <a:gd name="connsiteY3" fmla="*/ 123228 h 739354"/>
                <a:gd name="connsiteX4" fmla="*/ 2924099 w 2924099"/>
                <a:gd name="connsiteY4" fmla="*/ 616126 h 739354"/>
                <a:gd name="connsiteX5" fmla="*/ 2800871 w 2924099"/>
                <a:gd name="connsiteY5" fmla="*/ 739354 h 739354"/>
                <a:gd name="connsiteX6" fmla="*/ 123228 w 2924099"/>
                <a:gd name="connsiteY6" fmla="*/ 739354 h 739354"/>
                <a:gd name="connsiteX7" fmla="*/ 0 w 2924099"/>
                <a:gd name="connsiteY7" fmla="*/ 616126 h 739354"/>
                <a:gd name="connsiteX8" fmla="*/ 0 w 2924099"/>
                <a:gd name="connsiteY8" fmla="*/ 123228 h 73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4099" h="739354">
                  <a:moveTo>
                    <a:pt x="0" y="123228"/>
                  </a:moveTo>
                  <a:cubicBezTo>
                    <a:pt x="0" y="55171"/>
                    <a:pt x="55171" y="0"/>
                    <a:pt x="123228" y="0"/>
                  </a:cubicBezTo>
                  <a:lnTo>
                    <a:pt x="2800871" y="0"/>
                  </a:lnTo>
                  <a:cubicBezTo>
                    <a:pt x="2868928" y="0"/>
                    <a:pt x="2924099" y="55171"/>
                    <a:pt x="2924099" y="123228"/>
                  </a:cubicBezTo>
                  <a:lnTo>
                    <a:pt x="2924099" y="616126"/>
                  </a:lnTo>
                  <a:cubicBezTo>
                    <a:pt x="2924099" y="684183"/>
                    <a:pt x="2868928" y="739354"/>
                    <a:pt x="2800871" y="739354"/>
                  </a:cubicBezTo>
                  <a:lnTo>
                    <a:pt x="123228" y="739354"/>
                  </a:lnTo>
                  <a:cubicBezTo>
                    <a:pt x="55171" y="739354"/>
                    <a:pt x="0" y="684183"/>
                    <a:pt x="0" y="616126"/>
                  </a:cubicBezTo>
                  <a:lnTo>
                    <a:pt x="0" y="1232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72" tIns="104672" rIns="104672" bIns="1046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800" b="1" kern="1200" dirty="0"/>
                <a:t>Statement of principle</a:t>
              </a:r>
              <a:endParaRPr lang="en-US" sz="1800" b="1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80C538C-6F70-4A7F-860F-4C68DFE6D3FB}"/>
                </a:ext>
              </a:extLst>
            </p:cNvPr>
            <p:cNvSpPr/>
            <p:nvPr/>
          </p:nvSpPr>
          <p:spPr>
            <a:xfrm flipV="1">
              <a:off x="5293060" y="3834794"/>
              <a:ext cx="2924099" cy="739354"/>
            </a:xfrm>
            <a:custGeom>
              <a:avLst/>
              <a:gdLst>
                <a:gd name="connsiteX0" fmla="*/ 0 w 2924099"/>
                <a:gd name="connsiteY0" fmla="*/ 123228 h 739354"/>
                <a:gd name="connsiteX1" fmla="*/ 123228 w 2924099"/>
                <a:gd name="connsiteY1" fmla="*/ 0 h 739354"/>
                <a:gd name="connsiteX2" fmla="*/ 2800871 w 2924099"/>
                <a:gd name="connsiteY2" fmla="*/ 0 h 739354"/>
                <a:gd name="connsiteX3" fmla="*/ 2924099 w 2924099"/>
                <a:gd name="connsiteY3" fmla="*/ 123228 h 739354"/>
                <a:gd name="connsiteX4" fmla="*/ 2924099 w 2924099"/>
                <a:gd name="connsiteY4" fmla="*/ 616126 h 739354"/>
                <a:gd name="connsiteX5" fmla="*/ 2800871 w 2924099"/>
                <a:gd name="connsiteY5" fmla="*/ 739354 h 739354"/>
                <a:gd name="connsiteX6" fmla="*/ 123228 w 2924099"/>
                <a:gd name="connsiteY6" fmla="*/ 739354 h 739354"/>
                <a:gd name="connsiteX7" fmla="*/ 0 w 2924099"/>
                <a:gd name="connsiteY7" fmla="*/ 616126 h 739354"/>
                <a:gd name="connsiteX8" fmla="*/ 0 w 2924099"/>
                <a:gd name="connsiteY8" fmla="*/ 123228 h 73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4099" h="739354">
                  <a:moveTo>
                    <a:pt x="0" y="123228"/>
                  </a:moveTo>
                  <a:cubicBezTo>
                    <a:pt x="0" y="55171"/>
                    <a:pt x="55171" y="0"/>
                    <a:pt x="123228" y="0"/>
                  </a:cubicBezTo>
                  <a:lnTo>
                    <a:pt x="2800871" y="0"/>
                  </a:lnTo>
                  <a:cubicBezTo>
                    <a:pt x="2868928" y="0"/>
                    <a:pt x="2924099" y="55171"/>
                    <a:pt x="2924099" y="123228"/>
                  </a:cubicBezTo>
                  <a:lnTo>
                    <a:pt x="2924099" y="616126"/>
                  </a:lnTo>
                  <a:cubicBezTo>
                    <a:pt x="2924099" y="684183"/>
                    <a:pt x="2868928" y="739354"/>
                    <a:pt x="2800871" y="739354"/>
                  </a:cubicBezTo>
                  <a:lnTo>
                    <a:pt x="123228" y="739354"/>
                  </a:lnTo>
                  <a:cubicBezTo>
                    <a:pt x="55171" y="739354"/>
                    <a:pt x="0" y="684183"/>
                    <a:pt x="0" y="616126"/>
                  </a:cubicBezTo>
                  <a:lnTo>
                    <a:pt x="0" y="1232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72" tIns="104672" rIns="104672" bIns="1046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800" b="1" kern="1200" dirty="0"/>
                <a:t>Defense of principle</a:t>
              </a:r>
              <a:endParaRPr lang="en-US" sz="1800" b="1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05FEFF-FFF3-4091-A807-0CF49771E58B}"/>
                </a:ext>
              </a:extLst>
            </p:cNvPr>
            <p:cNvSpPr/>
            <p:nvPr/>
          </p:nvSpPr>
          <p:spPr>
            <a:xfrm flipV="1">
              <a:off x="5293060" y="4666567"/>
              <a:ext cx="2924099" cy="739354"/>
            </a:xfrm>
            <a:custGeom>
              <a:avLst/>
              <a:gdLst>
                <a:gd name="connsiteX0" fmla="*/ 0 w 2924099"/>
                <a:gd name="connsiteY0" fmla="*/ 123228 h 739354"/>
                <a:gd name="connsiteX1" fmla="*/ 123228 w 2924099"/>
                <a:gd name="connsiteY1" fmla="*/ 0 h 739354"/>
                <a:gd name="connsiteX2" fmla="*/ 2800871 w 2924099"/>
                <a:gd name="connsiteY2" fmla="*/ 0 h 739354"/>
                <a:gd name="connsiteX3" fmla="*/ 2924099 w 2924099"/>
                <a:gd name="connsiteY3" fmla="*/ 123228 h 739354"/>
                <a:gd name="connsiteX4" fmla="*/ 2924099 w 2924099"/>
                <a:gd name="connsiteY4" fmla="*/ 616126 h 739354"/>
                <a:gd name="connsiteX5" fmla="*/ 2800871 w 2924099"/>
                <a:gd name="connsiteY5" fmla="*/ 739354 h 739354"/>
                <a:gd name="connsiteX6" fmla="*/ 123228 w 2924099"/>
                <a:gd name="connsiteY6" fmla="*/ 739354 h 739354"/>
                <a:gd name="connsiteX7" fmla="*/ 0 w 2924099"/>
                <a:gd name="connsiteY7" fmla="*/ 616126 h 739354"/>
                <a:gd name="connsiteX8" fmla="*/ 0 w 2924099"/>
                <a:gd name="connsiteY8" fmla="*/ 123228 h 73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4099" h="739354">
                  <a:moveTo>
                    <a:pt x="0" y="123228"/>
                  </a:moveTo>
                  <a:cubicBezTo>
                    <a:pt x="0" y="55171"/>
                    <a:pt x="55171" y="0"/>
                    <a:pt x="123228" y="0"/>
                  </a:cubicBezTo>
                  <a:lnTo>
                    <a:pt x="2800871" y="0"/>
                  </a:lnTo>
                  <a:cubicBezTo>
                    <a:pt x="2868928" y="0"/>
                    <a:pt x="2924099" y="55171"/>
                    <a:pt x="2924099" y="123228"/>
                  </a:cubicBezTo>
                  <a:lnTo>
                    <a:pt x="2924099" y="616126"/>
                  </a:lnTo>
                  <a:cubicBezTo>
                    <a:pt x="2924099" y="684183"/>
                    <a:pt x="2868928" y="739354"/>
                    <a:pt x="2800871" y="739354"/>
                  </a:cubicBezTo>
                  <a:lnTo>
                    <a:pt x="123228" y="739354"/>
                  </a:lnTo>
                  <a:cubicBezTo>
                    <a:pt x="55171" y="739354"/>
                    <a:pt x="0" y="684183"/>
                    <a:pt x="0" y="616126"/>
                  </a:cubicBezTo>
                  <a:lnTo>
                    <a:pt x="0" y="1232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72" tIns="104672" rIns="104672" bIns="1046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800" b="1" kern="1200" dirty="0"/>
                <a:t>Comparison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24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C9AB-2E68-4460-81AC-A7EF83D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hu-HU" b="1" dirty="0"/>
              <a:t>Parent</a:t>
            </a:r>
            <a:r>
              <a:rPr lang="hu-HU" dirty="0"/>
              <a:t>-model:</a:t>
            </a:r>
            <a:br>
              <a:rPr lang="hu-HU" dirty="0"/>
            </a:br>
            <a:r>
              <a:rPr lang="hu-HU" b="1" dirty="0"/>
              <a:t>P</a:t>
            </a:r>
            <a:r>
              <a:rPr lang="hu-HU" dirty="0"/>
              <a:t>incipled-</a:t>
            </a:r>
            <a:r>
              <a:rPr lang="hu-HU" b="1" dirty="0"/>
              <a:t>ar</a:t>
            </a:r>
            <a:r>
              <a:rPr lang="hu-HU" dirty="0"/>
              <a:t>gum</a:t>
            </a:r>
            <a:r>
              <a:rPr lang="hu-HU" b="1" dirty="0"/>
              <a:t>ent</a:t>
            </a:r>
            <a:r>
              <a:rPr lang="hu-HU" dirty="0"/>
              <a:t> has 3 parts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2994C-6C64-4FEE-8AA5-89E9368CD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405290"/>
              </p:ext>
            </p:extLst>
          </p:nvPr>
        </p:nvGraphicFramePr>
        <p:xfrm>
          <a:off x="349322" y="2223498"/>
          <a:ext cx="7972746" cy="312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EF841A0-8066-47F2-84CE-28E26D123131}"/>
              </a:ext>
            </a:extLst>
          </p:cNvPr>
          <p:cNvGrpSpPr/>
          <p:nvPr/>
        </p:nvGrpSpPr>
        <p:grpSpPr>
          <a:xfrm>
            <a:off x="-3804864" y="2104523"/>
            <a:ext cx="7814939" cy="4428339"/>
            <a:chOff x="-1400712" y="2176442"/>
            <a:chExt cx="7814939" cy="4428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D4E4716-7181-4672-84C9-8D76FB571B95}"/>
                </a:ext>
              </a:extLst>
            </p:cNvPr>
            <p:cNvSpPr/>
            <p:nvPr/>
          </p:nvSpPr>
          <p:spPr>
            <a:xfrm rot="5400000" flipV="1">
              <a:off x="-2493085" y="4356771"/>
              <a:ext cx="2924099" cy="739354"/>
            </a:xfrm>
            <a:custGeom>
              <a:avLst/>
              <a:gdLst>
                <a:gd name="connsiteX0" fmla="*/ 0 w 2924099"/>
                <a:gd name="connsiteY0" fmla="*/ 123228 h 739354"/>
                <a:gd name="connsiteX1" fmla="*/ 123228 w 2924099"/>
                <a:gd name="connsiteY1" fmla="*/ 0 h 739354"/>
                <a:gd name="connsiteX2" fmla="*/ 2800871 w 2924099"/>
                <a:gd name="connsiteY2" fmla="*/ 0 h 739354"/>
                <a:gd name="connsiteX3" fmla="*/ 2924099 w 2924099"/>
                <a:gd name="connsiteY3" fmla="*/ 123228 h 739354"/>
                <a:gd name="connsiteX4" fmla="*/ 2924099 w 2924099"/>
                <a:gd name="connsiteY4" fmla="*/ 616126 h 739354"/>
                <a:gd name="connsiteX5" fmla="*/ 2800871 w 2924099"/>
                <a:gd name="connsiteY5" fmla="*/ 739354 h 739354"/>
                <a:gd name="connsiteX6" fmla="*/ 123228 w 2924099"/>
                <a:gd name="connsiteY6" fmla="*/ 739354 h 739354"/>
                <a:gd name="connsiteX7" fmla="*/ 0 w 2924099"/>
                <a:gd name="connsiteY7" fmla="*/ 616126 h 739354"/>
                <a:gd name="connsiteX8" fmla="*/ 0 w 2924099"/>
                <a:gd name="connsiteY8" fmla="*/ 123228 h 73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4099" h="739354">
                  <a:moveTo>
                    <a:pt x="0" y="123228"/>
                  </a:moveTo>
                  <a:cubicBezTo>
                    <a:pt x="0" y="55171"/>
                    <a:pt x="55171" y="0"/>
                    <a:pt x="123228" y="0"/>
                  </a:cubicBezTo>
                  <a:lnTo>
                    <a:pt x="2800871" y="0"/>
                  </a:lnTo>
                  <a:cubicBezTo>
                    <a:pt x="2868928" y="0"/>
                    <a:pt x="2924099" y="55171"/>
                    <a:pt x="2924099" y="123228"/>
                  </a:cubicBezTo>
                  <a:lnTo>
                    <a:pt x="2924099" y="616126"/>
                  </a:lnTo>
                  <a:cubicBezTo>
                    <a:pt x="2924099" y="684183"/>
                    <a:pt x="2868928" y="739354"/>
                    <a:pt x="2800871" y="739354"/>
                  </a:cubicBezTo>
                  <a:lnTo>
                    <a:pt x="123228" y="739354"/>
                  </a:lnTo>
                  <a:cubicBezTo>
                    <a:pt x="55171" y="739354"/>
                    <a:pt x="0" y="684183"/>
                    <a:pt x="0" y="616126"/>
                  </a:cubicBezTo>
                  <a:lnTo>
                    <a:pt x="0" y="12322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672" tIns="104672" rIns="104672" bIns="10467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1800" b="1" kern="1200" dirty="0"/>
                <a:t>Statement of principle</a:t>
              </a:r>
              <a:endParaRPr lang="en-US" sz="1800" b="1" kern="12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E96309B-6BF1-4197-8115-7769FA2D53A4}"/>
                </a:ext>
              </a:extLst>
            </p:cNvPr>
            <p:cNvSpPr/>
            <p:nvPr/>
          </p:nvSpPr>
          <p:spPr>
            <a:xfrm rot="5400000">
              <a:off x="2638385" y="2828940"/>
              <a:ext cx="4428339" cy="3123344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580A6-61CA-40E3-B578-5E70B8CC66A7}"/>
              </a:ext>
            </a:extLst>
          </p:cNvPr>
          <p:cNvSpPr/>
          <p:nvPr/>
        </p:nvSpPr>
        <p:spPr>
          <a:xfrm>
            <a:off x="9349483" y="3488076"/>
            <a:ext cx="2493195" cy="17185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3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C9AB-2E68-4460-81AC-A7EF83D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hu-HU" b="1" dirty="0"/>
              <a:t>Parent</a:t>
            </a:r>
            <a:r>
              <a:rPr lang="hu-HU" dirty="0"/>
              <a:t>-model:</a:t>
            </a:r>
            <a:br>
              <a:rPr lang="hu-HU" dirty="0"/>
            </a:br>
            <a:r>
              <a:rPr lang="hu-HU" b="1" dirty="0"/>
              <a:t>P</a:t>
            </a:r>
            <a:r>
              <a:rPr lang="hu-HU" dirty="0"/>
              <a:t>incipled-</a:t>
            </a:r>
            <a:r>
              <a:rPr lang="hu-HU" b="1" dirty="0"/>
              <a:t>ar</a:t>
            </a:r>
            <a:r>
              <a:rPr lang="hu-HU" dirty="0"/>
              <a:t>gum</a:t>
            </a:r>
            <a:r>
              <a:rPr lang="hu-HU" b="1" dirty="0"/>
              <a:t>ent</a:t>
            </a:r>
            <a:r>
              <a:rPr lang="hu-HU" dirty="0"/>
              <a:t> has 3 parts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2994C-6C64-4FEE-8AA5-89E9368CD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9322" y="2223498"/>
          <a:ext cx="7972746" cy="312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EF841A0-8066-47F2-84CE-28E26D123131}"/>
              </a:ext>
            </a:extLst>
          </p:cNvPr>
          <p:cNvGrpSpPr/>
          <p:nvPr/>
        </p:nvGrpSpPr>
        <p:grpSpPr>
          <a:xfrm>
            <a:off x="-3804864" y="2087366"/>
            <a:ext cx="12506531" cy="4445496"/>
            <a:chOff x="-1400712" y="2159285"/>
            <a:chExt cx="12506531" cy="44454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60F47B-AB0E-48B0-AA1F-EF6197DDD088}"/>
                </a:ext>
              </a:extLst>
            </p:cNvPr>
            <p:cNvGrpSpPr/>
            <p:nvPr/>
          </p:nvGrpSpPr>
          <p:grpSpPr>
            <a:xfrm rot="5400000">
              <a:off x="2638384" y="-1879811"/>
              <a:ext cx="4428339" cy="12506531"/>
              <a:chOff x="6541493" y="2638748"/>
              <a:chExt cx="4428339" cy="12506531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F3CB4E9-BE1C-4D5F-BF99-13F0218272E7}"/>
                  </a:ext>
                </a:extLst>
              </p:cNvPr>
              <p:cNvSpPr/>
              <p:nvPr/>
            </p:nvSpPr>
            <p:spPr>
              <a:xfrm>
                <a:off x="6541493" y="2638748"/>
                <a:ext cx="4428339" cy="3123344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D4E4716-7181-4672-84C9-8D76FB571B95}"/>
                  </a:ext>
                </a:extLst>
              </p:cNvPr>
              <p:cNvSpPr/>
              <p:nvPr/>
            </p:nvSpPr>
            <p:spPr>
              <a:xfrm flipV="1">
                <a:off x="7646606" y="14405925"/>
                <a:ext cx="2924099" cy="739354"/>
              </a:xfrm>
              <a:custGeom>
                <a:avLst/>
                <a:gdLst>
                  <a:gd name="connsiteX0" fmla="*/ 0 w 2924099"/>
                  <a:gd name="connsiteY0" fmla="*/ 123228 h 739354"/>
                  <a:gd name="connsiteX1" fmla="*/ 123228 w 2924099"/>
                  <a:gd name="connsiteY1" fmla="*/ 0 h 739354"/>
                  <a:gd name="connsiteX2" fmla="*/ 2800871 w 2924099"/>
                  <a:gd name="connsiteY2" fmla="*/ 0 h 739354"/>
                  <a:gd name="connsiteX3" fmla="*/ 2924099 w 2924099"/>
                  <a:gd name="connsiteY3" fmla="*/ 123228 h 739354"/>
                  <a:gd name="connsiteX4" fmla="*/ 2924099 w 2924099"/>
                  <a:gd name="connsiteY4" fmla="*/ 616126 h 739354"/>
                  <a:gd name="connsiteX5" fmla="*/ 2800871 w 2924099"/>
                  <a:gd name="connsiteY5" fmla="*/ 739354 h 739354"/>
                  <a:gd name="connsiteX6" fmla="*/ 123228 w 2924099"/>
                  <a:gd name="connsiteY6" fmla="*/ 739354 h 739354"/>
                  <a:gd name="connsiteX7" fmla="*/ 0 w 2924099"/>
                  <a:gd name="connsiteY7" fmla="*/ 616126 h 739354"/>
                  <a:gd name="connsiteX8" fmla="*/ 0 w 2924099"/>
                  <a:gd name="connsiteY8" fmla="*/ 123228 h 73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4099" h="739354">
                    <a:moveTo>
                      <a:pt x="0" y="123228"/>
                    </a:moveTo>
                    <a:cubicBezTo>
                      <a:pt x="0" y="55171"/>
                      <a:pt x="55171" y="0"/>
                      <a:pt x="123228" y="0"/>
                    </a:cubicBezTo>
                    <a:lnTo>
                      <a:pt x="2800871" y="0"/>
                    </a:lnTo>
                    <a:cubicBezTo>
                      <a:pt x="2868928" y="0"/>
                      <a:pt x="2924099" y="55171"/>
                      <a:pt x="2924099" y="123228"/>
                    </a:cubicBezTo>
                    <a:lnTo>
                      <a:pt x="2924099" y="616126"/>
                    </a:lnTo>
                    <a:cubicBezTo>
                      <a:pt x="2924099" y="684183"/>
                      <a:pt x="2868928" y="739354"/>
                      <a:pt x="2800871" y="739354"/>
                    </a:cubicBezTo>
                    <a:lnTo>
                      <a:pt x="123228" y="739354"/>
                    </a:lnTo>
                    <a:cubicBezTo>
                      <a:pt x="55171" y="739354"/>
                      <a:pt x="0" y="684183"/>
                      <a:pt x="0" y="616126"/>
                    </a:cubicBezTo>
                    <a:lnTo>
                      <a:pt x="0" y="1232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4672" tIns="104672" rIns="104672" bIns="104672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u-HU" sz="1800" b="1" kern="1200" dirty="0"/>
                  <a:t>Statement of principle</a:t>
                </a:r>
                <a:endParaRPr lang="en-US" sz="1800" b="1" kern="1200" dirty="0"/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E96309B-6BF1-4197-8115-7769FA2D53A4}"/>
                </a:ext>
              </a:extLst>
            </p:cNvPr>
            <p:cNvSpPr/>
            <p:nvPr/>
          </p:nvSpPr>
          <p:spPr>
            <a:xfrm rot="5400000">
              <a:off x="2638385" y="2828940"/>
              <a:ext cx="4428339" cy="3123344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580A6-61CA-40E3-B578-5E70B8CC66A7}"/>
              </a:ext>
            </a:extLst>
          </p:cNvPr>
          <p:cNvSpPr/>
          <p:nvPr/>
        </p:nvSpPr>
        <p:spPr>
          <a:xfrm>
            <a:off x="9349483" y="3488076"/>
            <a:ext cx="2493195" cy="17185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C9AB-2E68-4460-81AC-A7EF83D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hu-HU" b="1" dirty="0"/>
              <a:t>Parent</a:t>
            </a:r>
            <a:r>
              <a:rPr lang="hu-HU" dirty="0"/>
              <a:t>-model:</a:t>
            </a:r>
            <a:br>
              <a:rPr lang="hu-HU" dirty="0"/>
            </a:br>
            <a:r>
              <a:rPr lang="hu-HU" b="1" dirty="0"/>
              <a:t>P</a:t>
            </a:r>
            <a:r>
              <a:rPr lang="hu-HU" dirty="0"/>
              <a:t>incipled-</a:t>
            </a:r>
            <a:r>
              <a:rPr lang="hu-HU" b="1" dirty="0"/>
              <a:t>ar</a:t>
            </a:r>
            <a:r>
              <a:rPr lang="hu-HU" dirty="0"/>
              <a:t>gum</a:t>
            </a:r>
            <a:r>
              <a:rPr lang="hu-HU" b="1" dirty="0"/>
              <a:t>ent</a:t>
            </a:r>
            <a:r>
              <a:rPr lang="hu-HU" dirty="0"/>
              <a:t> has 3 parts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2994C-6C64-4FEE-8AA5-89E9368CD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9322" y="2223498"/>
          <a:ext cx="7972746" cy="312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EF841A0-8066-47F2-84CE-28E26D123131}"/>
              </a:ext>
            </a:extLst>
          </p:cNvPr>
          <p:cNvGrpSpPr/>
          <p:nvPr/>
        </p:nvGrpSpPr>
        <p:grpSpPr>
          <a:xfrm>
            <a:off x="-3804864" y="2087366"/>
            <a:ext cx="12506531" cy="4445496"/>
            <a:chOff x="-1400712" y="2159285"/>
            <a:chExt cx="12506531" cy="44454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60F47B-AB0E-48B0-AA1F-EF6197DDD088}"/>
                </a:ext>
              </a:extLst>
            </p:cNvPr>
            <p:cNvGrpSpPr/>
            <p:nvPr/>
          </p:nvGrpSpPr>
          <p:grpSpPr>
            <a:xfrm rot="5400000">
              <a:off x="2638384" y="-1879811"/>
              <a:ext cx="4428339" cy="12506531"/>
              <a:chOff x="6541493" y="2638748"/>
              <a:chExt cx="4428339" cy="12506531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4F3CB4E9-BE1C-4D5F-BF99-13F0218272E7}"/>
                  </a:ext>
                </a:extLst>
              </p:cNvPr>
              <p:cNvSpPr/>
              <p:nvPr/>
            </p:nvSpPr>
            <p:spPr>
              <a:xfrm>
                <a:off x="6541493" y="2638748"/>
                <a:ext cx="4428339" cy="3123344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D4E4716-7181-4672-84C9-8D76FB571B95}"/>
                  </a:ext>
                </a:extLst>
              </p:cNvPr>
              <p:cNvSpPr/>
              <p:nvPr/>
            </p:nvSpPr>
            <p:spPr>
              <a:xfrm flipV="1">
                <a:off x="7646606" y="14405925"/>
                <a:ext cx="2924099" cy="739354"/>
              </a:xfrm>
              <a:custGeom>
                <a:avLst/>
                <a:gdLst>
                  <a:gd name="connsiteX0" fmla="*/ 0 w 2924099"/>
                  <a:gd name="connsiteY0" fmla="*/ 123228 h 739354"/>
                  <a:gd name="connsiteX1" fmla="*/ 123228 w 2924099"/>
                  <a:gd name="connsiteY1" fmla="*/ 0 h 739354"/>
                  <a:gd name="connsiteX2" fmla="*/ 2800871 w 2924099"/>
                  <a:gd name="connsiteY2" fmla="*/ 0 h 739354"/>
                  <a:gd name="connsiteX3" fmla="*/ 2924099 w 2924099"/>
                  <a:gd name="connsiteY3" fmla="*/ 123228 h 739354"/>
                  <a:gd name="connsiteX4" fmla="*/ 2924099 w 2924099"/>
                  <a:gd name="connsiteY4" fmla="*/ 616126 h 739354"/>
                  <a:gd name="connsiteX5" fmla="*/ 2800871 w 2924099"/>
                  <a:gd name="connsiteY5" fmla="*/ 739354 h 739354"/>
                  <a:gd name="connsiteX6" fmla="*/ 123228 w 2924099"/>
                  <a:gd name="connsiteY6" fmla="*/ 739354 h 739354"/>
                  <a:gd name="connsiteX7" fmla="*/ 0 w 2924099"/>
                  <a:gd name="connsiteY7" fmla="*/ 616126 h 739354"/>
                  <a:gd name="connsiteX8" fmla="*/ 0 w 2924099"/>
                  <a:gd name="connsiteY8" fmla="*/ 123228 h 73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4099" h="739354">
                    <a:moveTo>
                      <a:pt x="0" y="123228"/>
                    </a:moveTo>
                    <a:cubicBezTo>
                      <a:pt x="0" y="55171"/>
                      <a:pt x="55171" y="0"/>
                      <a:pt x="123228" y="0"/>
                    </a:cubicBezTo>
                    <a:lnTo>
                      <a:pt x="2800871" y="0"/>
                    </a:lnTo>
                    <a:cubicBezTo>
                      <a:pt x="2868928" y="0"/>
                      <a:pt x="2924099" y="55171"/>
                      <a:pt x="2924099" y="123228"/>
                    </a:cubicBezTo>
                    <a:lnTo>
                      <a:pt x="2924099" y="616126"/>
                    </a:lnTo>
                    <a:cubicBezTo>
                      <a:pt x="2924099" y="684183"/>
                      <a:pt x="2868928" y="739354"/>
                      <a:pt x="2800871" y="739354"/>
                    </a:cubicBezTo>
                    <a:lnTo>
                      <a:pt x="123228" y="739354"/>
                    </a:lnTo>
                    <a:cubicBezTo>
                      <a:pt x="55171" y="739354"/>
                      <a:pt x="0" y="684183"/>
                      <a:pt x="0" y="616126"/>
                    </a:cubicBezTo>
                    <a:lnTo>
                      <a:pt x="0" y="1232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4672" tIns="104672" rIns="104672" bIns="104672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u-HU" sz="1800" b="1" kern="1200" dirty="0"/>
                  <a:t>Statement of principle</a:t>
                </a:r>
                <a:endParaRPr lang="en-US" sz="1800" b="1" kern="1200" dirty="0"/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E96309B-6BF1-4197-8115-7769FA2D53A4}"/>
                </a:ext>
              </a:extLst>
            </p:cNvPr>
            <p:cNvSpPr/>
            <p:nvPr/>
          </p:nvSpPr>
          <p:spPr>
            <a:xfrm rot="5400000">
              <a:off x="2638385" y="2828940"/>
              <a:ext cx="4428339" cy="3123344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580A6-61CA-40E3-B578-5E70B8CC66A7}"/>
              </a:ext>
            </a:extLst>
          </p:cNvPr>
          <p:cNvSpPr/>
          <p:nvPr/>
        </p:nvSpPr>
        <p:spPr>
          <a:xfrm>
            <a:off x="9349483" y="3488076"/>
            <a:ext cx="2493195" cy="17185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solidFill>
                  <a:schemeClr val="tx1"/>
                </a:solidFill>
              </a:rPr>
              <a:t>Forward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4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7B462-8C54-449B-AC72-DE2C85160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Practice of first principles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1700BE-E45A-4432-A48F-2079486F8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Should we take the kidney of a person under anastesia?</a:t>
            </a:r>
          </a:p>
          <a:p>
            <a:r>
              <a:rPr lang="hu-HU" dirty="0"/>
              <a:t>„No, because I am not just an object”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6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A2F35E-E3DB-43AD-A924-E504690B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224953"/>
            <a:ext cx="11003622" cy="1188720"/>
          </a:xfrm>
        </p:spPr>
        <p:txBody>
          <a:bodyPr/>
          <a:lstStyle/>
          <a:p>
            <a:r>
              <a:rPr lang="hu-HU" dirty="0"/>
              <a:t>Choose a topic of these and practice first principles together!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E5C9B-81BA-4773-BD48-93F62EE1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1592494"/>
            <a:ext cx="11003622" cy="5116531"/>
          </a:xfrm>
        </p:spPr>
        <p:txBody>
          <a:bodyPr>
            <a:normAutofit fontScale="40000" lnSpcReduction="20000"/>
          </a:bodyPr>
          <a:lstStyle/>
          <a:p>
            <a:pPr marL="1143000" indent="-102870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Debate topics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THBT the state should not pursuit equality of income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THS a world where noone can keep their children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THW only provide group grades rather than individual grades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THR the rapid advancement of technology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THP a world where people are legally forced to only have sex with 1 person every month 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THW give death penalty for every crime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THW set up bad jails rather than good jails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TH as a US citizen Regrets that US citizens can only get elected twice</a:t>
            </a:r>
          </a:p>
          <a:p>
            <a:pPr marL="1143000" indent="-102870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Debate Club topics: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THW make debating a school subject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THBT we should ask for a 500 HUF entrance fee before every debate session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THBT we should kick out people of the debate meetings who are not accepted by the admission board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THBT debate workshops should focus more on non-cometitive-debate-specific knowledge, with invitation of external guests rather than the status quo</a:t>
            </a:r>
          </a:p>
          <a:p>
            <a:pPr marL="1143000" indent="-1028700" fontAlgn="ctr">
              <a:spcBef>
                <a:spcPts val="0"/>
              </a:spcBef>
              <a:buFont typeface="+mj-lt"/>
              <a:buAutoNum type="romanU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First principles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b="1" dirty="0">
                <a:effectLst/>
                <a:latin typeface="Calibri" panose="020F0502020204030204" pitchFamily="34" charset="0"/>
              </a:rPr>
              <a:t>Democr</a:t>
            </a:r>
            <a:r>
              <a:rPr lang="hu-HU" sz="4500" b="1" dirty="0">
                <a:latin typeface="Calibri" panose="020F0502020204030204" pitchFamily="34" charset="0"/>
              </a:rPr>
              <a:t>acy is good / bad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Security is good / oversecuritization is bad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latin typeface="Calibri" panose="020F0502020204030204" pitchFamily="34" charset="0"/>
              </a:rPr>
              <a:t>Universal human rights is good / bad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Religious freedom is good / bad</a:t>
            </a:r>
          </a:p>
          <a:p>
            <a:pPr marL="1371600" lvl="1" indent="-1028700" fontAlgn="ctr">
              <a:spcBef>
                <a:spcPts val="0"/>
              </a:spcBef>
              <a:buFont typeface="+mj-lt"/>
              <a:buAutoNum type="arabicPeriod"/>
            </a:pPr>
            <a:r>
              <a:rPr lang="hu-HU" sz="4500" dirty="0">
                <a:effectLst/>
                <a:latin typeface="Calibri" panose="020F0502020204030204" pitchFamily="34" charset="0"/>
              </a:rPr>
              <a:t>Antiracism with affirmative action is good / bad</a:t>
            </a:r>
          </a:p>
        </p:txBody>
      </p:sp>
    </p:spTree>
    <p:extLst>
      <p:ext uri="{BB962C8B-B14F-4D97-AF65-F5344CB8AC3E}">
        <p14:creationId xmlns:p14="http://schemas.microsoft.com/office/powerpoint/2010/main" val="2320490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A0BA-B59F-4846-881E-D551D9D9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217" y="1457851"/>
            <a:ext cx="7729728" cy="1188720"/>
          </a:xfrm>
        </p:spPr>
        <p:txBody>
          <a:bodyPr/>
          <a:lstStyle/>
          <a:p>
            <a:r>
              <a:rPr lang="hu-HU" sz="4000" dirty="0">
                <a:effectLst/>
                <a:latin typeface="Calibri" panose="020F0502020204030204" pitchFamily="34" charset="0"/>
              </a:rPr>
              <a:t>THR the rapid advancement of technology</a:t>
            </a:r>
            <a:br>
              <a:rPr lang="hu-HU" sz="400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F25D-3208-4E5B-BF73-35605E55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217" y="3429000"/>
            <a:ext cx="7729728" cy="3101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CE43-C546-42A0-875C-51129C12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29" y="160893"/>
            <a:ext cx="10334159" cy="1188720"/>
          </a:xfrm>
        </p:spPr>
        <p:txBody>
          <a:bodyPr/>
          <a:lstStyle/>
          <a:p>
            <a:r>
              <a:rPr lang="en-US" b="1" dirty="0"/>
              <a:t>What to do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5DD4-E7A5-4F44-B399-EBCAAC13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0" y="1507886"/>
            <a:ext cx="10334159" cy="5186806"/>
          </a:xfrm>
        </p:spPr>
        <p:txBody>
          <a:bodyPr>
            <a:noAutofit/>
          </a:bodyPr>
          <a:lstStyle/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Principle pro: 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Rebutt opp: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Response pro: 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Regulation opp: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Comparison neutral: 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How the gov world should be? 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How the opp world should be? </a:t>
            </a:r>
          </a:p>
          <a:p>
            <a:pPr marL="742950" indent="-285750" font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u-HU" sz="4000" b="1" dirty="0">
                <a:effectLst/>
                <a:latin typeface="Calibri" panose="020F0502020204030204" pitchFamily="34" charset="0"/>
              </a:rPr>
              <a:t>Motion where it comes up: </a:t>
            </a:r>
          </a:p>
        </p:txBody>
      </p:sp>
    </p:spTree>
    <p:extLst>
      <p:ext uri="{BB962C8B-B14F-4D97-AF65-F5344CB8AC3E}">
        <p14:creationId xmlns:p14="http://schemas.microsoft.com/office/powerpoint/2010/main" val="192826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F773-27EB-448F-AB8D-50B4A221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should we focus with the debate soc?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73D5-8A7D-4938-83FA-34B6360B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Recruitment ideas? =&gt; accreditation =&gt; fill membership application</a:t>
            </a:r>
          </a:p>
          <a:p>
            <a:r>
              <a:rPr lang="hu-HU" i="1" dirty="0"/>
              <a:t>Dologi Pályázat</a:t>
            </a:r>
            <a:r>
              <a:rPr lang="hu-HU" dirty="0"/>
              <a:t>: What do we need as a Debate Society? =&gt; Gonna ask you next week</a:t>
            </a:r>
          </a:p>
          <a:p>
            <a:r>
              <a:rPr lang="hu-HU" dirty="0"/>
              <a:t>Semester Closing Gala: Dec 13, Dec 20, Dec 27, price-range: 4-5k with dishes / catering </a:t>
            </a:r>
            <a:r>
              <a:rPr lang="hu-HU" dirty="0">
                <a:sym typeface="Wingdings" panose="05000000000000000000" pitchFamily="2" charset="2"/>
              </a:rPr>
              <a:t> don’t come alone, find your +1 in time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808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8F485-F41E-4DE2-ADFF-00896F33A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Revision of semester so far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928A48-18DA-4922-8A22-1CE239102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79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8BF-7AAA-4DF0-8E9E-C23C9A599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152D8-D5FE-49B1-BDC0-F204080B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324F-02AE-4847-AEAA-E30FB483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4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3A8B3-9E53-41CD-A7B0-F96D6388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Level 2 of the workshop: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C0DDE-86CC-49B6-B798-1182122F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Manchaster advanced debate trainings</a:t>
            </a:r>
          </a:p>
          <a:p>
            <a:pPr lvl="1"/>
            <a:r>
              <a:rPr lang="hu-HU" dirty="0"/>
              <a:t>Common non-utilitarian claims</a:t>
            </a:r>
          </a:p>
          <a:p>
            <a:pPr lvl="1"/>
            <a:r>
              <a:rPr lang="hu-HU" dirty="0"/>
              <a:t>Applications of principles</a:t>
            </a:r>
          </a:p>
          <a:p>
            <a:pPr lvl="1"/>
            <a:endParaRPr lang="hu-HU" dirty="0"/>
          </a:p>
          <a:p>
            <a:r>
              <a:rPr lang="hu-HU" dirty="0"/>
              <a:t>Find it: </a:t>
            </a:r>
          </a:p>
          <a:p>
            <a:pPr lvl="1"/>
            <a:r>
              <a:rPr lang="en-US" dirty="0">
                <a:hlinkClick r:id="rId2"/>
              </a:rPr>
              <a:t>https://www.youtube.com/watch?v=K5Ia7Z-Urbc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9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0A3F-8F5E-406A-A9C9-3C32BFF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Let’s do some revision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317-E9ED-4FAD-A505-BF0DEE64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https://create.kahoot.it/share/first-principles/6b38c56b-ec8a-4654-9c63-fbacb27cfd1d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92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43B01-70DE-4733-9AF3-22EFA253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2" y="329249"/>
            <a:ext cx="7729728" cy="1188720"/>
          </a:xfrm>
        </p:spPr>
        <p:txBody>
          <a:bodyPr/>
          <a:lstStyle/>
          <a:p>
            <a:r>
              <a:rPr lang="hu-HU" dirty="0"/>
              <a:t>Layout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83E9CB0-89F8-4A98-B28B-3134C92CB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914470"/>
              </p:ext>
            </p:extLst>
          </p:nvPr>
        </p:nvGraphicFramePr>
        <p:xfrm>
          <a:off x="566722" y="883578"/>
          <a:ext cx="11433493" cy="564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934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E8CB9-960E-4CB6-92C3-60EF705AE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What are principled arguments?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9F36FA-8CA8-44EB-B62B-8E1354F04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39825-CB41-4686-9545-129DB222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91" y="523613"/>
            <a:ext cx="10067030" cy="1188720"/>
          </a:xfrm>
        </p:spPr>
        <p:txBody>
          <a:bodyPr/>
          <a:lstStyle/>
          <a:p>
            <a:r>
              <a:rPr lang="hu-HU" b="1" dirty="0"/>
              <a:t>What is a principled argument? 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8E771-A680-4192-926D-4F7EB8CB1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78271"/>
              </p:ext>
            </p:extLst>
          </p:nvPr>
        </p:nvGraphicFramePr>
        <p:xfrm>
          <a:off x="1255092" y="2117558"/>
          <a:ext cx="10067030" cy="44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03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39825-CB41-4686-9545-129DB222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91" y="523613"/>
            <a:ext cx="10067030" cy="1188720"/>
          </a:xfrm>
        </p:spPr>
        <p:txBody>
          <a:bodyPr/>
          <a:lstStyle/>
          <a:p>
            <a:r>
              <a:rPr lang="hu-HU" b="1" dirty="0"/>
              <a:t>What is a principled argument? 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8E771-A680-4192-926D-4F7EB8CB1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93275"/>
              </p:ext>
            </p:extLst>
          </p:nvPr>
        </p:nvGraphicFramePr>
        <p:xfrm>
          <a:off x="1255092" y="2117558"/>
          <a:ext cx="10067030" cy="44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63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39825-CB41-4686-9545-129DB222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91" y="523613"/>
            <a:ext cx="10067030" cy="1188720"/>
          </a:xfrm>
        </p:spPr>
        <p:txBody>
          <a:bodyPr/>
          <a:lstStyle/>
          <a:p>
            <a:r>
              <a:rPr lang="hu-HU" b="1" dirty="0"/>
              <a:t>What is a principled argument? </a:t>
            </a:r>
            <a:endParaRPr lang="en-US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8E771-A680-4192-926D-4F7EB8CB1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572505"/>
              </p:ext>
            </p:extLst>
          </p:nvPr>
        </p:nvGraphicFramePr>
        <p:xfrm>
          <a:off x="1255092" y="2117558"/>
          <a:ext cx="10067030" cy="44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39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0764C4-A3D3-4D44-A5D4-7F16AA0BDF2F}">
  <ds:schemaRefs>
    <ds:schemaRef ds:uri="http://schemas.microsoft.com/office/infopath/2007/PartnerControls"/>
    <ds:schemaRef ds:uri="16c05727-aa75-4e4a-9b5f-8a80a1165891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472</TotalTime>
  <Words>1543</Words>
  <Application>Microsoft Office PowerPoint</Application>
  <PresentationFormat>Widescreen</PresentationFormat>
  <Paragraphs>232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Tahoma</vt:lpstr>
      <vt:lpstr>Wingdings</vt:lpstr>
      <vt:lpstr>Parcel</vt:lpstr>
      <vt:lpstr>First principles</vt:lpstr>
      <vt:lpstr>Wazzup with the Debate Club? </vt:lpstr>
      <vt:lpstr>Roland and tournaments</vt:lpstr>
      <vt:lpstr>What should we focus with the debate soc?</vt:lpstr>
      <vt:lpstr>Layout</vt:lpstr>
      <vt:lpstr>What are principled arguments?</vt:lpstr>
      <vt:lpstr>What is a principled argument? </vt:lpstr>
      <vt:lpstr>What is a principled argument? </vt:lpstr>
      <vt:lpstr>What is a principled argument? </vt:lpstr>
      <vt:lpstr>Rebutting principles</vt:lpstr>
      <vt:lpstr>Rebutting principles</vt:lpstr>
      <vt:lpstr>Rebutting principles</vt:lpstr>
      <vt:lpstr>Rebutting principles</vt:lpstr>
      <vt:lpstr>What are first principles? </vt:lpstr>
      <vt:lpstr>PowerPoint Presentation</vt:lpstr>
      <vt:lpstr>Every debate has been debated before... </vt:lpstr>
      <vt:lpstr>How to model the hardlines? „TH Supports Euthanasia”</vt:lpstr>
      <vt:lpstr>How to model the hardlines? „TH Supports Euthanasia”</vt:lpstr>
      <vt:lpstr>How to model the hardlines? „TH Supports Euthanasia”</vt:lpstr>
      <vt:lpstr>Example: THW legalize drugs</vt:lpstr>
      <vt:lpstr>Freedom (to use drugs) III.</vt:lpstr>
      <vt:lpstr>Freedom (to use drugs) III.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Parent-model: Pincipled-argument has 3 parts</vt:lpstr>
      <vt:lpstr>Parent-model: Pincipled-argument has 3 parts</vt:lpstr>
      <vt:lpstr>Parent-model: Pincipled-argument has 3 parts</vt:lpstr>
      <vt:lpstr>Parent-model: Pincipled-argument has 3 parts</vt:lpstr>
      <vt:lpstr>Parent-model: Pincipled-argument has 3 parts</vt:lpstr>
      <vt:lpstr>Practice of first principles</vt:lpstr>
      <vt:lpstr>Choose a topic of these and practice first principles together!</vt:lpstr>
      <vt:lpstr>THR the rapid advancement of technology </vt:lpstr>
      <vt:lpstr>What to do checklist</vt:lpstr>
      <vt:lpstr>Revision of semester so far</vt:lpstr>
      <vt:lpstr>PowerPoint Presentation</vt:lpstr>
      <vt:lpstr>Level 2 of the workshop:</vt:lpstr>
      <vt:lpstr>Let’s do some revision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</dc:title>
  <dc:creator>Meleg, Andras</dc:creator>
  <cp:lastModifiedBy>Meleg, Andras</cp:lastModifiedBy>
  <cp:revision>1</cp:revision>
  <dcterms:created xsi:type="dcterms:W3CDTF">2021-11-07T22:36:46Z</dcterms:created>
  <dcterms:modified xsi:type="dcterms:W3CDTF">2021-11-08T19:24:46Z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2021-11-07T22:36:50Z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eab90aed-2de9-4931-b4aa-d1a972f6d950</vt:lpwstr>
  </property>
  <property fmtid="{D5CDD505-2E9C-101B-9397-08002B2CF9AE}" pid="9" name="MSIP_Label_1bc0f418-96a4-4caf-9d7c-ccc5ec7f9d91_ContentBits">
    <vt:lpwstr>0</vt:lpwstr>
  </property>
</Properties>
</file>