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71" r:id="rId3"/>
    <p:sldId id="272" r:id="rId4"/>
    <p:sldId id="276" r:id="rId5"/>
    <p:sldId id="277" r:id="rId6"/>
    <p:sldId id="287" r:id="rId7"/>
    <p:sldId id="278" r:id="rId8"/>
    <p:sldId id="288" r:id="rId9"/>
    <p:sldId id="289" r:id="rId10"/>
    <p:sldId id="290" r:id="rId11"/>
    <p:sldId id="291" r:id="rId12"/>
    <p:sldId id="292" r:id="rId13"/>
    <p:sldId id="279" r:id="rId14"/>
    <p:sldId id="293" r:id="rId15"/>
    <p:sldId id="294" r:id="rId16"/>
    <p:sldId id="295" r:id="rId17"/>
    <p:sldId id="296" r:id="rId18"/>
    <p:sldId id="280" r:id="rId19"/>
    <p:sldId id="281" r:id="rId20"/>
    <p:sldId id="282" r:id="rId21"/>
    <p:sldId id="283" r:id="rId22"/>
    <p:sldId id="297" r:id="rId23"/>
    <p:sldId id="284" r:id="rId24"/>
    <p:sldId id="298" r:id="rId25"/>
    <p:sldId id="299" r:id="rId26"/>
    <p:sldId id="300" r:id="rId27"/>
    <p:sldId id="301" r:id="rId28"/>
    <p:sldId id="302" r:id="rId29"/>
    <p:sldId id="275" r:id="rId30"/>
    <p:sldId id="285" r:id="rId31"/>
    <p:sldId id="286" r:id="rId32"/>
    <p:sldId id="303" r:id="rId3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leg András" initials="MA" lastIdx="0" clrIdx="0">
    <p:extLst>
      <p:ext uri="{19B8F6BF-5375-455C-9EA6-DF929625EA0E}">
        <p15:presenceInfo xmlns:p15="http://schemas.microsoft.com/office/powerpoint/2012/main" userId="S-1-5-21-2903164463-222524332-960057297-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294" autoAdjust="0"/>
  </p:normalViewPr>
  <p:slideViewPr>
    <p:cSldViewPr>
      <p:cViewPr varScale="1">
        <p:scale>
          <a:sx n="76" d="100"/>
          <a:sy n="76" d="100"/>
        </p:scale>
        <p:origin x="678" y="96"/>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CD8F74-65CD-4A37-A0C9-461CB7B57B2E}" type="doc">
      <dgm:prSet loTypeId="urn:microsoft.com/office/officeart/2005/8/layout/default" loCatId="list" qsTypeId="urn:microsoft.com/office/officeart/2005/8/quickstyle/simple1" qsCatId="simple" csTypeId="urn:microsoft.com/office/officeart/2005/8/colors/accent6_2" csCatId="accent6" phldr="1"/>
      <dgm:spPr/>
      <dgm:t>
        <a:bodyPr/>
        <a:lstStyle/>
        <a:p>
          <a:endParaRPr lang="en-GB"/>
        </a:p>
      </dgm:t>
    </dgm:pt>
    <dgm:pt modelId="{2C71F923-5E8B-48BD-AEF5-8EB4102FCAB4}">
      <dgm:prSet phldrT="[Text]"/>
      <dgm:spPr/>
      <dgm:t>
        <a:bodyPr/>
        <a:lstStyle/>
        <a:p>
          <a:r>
            <a:rPr lang="hu-HU" dirty="0"/>
            <a:t>war</a:t>
          </a:r>
          <a:endParaRPr lang="en-GB" dirty="0"/>
        </a:p>
      </dgm:t>
    </dgm:pt>
    <dgm:pt modelId="{F126355D-BFDB-436B-AAEE-A32EB548520F}" type="parTrans" cxnId="{24DD0241-306F-4D40-BAA5-F33C631219DD}">
      <dgm:prSet/>
      <dgm:spPr/>
      <dgm:t>
        <a:bodyPr/>
        <a:lstStyle/>
        <a:p>
          <a:endParaRPr lang="en-GB"/>
        </a:p>
      </dgm:t>
    </dgm:pt>
    <dgm:pt modelId="{319E8A05-4469-41E8-A0AC-3423FE39CAE0}" type="sibTrans" cxnId="{24DD0241-306F-4D40-BAA5-F33C631219DD}">
      <dgm:prSet/>
      <dgm:spPr/>
      <dgm:t>
        <a:bodyPr/>
        <a:lstStyle/>
        <a:p>
          <a:endParaRPr lang="en-GB"/>
        </a:p>
      </dgm:t>
    </dgm:pt>
    <dgm:pt modelId="{DBB87269-5E8D-42CB-AAA0-88E818B72C9B}">
      <dgm:prSet phldrT="[Text]"/>
      <dgm:spPr/>
      <dgm:t>
        <a:bodyPr/>
        <a:lstStyle/>
        <a:p>
          <a:r>
            <a:rPr lang="hu-HU" dirty="0"/>
            <a:t>intervention</a:t>
          </a:r>
          <a:endParaRPr lang="en-GB" dirty="0"/>
        </a:p>
      </dgm:t>
    </dgm:pt>
    <dgm:pt modelId="{A3201CEE-0B27-48EC-A774-3A6F2762F982}" type="parTrans" cxnId="{9FE090FF-C003-49DB-877E-C1C285DAFAEE}">
      <dgm:prSet/>
      <dgm:spPr/>
      <dgm:t>
        <a:bodyPr/>
        <a:lstStyle/>
        <a:p>
          <a:endParaRPr lang="en-GB"/>
        </a:p>
      </dgm:t>
    </dgm:pt>
    <dgm:pt modelId="{6ED8636C-F2B1-4967-94C0-B2888AF51F0D}" type="sibTrans" cxnId="{9FE090FF-C003-49DB-877E-C1C285DAFAEE}">
      <dgm:prSet/>
      <dgm:spPr/>
      <dgm:t>
        <a:bodyPr/>
        <a:lstStyle/>
        <a:p>
          <a:endParaRPr lang="en-GB"/>
        </a:p>
      </dgm:t>
    </dgm:pt>
    <dgm:pt modelId="{4DC87FBC-D9B0-4D59-BC4B-7A0765D605D7}">
      <dgm:prSet phldrT="[Text]"/>
      <dgm:spPr/>
      <dgm:t>
        <a:bodyPr/>
        <a:lstStyle/>
        <a:p>
          <a:r>
            <a:rPr lang="hu-HU" dirty="0"/>
            <a:t>International organisation</a:t>
          </a:r>
          <a:endParaRPr lang="en-GB" dirty="0"/>
        </a:p>
      </dgm:t>
    </dgm:pt>
    <dgm:pt modelId="{20E2B6B1-231D-4C8C-9881-4280FFAE5E15}" type="parTrans" cxnId="{A4C66838-419B-4DFA-A0C3-FAD67F863028}">
      <dgm:prSet/>
      <dgm:spPr/>
      <dgm:t>
        <a:bodyPr/>
        <a:lstStyle/>
        <a:p>
          <a:endParaRPr lang="en-GB"/>
        </a:p>
      </dgm:t>
    </dgm:pt>
    <dgm:pt modelId="{9A34DCE9-6655-445B-98DF-FDFD79D61A40}" type="sibTrans" cxnId="{A4C66838-419B-4DFA-A0C3-FAD67F863028}">
      <dgm:prSet/>
      <dgm:spPr/>
      <dgm:t>
        <a:bodyPr/>
        <a:lstStyle/>
        <a:p>
          <a:endParaRPr lang="en-GB"/>
        </a:p>
      </dgm:t>
    </dgm:pt>
    <dgm:pt modelId="{4742255E-CDC1-4D19-AED3-7C826BACF6BA}">
      <dgm:prSet phldrT="[Text]"/>
      <dgm:spPr/>
      <dgm:t>
        <a:bodyPr/>
        <a:lstStyle/>
        <a:p>
          <a:r>
            <a:rPr lang="hu-HU" b="1" dirty="0"/>
            <a:t>International problems</a:t>
          </a:r>
          <a:endParaRPr lang="en-GB" b="1" dirty="0"/>
        </a:p>
      </dgm:t>
    </dgm:pt>
    <dgm:pt modelId="{67B938A1-134E-4152-AE79-5CC6B03AA638}" type="parTrans" cxnId="{578445F3-F590-4EAB-9BD3-D2108E2372DC}">
      <dgm:prSet/>
      <dgm:spPr/>
      <dgm:t>
        <a:bodyPr/>
        <a:lstStyle/>
        <a:p>
          <a:endParaRPr lang="en-GB"/>
        </a:p>
      </dgm:t>
    </dgm:pt>
    <dgm:pt modelId="{667CD6B4-F821-4CCA-8027-E53037F3086D}" type="sibTrans" cxnId="{578445F3-F590-4EAB-9BD3-D2108E2372DC}">
      <dgm:prSet/>
      <dgm:spPr/>
      <dgm:t>
        <a:bodyPr/>
        <a:lstStyle/>
        <a:p>
          <a:endParaRPr lang="en-GB"/>
        </a:p>
      </dgm:t>
    </dgm:pt>
    <dgm:pt modelId="{74C10262-FFB0-47A2-86EC-43066815E1FE}" type="pres">
      <dgm:prSet presAssocID="{1BCD8F74-65CD-4A37-A0C9-461CB7B57B2E}" presName="diagram" presStyleCnt="0">
        <dgm:presLayoutVars>
          <dgm:dir/>
          <dgm:resizeHandles val="exact"/>
        </dgm:presLayoutVars>
      </dgm:prSet>
      <dgm:spPr/>
    </dgm:pt>
    <dgm:pt modelId="{83404CCA-064C-42A1-B59B-E8C41FA56F34}" type="pres">
      <dgm:prSet presAssocID="{2C71F923-5E8B-48BD-AEF5-8EB4102FCAB4}" presName="node" presStyleLbl="node1" presStyleIdx="0" presStyleCnt="4">
        <dgm:presLayoutVars>
          <dgm:bulletEnabled val="1"/>
        </dgm:presLayoutVars>
      </dgm:prSet>
      <dgm:spPr/>
    </dgm:pt>
    <dgm:pt modelId="{6D8360FB-6750-4A69-80B0-AC22A65D688A}" type="pres">
      <dgm:prSet presAssocID="{319E8A05-4469-41E8-A0AC-3423FE39CAE0}" presName="sibTrans" presStyleCnt="0"/>
      <dgm:spPr/>
    </dgm:pt>
    <dgm:pt modelId="{3B8A5781-F464-48FD-8566-E86930EF641A}" type="pres">
      <dgm:prSet presAssocID="{DBB87269-5E8D-42CB-AAA0-88E818B72C9B}" presName="node" presStyleLbl="node1" presStyleIdx="1" presStyleCnt="4">
        <dgm:presLayoutVars>
          <dgm:bulletEnabled val="1"/>
        </dgm:presLayoutVars>
      </dgm:prSet>
      <dgm:spPr/>
    </dgm:pt>
    <dgm:pt modelId="{C532266E-7DD4-401B-B67A-61352897A299}" type="pres">
      <dgm:prSet presAssocID="{6ED8636C-F2B1-4967-94C0-B2888AF51F0D}" presName="sibTrans" presStyleCnt="0"/>
      <dgm:spPr/>
    </dgm:pt>
    <dgm:pt modelId="{AC8CCC21-1FA2-41AD-A3A1-A9A698FA3D87}" type="pres">
      <dgm:prSet presAssocID="{4DC87FBC-D9B0-4D59-BC4B-7A0765D605D7}" presName="node" presStyleLbl="node1" presStyleIdx="2" presStyleCnt="4">
        <dgm:presLayoutVars>
          <dgm:bulletEnabled val="1"/>
        </dgm:presLayoutVars>
      </dgm:prSet>
      <dgm:spPr/>
    </dgm:pt>
    <dgm:pt modelId="{7A5A6C12-04FC-4D6E-9FE8-B46636A0C742}" type="pres">
      <dgm:prSet presAssocID="{9A34DCE9-6655-445B-98DF-FDFD79D61A40}" presName="sibTrans" presStyleCnt="0"/>
      <dgm:spPr/>
    </dgm:pt>
    <dgm:pt modelId="{0641B399-C23D-4F24-AA8E-350D7D863374}" type="pres">
      <dgm:prSet presAssocID="{4742255E-CDC1-4D19-AED3-7C826BACF6BA}" presName="node" presStyleLbl="node1" presStyleIdx="3" presStyleCnt="4">
        <dgm:presLayoutVars>
          <dgm:bulletEnabled val="1"/>
        </dgm:presLayoutVars>
      </dgm:prSet>
      <dgm:spPr/>
    </dgm:pt>
  </dgm:ptLst>
  <dgm:cxnLst>
    <dgm:cxn modelId="{A4C66838-419B-4DFA-A0C3-FAD67F863028}" srcId="{1BCD8F74-65CD-4A37-A0C9-461CB7B57B2E}" destId="{4DC87FBC-D9B0-4D59-BC4B-7A0765D605D7}" srcOrd="2" destOrd="0" parTransId="{20E2B6B1-231D-4C8C-9881-4280FFAE5E15}" sibTransId="{9A34DCE9-6655-445B-98DF-FDFD79D61A40}"/>
    <dgm:cxn modelId="{24DD0241-306F-4D40-BAA5-F33C631219DD}" srcId="{1BCD8F74-65CD-4A37-A0C9-461CB7B57B2E}" destId="{2C71F923-5E8B-48BD-AEF5-8EB4102FCAB4}" srcOrd="0" destOrd="0" parTransId="{F126355D-BFDB-436B-AAEE-A32EB548520F}" sibTransId="{319E8A05-4469-41E8-A0AC-3423FE39CAE0}"/>
    <dgm:cxn modelId="{DC17EC48-898F-418F-BB1E-DA151EF5EDCF}" type="presOf" srcId="{2C71F923-5E8B-48BD-AEF5-8EB4102FCAB4}" destId="{83404CCA-064C-42A1-B59B-E8C41FA56F34}" srcOrd="0" destOrd="0" presId="urn:microsoft.com/office/officeart/2005/8/layout/default"/>
    <dgm:cxn modelId="{E1BE5B7C-B7B2-4517-B388-625956063EE1}" type="presOf" srcId="{4DC87FBC-D9B0-4D59-BC4B-7A0765D605D7}" destId="{AC8CCC21-1FA2-41AD-A3A1-A9A698FA3D87}" srcOrd="0" destOrd="0" presId="urn:microsoft.com/office/officeart/2005/8/layout/default"/>
    <dgm:cxn modelId="{BB0A85AD-3A66-4CBD-85A2-03ED119276B9}" type="presOf" srcId="{4742255E-CDC1-4D19-AED3-7C826BACF6BA}" destId="{0641B399-C23D-4F24-AA8E-350D7D863374}" srcOrd="0" destOrd="0" presId="urn:microsoft.com/office/officeart/2005/8/layout/default"/>
    <dgm:cxn modelId="{55C3D1E2-4554-4845-AD28-7975BCC49B26}" type="presOf" srcId="{1BCD8F74-65CD-4A37-A0C9-461CB7B57B2E}" destId="{74C10262-FFB0-47A2-86EC-43066815E1FE}" srcOrd="0" destOrd="0" presId="urn:microsoft.com/office/officeart/2005/8/layout/default"/>
    <dgm:cxn modelId="{323890E8-9B39-4A80-9363-4785E15D3108}" type="presOf" srcId="{DBB87269-5E8D-42CB-AAA0-88E818B72C9B}" destId="{3B8A5781-F464-48FD-8566-E86930EF641A}" srcOrd="0" destOrd="0" presId="urn:microsoft.com/office/officeart/2005/8/layout/default"/>
    <dgm:cxn modelId="{578445F3-F590-4EAB-9BD3-D2108E2372DC}" srcId="{1BCD8F74-65CD-4A37-A0C9-461CB7B57B2E}" destId="{4742255E-CDC1-4D19-AED3-7C826BACF6BA}" srcOrd="3" destOrd="0" parTransId="{67B938A1-134E-4152-AE79-5CC6B03AA638}" sibTransId="{667CD6B4-F821-4CCA-8027-E53037F3086D}"/>
    <dgm:cxn modelId="{9FE090FF-C003-49DB-877E-C1C285DAFAEE}" srcId="{1BCD8F74-65CD-4A37-A0C9-461CB7B57B2E}" destId="{DBB87269-5E8D-42CB-AAA0-88E818B72C9B}" srcOrd="1" destOrd="0" parTransId="{A3201CEE-0B27-48EC-A774-3A6F2762F982}" sibTransId="{6ED8636C-F2B1-4967-94C0-B2888AF51F0D}"/>
    <dgm:cxn modelId="{DC540C8A-BDC1-4A24-9FF0-87084863D409}" type="presParOf" srcId="{74C10262-FFB0-47A2-86EC-43066815E1FE}" destId="{83404CCA-064C-42A1-B59B-E8C41FA56F34}" srcOrd="0" destOrd="0" presId="urn:microsoft.com/office/officeart/2005/8/layout/default"/>
    <dgm:cxn modelId="{3F681102-1B02-41D3-A09F-9A0A932C43CA}" type="presParOf" srcId="{74C10262-FFB0-47A2-86EC-43066815E1FE}" destId="{6D8360FB-6750-4A69-80B0-AC22A65D688A}" srcOrd="1" destOrd="0" presId="urn:microsoft.com/office/officeart/2005/8/layout/default"/>
    <dgm:cxn modelId="{F13767E3-8B65-4D36-892F-76E5AB87BE27}" type="presParOf" srcId="{74C10262-FFB0-47A2-86EC-43066815E1FE}" destId="{3B8A5781-F464-48FD-8566-E86930EF641A}" srcOrd="2" destOrd="0" presId="urn:microsoft.com/office/officeart/2005/8/layout/default"/>
    <dgm:cxn modelId="{BF0189A9-FCFF-47FD-B299-EAE9F3A9381D}" type="presParOf" srcId="{74C10262-FFB0-47A2-86EC-43066815E1FE}" destId="{C532266E-7DD4-401B-B67A-61352897A299}" srcOrd="3" destOrd="0" presId="urn:microsoft.com/office/officeart/2005/8/layout/default"/>
    <dgm:cxn modelId="{64F3E06A-9D42-4CBE-83B9-938A3D32113D}" type="presParOf" srcId="{74C10262-FFB0-47A2-86EC-43066815E1FE}" destId="{AC8CCC21-1FA2-41AD-A3A1-A9A698FA3D87}" srcOrd="4" destOrd="0" presId="urn:microsoft.com/office/officeart/2005/8/layout/default"/>
    <dgm:cxn modelId="{EB8828FA-38B5-42B9-B55B-F2BF2713CEF2}" type="presParOf" srcId="{74C10262-FFB0-47A2-86EC-43066815E1FE}" destId="{7A5A6C12-04FC-4D6E-9FE8-B46636A0C742}" srcOrd="5" destOrd="0" presId="urn:microsoft.com/office/officeart/2005/8/layout/default"/>
    <dgm:cxn modelId="{D8136F49-9F30-4D68-985F-607865DF9589}" type="presParOf" srcId="{74C10262-FFB0-47A2-86EC-43066815E1FE}" destId="{0641B399-C23D-4F24-AA8E-350D7D863374}"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BCD8F74-65CD-4A37-A0C9-461CB7B57B2E}" type="doc">
      <dgm:prSet loTypeId="urn:microsoft.com/office/officeart/2005/8/layout/default" loCatId="list" qsTypeId="urn:microsoft.com/office/officeart/2005/8/quickstyle/simple1" qsCatId="simple" csTypeId="urn:microsoft.com/office/officeart/2005/8/colors/accent6_2" csCatId="accent6" phldr="1"/>
      <dgm:spPr/>
      <dgm:t>
        <a:bodyPr/>
        <a:lstStyle/>
        <a:p>
          <a:endParaRPr lang="en-GB"/>
        </a:p>
      </dgm:t>
    </dgm:pt>
    <dgm:pt modelId="{2C71F923-5E8B-48BD-AEF5-8EB4102FCAB4}">
      <dgm:prSet phldrT="[Text]"/>
      <dgm:spPr/>
      <dgm:t>
        <a:bodyPr/>
        <a:lstStyle/>
        <a:p>
          <a:r>
            <a:rPr lang="hu-HU" dirty="0"/>
            <a:t>war</a:t>
          </a:r>
          <a:endParaRPr lang="en-GB" dirty="0"/>
        </a:p>
      </dgm:t>
    </dgm:pt>
    <dgm:pt modelId="{F126355D-BFDB-436B-AAEE-A32EB548520F}" type="parTrans" cxnId="{24DD0241-306F-4D40-BAA5-F33C631219DD}">
      <dgm:prSet/>
      <dgm:spPr/>
      <dgm:t>
        <a:bodyPr/>
        <a:lstStyle/>
        <a:p>
          <a:endParaRPr lang="en-GB"/>
        </a:p>
      </dgm:t>
    </dgm:pt>
    <dgm:pt modelId="{319E8A05-4469-41E8-A0AC-3423FE39CAE0}" type="sibTrans" cxnId="{24DD0241-306F-4D40-BAA5-F33C631219DD}">
      <dgm:prSet/>
      <dgm:spPr/>
      <dgm:t>
        <a:bodyPr/>
        <a:lstStyle/>
        <a:p>
          <a:endParaRPr lang="en-GB"/>
        </a:p>
      </dgm:t>
    </dgm:pt>
    <dgm:pt modelId="{DBB87269-5E8D-42CB-AAA0-88E818B72C9B}">
      <dgm:prSet phldrT="[Text]"/>
      <dgm:spPr/>
      <dgm:t>
        <a:bodyPr/>
        <a:lstStyle/>
        <a:p>
          <a:r>
            <a:rPr lang="hu-HU" dirty="0"/>
            <a:t>intervention</a:t>
          </a:r>
          <a:endParaRPr lang="en-GB" dirty="0"/>
        </a:p>
      </dgm:t>
    </dgm:pt>
    <dgm:pt modelId="{A3201CEE-0B27-48EC-A774-3A6F2762F982}" type="parTrans" cxnId="{9FE090FF-C003-49DB-877E-C1C285DAFAEE}">
      <dgm:prSet/>
      <dgm:spPr/>
      <dgm:t>
        <a:bodyPr/>
        <a:lstStyle/>
        <a:p>
          <a:endParaRPr lang="en-GB"/>
        </a:p>
      </dgm:t>
    </dgm:pt>
    <dgm:pt modelId="{6ED8636C-F2B1-4967-94C0-B2888AF51F0D}" type="sibTrans" cxnId="{9FE090FF-C003-49DB-877E-C1C285DAFAEE}">
      <dgm:prSet/>
      <dgm:spPr/>
      <dgm:t>
        <a:bodyPr/>
        <a:lstStyle/>
        <a:p>
          <a:endParaRPr lang="en-GB"/>
        </a:p>
      </dgm:t>
    </dgm:pt>
    <dgm:pt modelId="{4DC87FBC-D9B0-4D59-BC4B-7A0765D605D7}">
      <dgm:prSet phldrT="[Text]"/>
      <dgm:spPr/>
      <dgm:t>
        <a:bodyPr/>
        <a:lstStyle/>
        <a:p>
          <a:r>
            <a:rPr lang="hu-HU" dirty="0"/>
            <a:t>International organisation</a:t>
          </a:r>
          <a:endParaRPr lang="en-GB" dirty="0"/>
        </a:p>
      </dgm:t>
    </dgm:pt>
    <dgm:pt modelId="{20E2B6B1-231D-4C8C-9881-4280FFAE5E15}" type="parTrans" cxnId="{A4C66838-419B-4DFA-A0C3-FAD67F863028}">
      <dgm:prSet/>
      <dgm:spPr/>
      <dgm:t>
        <a:bodyPr/>
        <a:lstStyle/>
        <a:p>
          <a:endParaRPr lang="en-GB"/>
        </a:p>
      </dgm:t>
    </dgm:pt>
    <dgm:pt modelId="{9A34DCE9-6655-445B-98DF-FDFD79D61A40}" type="sibTrans" cxnId="{A4C66838-419B-4DFA-A0C3-FAD67F863028}">
      <dgm:prSet/>
      <dgm:spPr/>
      <dgm:t>
        <a:bodyPr/>
        <a:lstStyle/>
        <a:p>
          <a:endParaRPr lang="en-GB"/>
        </a:p>
      </dgm:t>
    </dgm:pt>
    <dgm:pt modelId="{4742255E-CDC1-4D19-AED3-7C826BACF6BA}">
      <dgm:prSet phldrT="[Text]"/>
      <dgm:spPr/>
      <dgm:t>
        <a:bodyPr/>
        <a:lstStyle/>
        <a:p>
          <a:r>
            <a:rPr lang="hu-HU" b="1" dirty="0"/>
            <a:t>International problems</a:t>
          </a:r>
          <a:endParaRPr lang="en-GB" b="1" dirty="0"/>
        </a:p>
      </dgm:t>
    </dgm:pt>
    <dgm:pt modelId="{67B938A1-134E-4152-AE79-5CC6B03AA638}" type="parTrans" cxnId="{578445F3-F590-4EAB-9BD3-D2108E2372DC}">
      <dgm:prSet/>
      <dgm:spPr/>
      <dgm:t>
        <a:bodyPr/>
        <a:lstStyle/>
        <a:p>
          <a:endParaRPr lang="en-GB"/>
        </a:p>
      </dgm:t>
    </dgm:pt>
    <dgm:pt modelId="{667CD6B4-F821-4CCA-8027-E53037F3086D}" type="sibTrans" cxnId="{578445F3-F590-4EAB-9BD3-D2108E2372DC}">
      <dgm:prSet/>
      <dgm:spPr/>
      <dgm:t>
        <a:bodyPr/>
        <a:lstStyle/>
        <a:p>
          <a:endParaRPr lang="en-GB"/>
        </a:p>
      </dgm:t>
    </dgm:pt>
    <dgm:pt modelId="{74C10262-FFB0-47A2-86EC-43066815E1FE}" type="pres">
      <dgm:prSet presAssocID="{1BCD8F74-65CD-4A37-A0C9-461CB7B57B2E}" presName="diagram" presStyleCnt="0">
        <dgm:presLayoutVars>
          <dgm:dir/>
          <dgm:resizeHandles val="exact"/>
        </dgm:presLayoutVars>
      </dgm:prSet>
      <dgm:spPr/>
    </dgm:pt>
    <dgm:pt modelId="{83404CCA-064C-42A1-B59B-E8C41FA56F34}" type="pres">
      <dgm:prSet presAssocID="{2C71F923-5E8B-48BD-AEF5-8EB4102FCAB4}" presName="node" presStyleLbl="node1" presStyleIdx="0" presStyleCnt="4">
        <dgm:presLayoutVars>
          <dgm:bulletEnabled val="1"/>
        </dgm:presLayoutVars>
      </dgm:prSet>
      <dgm:spPr/>
    </dgm:pt>
    <dgm:pt modelId="{6D8360FB-6750-4A69-80B0-AC22A65D688A}" type="pres">
      <dgm:prSet presAssocID="{319E8A05-4469-41E8-A0AC-3423FE39CAE0}" presName="sibTrans" presStyleCnt="0"/>
      <dgm:spPr/>
    </dgm:pt>
    <dgm:pt modelId="{3B8A5781-F464-48FD-8566-E86930EF641A}" type="pres">
      <dgm:prSet presAssocID="{DBB87269-5E8D-42CB-AAA0-88E818B72C9B}" presName="node" presStyleLbl="node1" presStyleIdx="1" presStyleCnt="4">
        <dgm:presLayoutVars>
          <dgm:bulletEnabled val="1"/>
        </dgm:presLayoutVars>
      </dgm:prSet>
      <dgm:spPr/>
    </dgm:pt>
    <dgm:pt modelId="{C532266E-7DD4-401B-B67A-61352897A299}" type="pres">
      <dgm:prSet presAssocID="{6ED8636C-F2B1-4967-94C0-B2888AF51F0D}" presName="sibTrans" presStyleCnt="0"/>
      <dgm:spPr/>
    </dgm:pt>
    <dgm:pt modelId="{AC8CCC21-1FA2-41AD-A3A1-A9A698FA3D87}" type="pres">
      <dgm:prSet presAssocID="{4DC87FBC-D9B0-4D59-BC4B-7A0765D605D7}" presName="node" presStyleLbl="node1" presStyleIdx="2" presStyleCnt="4">
        <dgm:presLayoutVars>
          <dgm:bulletEnabled val="1"/>
        </dgm:presLayoutVars>
      </dgm:prSet>
      <dgm:spPr/>
    </dgm:pt>
    <dgm:pt modelId="{7A5A6C12-04FC-4D6E-9FE8-B46636A0C742}" type="pres">
      <dgm:prSet presAssocID="{9A34DCE9-6655-445B-98DF-FDFD79D61A40}" presName="sibTrans" presStyleCnt="0"/>
      <dgm:spPr/>
    </dgm:pt>
    <dgm:pt modelId="{0641B399-C23D-4F24-AA8E-350D7D863374}" type="pres">
      <dgm:prSet presAssocID="{4742255E-CDC1-4D19-AED3-7C826BACF6BA}" presName="node" presStyleLbl="node1" presStyleIdx="3" presStyleCnt="4">
        <dgm:presLayoutVars>
          <dgm:bulletEnabled val="1"/>
        </dgm:presLayoutVars>
      </dgm:prSet>
      <dgm:spPr/>
    </dgm:pt>
  </dgm:ptLst>
  <dgm:cxnLst>
    <dgm:cxn modelId="{A4C66838-419B-4DFA-A0C3-FAD67F863028}" srcId="{1BCD8F74-65CD-4A37-A0C9-461CB7B57B2E}" destId="{4DC87FBC-D9B0-4D59-BC4B-7A0765D605D7}" srcOrd="2" destOrd="0" parTransId="{20E2B6B1-231D-4C8C-9881-4280FFAE5E15}" sibTransId="{9A34DCE9-6655-445B-98DF-FDFD79D61A40}"/>
    <dgm:cxn modelId="{24DD0241-306F-4D40-BAA5-F33C631219DD}" srcId="{1BCD8F74-65CD-4A37-A0C9-461CB7B57B2E}" destId="{2C71F923-5E8B-48BD-AEF5-8EB4102FCAB4}" srcOrd="0" destOrd="0" parTransId="{F126355D-BFDB-436B-AAEE-A32EB548520F}" sibTransId="{319E8A05-4469-41E8-A0AC-3423FE39CAE0}"/>
    <dgm:cxn modelId="{DC17EC48-898F-418F-BB1E-DA151EF5EDCF}" type="presOf" srcId="{2C71F923-5E8B-48BD-AEF5-8EB4102FCAB4}" destId="{83404CCA-064C-42A1-B59B-E8C41FA56F34}" srcOrd="0" destOrd="0" presId="urn:microsoft.com/office/officeart/2005/8/layout/default"/>
    <dgm:cxn modelId="{E1BE5B7C-B7B2-4517-B388-625956063EE1}" type="presOf" srcId="{4DC87FBC-D9B0-4D59-BC4B-7A0765D605D7}" destId="{AC8CCC21-1FA2-41AD-A3A1-A9A698FA3D87}" srcOrd="0" destOrd="0" presId="urn:microsoft.com/office/officeart/2005/8/layout/default"/>
    <dgm:cxn modelId="{BB0A85AD-3A66-4CBD-85A2-03ED119276B9}" type="presOf" srcId="{4742255E-CDC1-4D19-AED3-7C826BACF6BA}" destId="{0641B399-C23D-4F24-AA8E-350D7D863374}" srcOrd="0" destOrd="0" presId="urn:microsoft.com/office/officeart/2005/8/layout/default"/>
    <dgm:cxn modelId="{55C3D1E2-4554-4845-AD28-7975BCC49B26}" type="presOf" srcId="{1BCD8F74-65CD-4A37-A0C9-461CB7B57B2E}" destId="{74C10262-FFB0-47A2-86EC-43066815E1FE}" srcOrd="0" destOrd="0" presId="urn:microsoft.com/office/officeart/2005/8/layout/default"/>
    <dgm:cxn modelId="{323890E8-9B39-4A80-9363-4785E15D3108}" type="presOf" srcId="{DBB87269-5E8D-42CB-AAA0-88E818B72C9B}" destId="{3B8A5781-F464-48FD-8566-E86930EF641A}" srcOrd="0" destOrd="0" presId="urn:microsoft.com/office/officeart/2005/8/layout/default"/>
    <dgm:cxn modelId="{578445F3-F590-4EAB-9BD3-D2108E2372DC}" srcId="{1BCD8F74-65CD-4A37-A0C9-461CB7B57B2E}" destId="{4742255E-CDC1-4D19-AED3-7C826BACF6BA}" srcOrd="3" destOrd="0" parTransId="{67B938A1-134E-4152-AE79-5CC6B03AA638}" sibTransId="{667CD6B4-F821-4CCA-8027-E53037F3086D}"/>
    <dgm:cxn modelId="{9FE090FF-C003-49DB-877E-C1C285DAFAEE}" srcId="{1BCD8F74-65CD-4A37-A0C9-461CB7B57B2E}" destId="{DBB87269-5E8D-42CB-AAA0-88E818B72C9B}" srcOrd="1" destOrd="0" parTransId="{A3201CEE-0B27-48EC-A774-3A6F2762F982}" sibTransId="{6ED8636C-F2B1-4967-94C0-B2888AF51F0D}"/>
    <dgm:cxn modelId="{DC540C8A-BDC1-4A24-9FF0-87084863D409}" type="presParOf" srcId="{74C10262-FFB0-47A2-86EC-43066815E1FE}" destId="{83404CCA-064C-42A1-B59B-E8C41FA56F34}" srcOrd="0" destOrd="0" presId="urn:microsoft.com/office/officeart/2005/8/layout/default"/>
    <dgm:cxn modelId="{3F681102-1B02-41D3-A09F-9A0A932C43CA}" type="presParOf" srcId="{74C10262-FFB0-47A2-86EC-43066815E1FE}" destId="{6D8360FB-6750-4A69-80B0-AC22A65D688A}" srcOrd="1" destOrd="0" presId="urn:microsoft.com/office/officeart/2005/8/layout/default"/>
    <dgm:cxn modelId="{F13767E3-8B65-4D36-892F-76E5AB87BE27}" type="presParOf" srcId="{74C10262-FFB0-47A2-86EC-43066815E1FE}" destId="{3B8A5781-F464-48FD-8566-E86930EF641A}" srcOrd="2" destOrd="0" presId="urn:microsoft.com/office/officeart/2005/8/layout/default"/>
    <dgm:cxn modelId="{BF0189A9-FCFF-47FD-B299-EAE9F3A9381D}" type="presParOf" srcId="{74C10262-FFB0-47A2-86EC-43066815E1FE}" destId="{C532266E-7DD4-401B-B67A-61352897A299}" srcOrd="3" destOrd="0" presId="urn:microsoft.com/office/officeart/2005/8/layout/default"/>
    <dgm:cxn modelId="{64F3E06A-9D42-4CBE-83B9-938A3D32113D}" type="presParOf" srcId="{74C10262-FFB0-47A2-86EC-43066815E1FE}" destId="{AC8CCC21-1FA2-41AD-A3A1-A9A698FA3D87}" srcOrd="4" destOrd="0" presId="urn:microsoft.com/office/officeart/2005/8/layout/default"/>
    <dgm:cxn modelId="{EB8828FA-38B5-42B9-B55B-F2BF2713CEF2}" type="presParOf" srcId="{74C10262-FFB0-47A2-86EC-43066815E1FE}" destId="{7A5A6C12-04FC-4D6E-9FE8-B46636A0C742}" srcOrd="5" destOrd="0" presId="urn:microsoft.com/office/officeart/2005/8/layout/default"/>
    <dgm:cxn modelId="{D8136F49-9F30-4D68-985F-607865DF9589}" type="presParOf" srcId="{74C10262-FFB0-47A2-86EC-43066815E1FE}" destId="{0641B399-C23D-4F24-AA8E-350D7D863374}"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92EC270-8B59-43BB-B856-13D24B9F763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F4A29978-51AB-4B56-A1A8-E84CCE2BCE97}">
      <dgm:prSet phldrT="[Text]"/>
      <dgm:spPr/>
      <dgm:t>
        <a:bodyPr/>
        <a:lstStyle/>
        <a:p>
          <a:r>
            <a:rPr lang="hu-HU" dirty="0"/>
            <a:t>Realism - the anarchists</a:t>
          </a:r>
          <a:endParaRPr lang="en-GB" dirty="0"/>
        </a:p>
      </dgm:t>
    </dgm:pt>
    <dgm:pt modelId="{961ACF91-8B60-48CF-B23D-D1F6DF3E12D9}" type="parTrans" cxnId="{7B0FC155-E502-42BA-AD3E-6437E5AF1646}">
      <dgm:prSet/>
      <dgm:spPr/>
      <dgm:t>
        <a:bodyPr/>
        <a:lstStyle/>
        <a:p>
          <a:endParaRPr lang="en-GB"/>
        </a:p>
      </dgm:t>
    </dgm:pt>
    <dgm:pt modelId="{74C095E0-BD7A-4C05-ADEA-80066B3E54A2}" type="sibTrans" cxnId="{7B0FC155-E502-42BA-AD3E-6437E5AF1646}">
      <dgm:prSet/>
      <dgm:spPr/>
      <dgm:t>
        <a:bodyPr/>
        <a:lstStyle/>
        <a:p>
          <a:endParaRPr lang="en-GB"/>
        </a:p>
      </dgm:t>
    </dgm:pt>
    <dgm:pt modelId="{5F7BAEFE-19B5-48FF-912F-67060E00FB89}">
      <dgm:prSet phldrT="[Text]"/>
      <dgm:spPr/>
      <dgm:t>
        <a:bodyPr/>
        <a:lstStyle/>
        <a:p>
          <a:r>
            <a:rPr lang="hu-HU" dirty="0"/>
            <a:t>Liberalism – the moralists</a:t>
          </a:r>
          <a:endParaRPr lang="en-GB" dirty="0"/>
        </a:p>
      </dgm:t>
    </dgm:pt>
    <dgm:pt modelId="{4B163715-AA18-4C05-93C2-8B72D742E106}" type="parTrans" cxnId="{F8C41100-2FF8-43DD-8F09-32A4AF060590}">
      <dgm:prSet/>
      <dgm:spPr/>
      <dgm:t>
        <a:bodyPr/>
        <a:lstStyle/>
        <a:p>
          <a:endParaRPr lang="en-GB"/>
        </a:p>
      </dgm:t>
    </dgm:pt>
    <dgm:pt modelId="{B074CEBD-9572-443B-88B8-61E997CEE163}" type="sibTrans" cxnId="{F8C41100-2FF8-43DD-8F09-32A4AF060590}">
      <dgm:prSet/>
      <dgm:spPr/>
      <dgm:t>
        <a:bodyPr/>
        <a:lstStyle/>
        <a:p>
          <a:endParaRPr lang="en-GB"/>
        </a:p>
      </dgm:t>
    </dgm:pt>
    <dgm:pt modelId="{DB04D6B8-9A00-4918-A2D6-2B75A15BC872}">
      <dgm:prSet phldrT="[Text]"/>
      <dgm:spPr/>
      <dgm:t>
        <a:bodyPr/>
        <a:lstStyle/>
        <a:p>
          <a:r>
            <a:rPr lang="hu-HU" dirty="0"/>
            <a:t>Constructivism – the normativist</a:t>
          </a:r>
          <a:endParaRPr lang="en-GB" dirty="0"/>
        </a:p>
      </dgm:t>
    </dgm:pt>
    <dgm:pt modelId="{3298FE16-27C3-4B78-B612-18D8ABE541FB}" type="parTrans" cxnId="{07371DF5-1549-4851-A769-7956BB444DF0}">
      <dgm:prSet/>
      <dgm:spPr/>
      <dgm:t>
        <a:bodyPr/>
        <a:lstStyle/>
        <a:p>
          <a:endParaRPr lang="en-GB"/>
        </a:p>
      </dgm:t>
    </dgm:pt>
    <dgm:pt modelId="{5A65525B-1769-48B9-8377-8AA7F1DF185D}" type="sibTrans" cxnId="{07371DF5-1549-4851-A769-7956BB444DF0}">
      <dgm:prSet/>
      <dgm:spPr/>
      <dgm:t>
        <a:bodyPr/>
        <a:lstStyle/>
        <a:p>
          <a:endParaRPr lang="en-GB"/>
        </a:p>
      </dgm:t>
    </dgm:pt>
    <dgm:pt modelId="{CCE870E1-8CF5-42FF-B8BB-0C54F1014497}" type="pres">
      <dgm:prSet presAssocID="{492EC270-8B59-43BB-B856-13D24B9F763D}" presName="linear" presStyleCnt="0">
        <dgm:presLayoutVars>
          <dgm:dir/>
          <dgm:animLvl val="lvl"/>
          <dgm:resizeHandles val="exact"/>
        </dgm:presLayoutVars>
      </dgm:prSet>
      <dgm:spPr/>
    </dgm:pt>
    <dgm:pt modelId="{42B1BC8B-B750-4CDD-BD7F-F37CABAC0308}" type="pres">
      <dgm:prSet presAssocID="{F4A29978-51AB-4B56-A1A8-E84CCE2BCE97}" presName="parentLin" presStyleCnt="0"/>
      <dgm:spPr/>
    </dgm:pt>
    <dgm:pt modelId="{5AA4491D-EBD3-4A20-BCFD-B1387FB1DED1}" type="pres">
      <dgm:prSet presAssocID="{F4A29978-51AB-4B56-A1A8-E84CCE2BCE97}" presName="parentLeftMargin" presStyleLbl="node1" presStyleIdx="0" presStyleCnt="3"/>
      <dgm:spPr/>
    </dgm:pt>
    <dgm:pt modelId="{2C5CBD42-F273-4EE5-B1D7-A5AAE9A6F0BD}" type="pres">
      <dgm:prSet presAssocID="{F4A29978-51AB-4B56-A1A8-E84CCE2BCE97}" presName="parentText" presStyleLbl="node1" presStyleIdx="0" presStyleCnt="3">
        <dgm:presLayoutVars>
          <dgm:chMax val="0"/>
          <dgm:bulletEnabled val="1"/>
        </dgm:presLayoutVars>
      </dgm:prSet>
      <dgm:spPr/>
    </dgm:pt>
    <dgm:pt modelId="{2C8E55AF-9198-4BF4-9144-6B5F045304C1}" type="pres">
      <dgm:prSet presAssocID="{F4A29978-51AB-4B56-A1A8-E84CCE2BCE97}" presName="negativeSpace" presStyleCnt="0"/>
      <dgm:spPr/>
    </dgm:pt>
    <dgm:pt modelId="{25C1D1B1-C344-44F5-A728-8CA3E343CE8D}" type="pres">
      <dgm:prSet presAssocID="{F4A29978-51AB-4B56-A1A8-E84CCE2BCE97}" presName="childText" presStyleLbl="conFgAcc1" presStyleIdx="0" presStyleCnt="3">
        <dgm:presLayoutVars>
          <dgm:bulletEnabled val="1"/>
        </dgm:presLayoutVars>
      </dgm:prSet>
      <dgm:spPr/>
    </dgm:pt>
    <dgm:pt modelId="{12A8D92B-36FB-4370-B22B-AF3E3E087F08}" type="pres">
      <dgm:prSet presAssocID="{74C095E0-BD7A-4C05-ADEA-80066B3E54A2}" presName="spaceBetweenRectangles" presStyleCnt="0"/>
      <dgm:spPr/>
    </dgm:pt>
    <dgm:pt modelId="{9DD7F879-A89D-47CF-BEFF-1404370195EA}" type="pres">
      <dgm:prSet presAssocID="{5F7BAEFE-19B5-48FF-912F-67060E00FB89}" presName="parentLin" presStyleCnt="0"/>
      <dgm:spPr/>
    </dgm:pt>
    <dgm:pt modelId="{225AAA41-2834-4C61-95E0-4E7C6A43784C}" type="pres">
      <dgm:prSet presAssocID="{5F7BAEFE-19B5-48FF-912F-67060E00FB89}" presName="parentLeftMargin" presStyleLbl="node1" presStyleIdx="0" presStyleCnt="3"/>
      <dgm:spPr/>
    </dgm:pt>
    <dgm:pt modelId="{EAAFFBE0-0749-4977-8597-BC8B68296884}" type="pres">
      <dgm:prSet presAssocID="{5F7BAEFE-19B5-48FF-912F-67060E00FB89}" presName="parentText" presStyleLbl="node1" presStyleIdx="1" presStyleCnt="3">
        <dgm:presLayoutVars>
          <dgm:chMax val="0"/>
          <dgm:bulletEnabled val="1"/>
        </dgm:presLayoutVars>
      </dgm:prSet>
      <dgm:spPr/>
    </dgm:pt>
    <dgm:pt modelId="{5C107328-DF61-4F69-8DBC-D6FE3AB73069}" type="pres">
      <dgm:prSet presAssocID="{5F7BAEFE-19B5-48FF-912F-67060E00FB89}" presName="negativeSpace" presStyleCnt="0"/>
      <dgm:spPr/>
    </dgm:pt>
    <dgm:pt modelId="{F7B8A96A-95E2-4D55-9059-0AC6DE51CBDB}" type="pres">
      <dgm:prSet presAssocID="{5F7BAEFE-19B5-48FF-912F-67060E00FB89}" presName="childText" presStyleLbl="conFgAcc1" presStyleIdx="1" presStyleCnt="3">
        <dgm:presLayoutVars>
          <dgm:bulletEnabled val="1"/>
        </dgm:presLayoutVars>
      </dgm:prSet>
      <dgm:spPr/>
    </dgm:pt>
    <dgm:pt modelId="{9A34C92B-9EA7-4336-BDA4-75BA38DE5060}" type="pres">
      <dgm:prSet presAssocID="{B074CEBD-9572-443B-88B8-61E997CEE163}" presName="spaceBetweenRectangles" presStyleCnt="0"/>
      <dgm:spPr/>
    </dgm:pt>
    <dgm:pt modelId="{18F2CEFA-67C5-4341-A1C7-106B47063902}" type="pres">
      <dgm:prSet presAssocID="{DB04D6B8-9A00-4918-A2D6-2B75A15BC872}" presName="parentLin" presStyleCnt="0"/>
      <dgm:spPr/>
    </dgm:pt>
    <dgm:pt modelId="{3E426461-0637-4039-91EF-5CFD1D886290}" type="pres">
      <dgm:prSet presAssocID="{DB04D6B8-9A00-4918-A2D6-2B75A15BC872}" presName="parentLeftMargin" presStyleLbl="node1" presStyleIdx="1" presStyleCnt="3"/>
      <dgm:spPr/>
    </dgm:pt>
    <dgm:pt modelId="{D053DFCA-1057-4C4F-8B61-6E76198506A8}" type="pres">
      <dgm:prSet presAssocID="{DB04D6B8-9A00-4918-A2D6-2B75A15BC872}" presName="parentText" presStyleLbl="node1" presStyleIdx="2" presStyleCnt="3">
        <dgm:presLayoutVars>
          <dgm:chMax val="0"/>
          <dgm:bulletEnabled val="1"/>
        </dgm:presLayoutVars>
      </dgm:prSet>
      <dgm:spPr/>
    </dgm:pt>
    <dgm:pt modelId="{A1431C10-6CF2-4F3F-9A16-43DAAEF6183A}" type="pres">
      <dgm:prSet presAssocID="{DB04D6B8-9A00-4918-A2D6-2B75A15BC872}" presName="negativeSpace" presStyleCnt="0"/>
      <dgm:spPr/>
    </dgm:pt>
    <dgm:pt modelId="{59E3E5E8-B6F8-4B3D-B734-FA5EF1FF37E1}" type="pres">
      <dgm:prSet presAssocID="{DB04D6B8-9A00-4918-A2D6-2B75A15BC872}" presName="childText" presStyleLbl="conFgAcc1" presStyleIdx="2" presStyleCnt="3">
        <dgm:presLayoutVars>
          <dgm:bulletEnabled val="1"/>
        </dgm:presLayoutVars>
      </dgm:prSet>
      <dgm:spPr/>
    </dgm:pt>
  </dgm:ptLst>
  <dgm:cxnLst>
    <dgm:cxn modelId="{F8C41100-2FF8-43DD-8F09-32A4AF060590}" srcId="{492EC270-8B59-43BB-B856-13D24B9F763D}" destId="{5F7BAEFE-19B5-48FF-912F-67060E00FB89}" srcOrd="1" destOrd="0" parTransId="{4B163715-AA18-4C05-93C2-8B72D742E106}" sibTransId="{B074CEBD-9572-443B-88B8-61E997CEE163}"/>
    <dgm:cxn modelId="{939A5B2D-6E73-49EE-97CD-C171EB0BCC75}" type="presOf" srcId="{5F7BAEFE-19B5-48FF-912F-67060E00FB89}" destId="{EAAFFBE0-0749-4977-8597-BC8B68296884}" srcOrd="1" destOrd="0" presId="urn:microsoft.com/office/officeart/2005/8/layout/list1"/>
    <dgm:cxn modelId="{7D9B1834-646B-4CD9-9D2C-C814395A1655}" type="presOf" srcId="{5F7BAEFE-19B5-48FF-912F-67060E00FB89}" destId="{225AAA41-2834-4C61-95E0-4E7C6A43784C}" srcOrd="0" destOrd="0" presId="urn:microsoft.com/office/officeart/2005/8/layout/list1"/>
    <dgm:cxn modelId="{BE7F155F-5616-4E10-9FEA-6848069AFAF2}" type="presOf" srcId="{F4A29978-51AB-4B56-A1A8-E84CCE2BCE97}" destId="{5AA4491D-EBD3-4A20-BCFD-B1387FB1DED1}" srcOrd="0" destOrd="0" presId="urn:microsoft.com/office/officeart/2005/8/layout/list1"/>
    <dgm:cxn modelId="{5554CF47-A0A2-4C54-AA01-151206BE5A81}" type="presOf" srcId="{DB04D6B8-9A00-4918-A2D6-2B75A15BC872}" destId="{3E426461-0637-4039-91EF-5CFD1D886290}" srcOrd="0" destOrd="0" presId="urn:microsoft.com/office/officeart/2005/8/layout/list1"/>
    <dgm:cxn modelId="{7B0FC155-E502-42BA-AD3E-6437E5AF1646}" srcId="{492EC270-8B59-43BB-B856-13D24B9F763D}" destId="{F4A29978-51AB-4B56-A1A8-E84CCE2BCE97}" srcOrd="0" destOrd="0" parTransId="{961ACF91-8B60-48CF-B23D-D1F6DF3E12D9}" sibTransId="{74C095E0-BD7A-4C05-ADEA-80066B3E54A2}"/>
    <dgm:cxn modelId="{58C41086-D348-4ECB-A6CB-F0100B86D3DC}" type="presOf" srcId="{F4A29978-51AB-4B56-A1A8-E84CCE2BCE97}" destId="{2C5CBD42-F273-4EE5-B1D7-A5AAE9A6F0BD}" srcOrd="1" destOrd="0" presId="urn:microsoft.com/office/officeart/2005/8/layout/list1"/>
    <dgm:cxn modelId="{081C8B8C-2D77-4F74-964F-9004D79591F7}" type="presOf" srcId="{492EC270-8B59-43BB-B856-13D24B9F763D}" destId="{CCE870E1-8CF5-42FF-B8BB-0C54F1014497}" srcOrd="0" destOrd="0" presId="urn:microsoft.com/office/officeart/2005/8/layout/list1"/>
    <dgm:cxn modelId="{98423594-B22D-466F-8F60-5D9621BF3D33}" type="presOf" srcId="{DB04D6B8-9A00-4918-A2D6-2B75A15BC872}" destId="{D053DFCA-1057-4C4F-8B61-6E76198506A8}" srcOrd="1" destOrd="0" presId="urn:microsoft.com/office/officeart/2005/8/layout/list1"/>
    <dgm:cxn modelId="{07371DF5-1549-4851-A769-7956BB444DF0}" srcId="{492EC270-8B59-43BB-B856-13D24B9F763D}" destId="{DB04D6B8-9A00-4918-A2D6-2B75A15BC872}" srcOrd="2" destOrd="0" parTransId="{3298FE16-27C3-4B78-B612-18D8ABE541FB}" sibTransId="{5A65525B-1769-48B9-8377-8AA7F1DF185D}"/>
    <dgm:cxn modelId="{39B1593B-3D77-4411-8D41-9F839EB8DF4B}" type="presParOf" srcId="{CCE870E1-8CF5-42FF-B8BB-0C54F1014497}" destId="{42B1BC8B-B750-4CDD-BD7F-F37CABAC0308}" srcOrd="0" destOrd="0" presId="urn:microsoft.com/office/officeart/2005/8/layout/list1"/>
    <dgm:cxn modelId="{B95A2957-063B-4E9A-A7A8-0996A39A46E0}" type="presParOf" srcId="{42B1BC8B-B750-4CDD-BD7F-F37CABAC0308}" destId="{5AA4491D-EBD3-4A20-BCFD-B1387FB1DED1}" srcOrd="0" destOrd="0" presId="urn:microsoft.com/office/officeart/2005/8/layout/list1"/>
    <dgm:cxn modelId="{83D98A98-BDB0-44D9-81FB-2C7FFB06D4F4}" type="presParOf" srcId="{42B1BC8B-B750-4CDD-BD7F-F37CABAC0308}" destId="{2C5CBD42-F273-4EE5-B1D7-A5AAE9A6F0BD}" srcOrd="1" destOrd="0" presId="urn:microsoft.com/office/officeart/2005/8/layout/list1"/>
    <dgm:cxn modelId="{A8493928-17C6-4B38-9B68-710D6F0CAA23}" type="presParOf" srcId="{CCE870E1-8CF5-42FF-B8BB-0C54F1014497}" destId="{2C8E55AF-9198-4BF4-9144-6B5F045304C1}" srcOrd="1" destOrd="0" presId="urn:microsoft.com/office/officeart/2005/8/layout/list1"/>
    <dgm:cxn modelId="{F88FD903-381E-464B-B6B9-781C86A459D1}" type="presParOf" srcId="{CCE870E1-8CF5-42FF-B8BB-0C54F1014497}" destId="{25C1D1B1-C344-44F5-A728-8CA3E343CE8D}" srcOrd="2" destOrd="0" presId="urn:microsoft.com/office/officeart/2005/8/layout/list1"/>
    <dgm:cxn modelId="{FDF5EA13-7646-4CDA-AAF5-D79E6C1A5D0C}" type="presParOf" srcId="{CCE870E1-8CF5-42FF-B8BB-0C54F1014497}" destId="{12A8D92B-36FB-4370-B22B-AF3E3E087F08}" srcOrd="3" destOrd="0" presId="urn:microsoft.com/office/officeart/2005/8/layout/list1"/>
    <dgm:cxn modelId="{964FA770-BA72-430C-A890-7B4315A1E48C}" type="presParOf" srcId="{CCE870E1-8CF5-42FF-B8BB-0C54F1014497}" destId="{9DD7F879-A89D-47CF-BEFF-1404370195EA}" srcOrd="4" destOrd="0" presId="urn:microsoft.com/office/officeart/2005/8/layout/list1"/>
    <dgm:cxn modelId="{5043BABA-65EF-4F4E-A52B-31FFA269D825}" type="presParOf" srcId="{9DD7F879-A89D-47CF-BEFF-1404370195EA}" destId="{225AAA41-2834-4C61-95E0-4E7C6A43784C}" srcOrd="0" destOrd="0" presId="urn:microsoft.com/office/officeart/2005/8/layout/list1"/>
    <dgm:cxn modelId="{ED4FF3CE-1A80-417D-B4E1-8DD928AEC4D5}" type="presParOf" srcId="{9DD7F879-A89D-47CF-BEFF-1404370195EA}" destId="{EAAFFBE0-0749-4977-8597-BC8B68296884}" srcOrd="1" destOrd="0" presId="urn:microsoft.com/office/officeart/2005/8/layout/list1"/>
    <dgm:cxn modelId="{9A9B4BDD-7013-4E8A-A1CB-BD5F17A41083}" type="presParOf" srcId="{CCE870E1-8CF5-42FF-B8BB-0C54F1014497}" destId="{5C107328-DF61-4F69-8DBC-D6FE3AB73069}" srcOrd="5" destOrd="0" presId="urn:microsoft.com/office/officeart/2005/8/layout/list1"/>
    <dgm:cxn modelId="{D62492EC-DDF7-445F-A91C-FC0F6E31F5DE}" type="presParOf" srcId="{CCE870E1-8CF5-42FF-B8BB-0C54F1014497}" destId="{F7B8A96A-95E2-4D55-9059-0AC6DE51CBDB}" srcOrd="6" destOrd="0" presId="urn:microsoft.com/office/officeart/2005/8/layout/list1"/>
    <dgm:cxn modelId="{01A068B8-2044-468A-A343-F5CA63866D9B}" type="presParOf" srcId="{CCE870E1-8CF5-42FF-B8BB-0C54F1014497}" destId="{9A34C92B-9EA7-4336-BDA4-75BA38DE5060}" srcOrd="7" destOrd="0" presId="urn:microsoft.com/office/officeart/2005/8/layout/list1"/>
    <dgm:cxn modelId="{16475E9E-B135-4896-85A1-9FE071E095FE}" type="presParOf" srcId="{CCE870E1-8CF5-42FF-B8BB-0C54F1014497}" destId="{18F2CEFA-67C5-4341-A1C7-106B47063902}" srcOrd="8" destOrd="0" presId="urn:microsoft.com/office/officeart/2005/8/layout/list1"/>
    <dgm:cxn modelId="{5DFDA7A5-A7D3-4A0F-BEFC-D9558B9FECC9}" type="presParOf" srcId="{18F2CEFA-67C5-4341-A1C7-106B47063902}" destId="{3E426461-0637-4039-91EF-5CFD1D886290}" srcOrd="0" destOrd="0" presId="urn:microsoft.com/office/officeart/2005/8/layout/list1"/>
    <dgm:cxn modelId="{D2A4428D-F1F7-4D5F-A38B-CAA2CBED32F5}" type="presParOf" srcId="{18F2CEFA-67C5-4341-A1C7-106B47063902}" destId="{D053DFCA-1057-4C4F-8B61-6E76198506A8}" srcOrd="1" destOrd="0" presId="urn:microsoft.com/office/officeart/2005/8/layout/list1"/>
    <dgm:cxn modelId="{E45BCD20-D60A-45B8-A789-CAC2BCAD8006}" type="presParOf" srcId="{CCE870E1-8CF5-42FF-B8BB-0C54F1014497}" destId="{A1431C10-6CF2-4F3F-9A16-43DAAEF6183A}" srcOrd="9" destOrd="0" presId="urn:microsoft.com/office/officeart/2005/8/layout/list1"/>
    <dgm:cxn modelId="{8A0A6D3D-CD72-4E03-BF7C-9D3FA3836A0D}" type="presParOf" srcId="{CCE870E1-8CF5-42FF-B8BB-0C54F1014497}" destId="{59E3E5E8-B6F8-4B3D-B734-FA5EF1FF37E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89F5242-FFCF-47E0-966B-AC57EC71E77D}" type="doc">
      <dgm:prSet loTypeId="urn:microsoft.com/office/officeart/2005/8/layout/pyramid2" loCatId="pyramid" qsTypeId="urn:microsoft.com/office/officeart/2005/8/quickstyle/simple1" qsCatId="simple" csTypeId="urn:microsoft.com/office/officeart/2005/8/colors/accent1_2" csCatId="accent1" phldr="1"/>
      <dgm:spPr/>
    </dgm:pt>
    <dgm:pt modelId="{E63D160C-8AC0-43E2-A588-36DB97F430DF}">
      <dgm:prSet phldrT="[Text]"/>
      <dgm:spPr/>
      <dgm:t>
        <a:bodyPr/>
        <a:lstStyle/>
        <a:p>
          <a:r>
            <a:rPr lang="hu-HU" dirty="0"/>
            <a:t>World Order / Morality</a:t>
          </a:r>
          <a:endParaRPr lang="en-GB" dirty="0"/>
        </a:p>
      </dgm:t>
    </dgm:pt>
    <dgm:pt modelId="{66EACD6E-E2B1-442B-BB07-D8263D246B16}" type="parTrans" cxnId="{BA6F0088-46B5-4F84-B5C8-60FCABBEF1B1}">
      <dgm:prSet/>
      <dgm:spPr/>
      <dgm:t>
        <a:bodyPr/>
        <a:lstStyle/>
        <a:p>
          <a:endParaRPr lang="en-GB"/>
        </a:p>
      </dgm:t>
    </dgm:pt>
    <dgm:pt modelId="{D684D48B-6740-45E8-9B82-11F332937ED9}" type="sibTrans" cxnId="{BA6F0088-46B5-4F84-B5C8-60FCABBEF1B1}">
      <dgm:prSet/>
      <dgm:spPr/>
      <dgm:t>
        <a:bodyPr/>
        <a:lstStyle/>
        <a:p>
          <a:endParaRPr lang="en-GB"/>
        </a:p>
      </dgm:t>
    </dgm:pt>
    <dgm:pt modelId="{6584AAE4-85F6-49AF-91A8-FF8B91409DD7}">
      <dgm:prSet phldrT="[Text]"/>
      <dgm:spPr/>
      <dgm:t>
        <a:bodyPr/>
        <a:lstStyle/>
        <a:p>
          <a:r>
            <a:rPr lang="hu-HU" dirty="0"/>
            <a:t>States’ interest</a:t>
          </a:r>
          <a:endParaRPr lang="en-GB" dirty="0"/>
        </a:p>
      </dgm:t>
    </dgm:pt>
    <dgm:pt modelId="{B97A178E-613F-4B02-884C-B9D650CB2EB9}" type="parTrans" cxnId="{4E4D999C-B7E7-4DD3-BFB2-B1B989D26E07}">
      <dgm:prSet/>
      <dgm:spPr/>
      <dgm:t>
        <a:bodyPr/>
        <a:lstStyle/>
        <a:p>
          <a:endParaRPr lang="en-GB"/>
        </a:p>
      </dgm:t>
    </dgm:pt>
    <dgm:pt modelId="{A082C491-8BFF-4A2E-9FED-27E7B3D0DA7E}" type="sibTrans" cxnId="{4E4D999C-B7E7-4DD3-BFB2-B1B989D26E07}">
      <dgm:prSet/>
      <dgm:spPr/>
      <dgm:t>
        <a:bodyPr/>
        <a:lstStyle/>
        <a:p>
          <a:endParaRPr lang="en-GB"/>
        </a:p>
      </dgm:t>
    </dgm:pt>
    <dgm:pt modelId="{F4DF85C6-7D93-471E-8C9B-E4D12BD3BDBB}">
      <dgm:prSet phldrT="[Text]"/>
      <dgm:spPr/>
      <dgm:t>
        <a:bodyPr/>
        <a:lstStyle/>
        <a:p>
          <a:r>
            <a:rPr lang="hu-HU" dirty="0"/>
            <a:t>People of state / area</a:t>
          </a:r>
          <a:endParaRPr lang="en-GB" dirty="0"/>
        </a:p>
      </dgm:t>
    </dgm:pt>
    <dgm:pt modelId="{B53C6735-BAF6-4838-95D7-D772383555D1}" type="parTrans" cxnId="{9C38B8C7-8999-4685-AFAE-7B5094CB28B2}">
      <dgm:prSet/>
      <dgm:spPr/>
      <dgm:t>
        <a:bodyPr/>
        <a:lstStyle/>
        <a:p>
          <a:endParaRPr lang="en-GB"/>
        </a:p>
      </dgm:t>
    </dgm:pt>
    <dgm:pt modelId="{47BACF91-5783-4721-BD7F-E4B7B1B4CC77}" type="sibTrans" cxnId="{9C38B8C7-8999-4685-AFAE-7B5094CB28B2}">
      <dgm:prSet/>
      <dgm:spPr/>
      <dgm:t>
        <a:bodyPr/>
        <a:lstStyle/>
        <a:p>
          <a:endParaRPr lang="en-GB"/>
        </a:p>
      </dgm:t>
    </dgm:pt>
    <dgm:pt modelId="{8B7DBCAC-6E25-491B-94FB-84D353489667}" type="pres">
      <dgm:prSet presAssocID="{289F5242-FFCF-47E0-966B-AC57EC71E77D}" presName="compositeShape" presStyleCnt="0">
        <dgm:presLayoutVars>
          <dgm:dir/>
          <dgm:resizeHandles/>
        </dgm:presLayoutVars>
      </dgm:prSet>
      <dgm:spPr/>
    </dgm:pt>
    <dgm:pt modelId="{D4686CD3-0783-4433-B2C2-3B62CA40C61B}" type="pres">
      <dgm:prSet presAssocID="{289F5242-FFCF-47E0-966B-AC57EC71E77D}" presName="pyramid" presStyleLbl="node1" presStyleIdx="0" presStyleCnt="1"/>
      <dgm:spPr/>
    </dgm:pt>
    <dgm:pt modelId="{0E12EC9C-588D-418D-A875-4EDB99996C59}" type="pres">
      <dgm:prSet presAssocID="{289F5242-FFCF-47E0-966B-AC57EC71E77D}" presName="theList" presStyleCnt="0"/>
      <dgm:spPr/>
    </dgm:pt>
    <dgm:pt modelId="{B0C60364-9D07-4A4F-9C16-12A19789C2D7}" type="pres">
      <dgm:prSet presAssocID="{E63D160C-8AC0-43E2-A588-36DB97F430DF}" presName="aNode" presStyleLbl="fgAcc1" presStyleIdx="0" presStyleCnt="3">
        <dgm:presLayoutVars>
          <dgm:bulletEnabled val="1"/>
        </dgm:presLayoutVars>
      </dgm:prSet>
      <dgm:spPr/>
    </dgm:pt>
    <dgm:pt modelId="{84D42F8C-A1CC-424B-98DB-796B6801C24D}" type="pres">
      <dgm:prSet presAssocID="{E63D160C-8AC0-43E2-A588-36DB97F430DF}" presName="aSpace" presStyleCnt="0"/>
      <dgm:spPr/>
    </dgm:pt>
    <dgm:pt modelId="{4B586005-B74C-4E22-AC3F-783B0ABF5D44}" type="pres">
      <dgm:prSet presAssocID="{6584AAE4-85F6-49AF-91A8-FF8B91409DD7}" presName="aNode" presStyleLbl="fgAcc1" presStyleIdx="1" presStyleCnt="3">
        <dgm:presLayoutVars>
          <dgm:bulletEnabled val="1"/>
        </dgm:presLayoutVars>
      </dgm:prSet>
      <dgm:spPr/>
    </dgm:pt>
    <dgm:pt modelId="{BE1AF299-2430-4776-BF4E-4D8AA327565C}" type="pres">
      <dgm:prSet presAssocID="{6584AAE4-85F6-49AF-91A8-FF8B91409DD7}" presName="aSpace" presStyleCnt="0"/>
      <dgm:spPr/>
    </dgm:pt>
    <dgm:pt modelId="{337C8C48-18BF-4581-8A26-2F4102AC1E06}" type="pres">
      <dgm:prSet presAssocID="{F4DF85C6-7D93-471E-8C9B-E4D12BD3BDBB}" presName="aNode" presStyleLbl="fgAcc1" presStyleIdx="2" presStyleCnt="3">
        <dgm:presLayoutVars>
          <dgm:bulletEnabled val="1"/>
        </dgm:presLayoutVars>
      </dgm:prSet>
      <dgm:spPr/>
    </dgm:pt>
    <dgm:pt modelId="{5293456D-4210-41AF-926F-8280DD4F785D}" type="pres">
      <dgm:prSet presAssocID="{F4DF85C6-7D93-471E-8C9B-E4D12BD3BDBB}" presName="aSpace" presStyleCnt="0"/>
      <dgm:spPr/>
    </dgm:pt>
  </dgm:ptLst>
  <dgm:cxnLst>
    <dgm:cxn modelId="{DA9ECE24-8447-49E3-98D8-B457968C3D4B}" type="presOf" srcId="{6584AAE4-85F6-49AF-91A8-FF8B91409DD7}" destId="{4B586005-B74C-4E22-AC3F-783B0ABF5D44}" srcOrd="0" destOrd="0" presId="urn:microsoft.com/office/officeart/2005/8/layout/pyramid2"/>
    <dgm:cxn modelId="{4818E82B-094F-4313-85B5-1D55801F4BEF}" type="presOf" srcId="{289F5242-FFCF-47E0-966B-AC57EC71E77D}" destId="{8B7DBCAC-6E25-491B-94FB-84D353489667}" srcOrd="0" destOrd="0" presId="urn:microsoft.com/office/officeart/2005/8/layout/pyramid2"/>
    <dgm:cxn modelId="{BB150558-2BC5-41AE-AA33-AB322136A112}" type="presOf" srcId="{F4DF85C6-7D93-471E-8C9B-E4D12BD3BDBB}" destId="{337C8C48-18BF-4581-8A26-2F4102AC1E06}" srcOrd="0" destOrd="0" presId="urn:microsoft.com/office/officeart/2005/8/layout/pyramid2"/>
    <dgm:cxn modelId="{BA6F0088-46B5-4F84-B5C8-60FCABBEF1B1}" srcId="{289F5242-FFCF-47E0-966B-AC57EC71E77D}" destId="{E63D160C-8AC0-43E2-A588-36DB97F430DF}" srcOrd="0" destOrd="0" parTransId="{66EACD6E-E2B1-442B-BB07-D8263D246B16}" sibTransId="{D684D48B-6740-45E8-9B82-11F332937ED9}"/>
    <dgm:cxn modelId="{4E4D999C-B7E7-4DD3-BFB2-B1B989D26E07}" srcId="{289F5242-FFCF-47E0-966B-AC57EC71E77D}" destId="{6584AAE4-85F6-49AF-91A8-FF8B91409DD7}" srcOrd="1" destOrd="0" parTransId="{B97A178E-613F-4B02-884C-B9D650CB2EB9}" sibTransId="{A082C491-8BFF-4A2E-9FED-27E7B3D0DA7E}"/>
    <dgm:cxn modelId="{2A089F9D-3E5D-41F9-BBF1-4B7A72A9DEA5}" type="presOf" srcId="{E63D160C-8AC0-43E2-A588-36DB97F430DF}" destId="{B0C60364-9D07-4A4F-9C16-12A19789C2D7}" srcOrd="0" destOrd="0" presId="urn:microsoft.com/office/officeart/2005/8/layout/pyramid2"/>
    <dgm:cxn modelId="{9C38B8C7-8999-4685-AFAE-7B5094CB28B2}" srcId="{289F5242-FFCF-47E0-966B-AC57EC71E77D}" destId="{F4DF85C6-7D93-471E-8C9B-E4D12BD3BDBB}" srcOrd="2" destOrd="0" parTransId="{B53C6735-BAF6-4838-95D7-D772383555D1}" sibTransId="{47BACF91-5783-4721-BD7F-E4B7B1B4CC77}"/>
    <dgm:cxn modelId="{0655B5A4-7E9E-4F81-AA1C-148250249FCE}" type="presParOf" srcId="{8B7DBCAC-6E25-491B-94FB-84D353489667}" destId="{D4686CD3-0783-4433-B2C2-3B62CA40C61B}" srcOrd="0" destOrd="0" presId="urn:microsoft.com/office/officeart/2005/8/layout/pyramid2"/>
    <dgm:cxn modelId="{6AC38348-608B-48D1-BA50-B6C3B50A6956}" type="presParOf" srcId="{8B7DBCAC-6E25-491B-94FB-84D353489667}" destId="{0E12EC9C-588D-418D-A875-4EDB99996C59}" srcOrd="1" destOrd="0" presId="urn:microsoft.com/office/officeart/2005/8/layout/pyramid2"/>
    <dgm:cxn modelId="{104F0FF0-E41A-45DA-B74F-8832ED35AEF1}" type="presParOf" srcId="{0E12EC9C-588D-418D-A875-4EDB99996C59}" destId="{B0C60364-9D07-4A4F-9C16-12A19789C2D7}" srcOrd="0" destOrd="0" presId="urn:microsoft.com/office/officeart/2005/8/layout/pyramid2"/>
    <dgm:cxn modelId="{A38D2F85-6F1F-4804-89A5-924A27C1ABA8}" type="presParOf" srcId="{0E12EC9C-588D-418D-A875-4EDB99996C59}" destId="{84D42F8C-A1CC-424B-98DB-796B6801C24D}" srcOrd="1" destOrd="0" presId="urn:microsoft.com/office/officeart/2005/8/layout/pyramid2"/>
    <dgm:cxn modelId="{438E6D07-12B6-4FAC-A7B8-3C639E17294D}" type="presParOf" srcId="{0E12EC9C-588D-418D-A875-4EDB99996C59}" destId="{4B586005-B74C-4E22-AC3F-783B0ABF5D44}" srcOrd="2" destOrd="0" presId="urn:microsoft.com/office/officeart/2005/8/layout/pyramid2"/>
    <dgm:cxn modelId="{60374219-6A5B-40A4-931F-7163966E6905}" type="presParOf" srcId="{0E12EC9C-588D-418D-A875-4EDB99996C59}" destId="{BE1AF299-2430-4776-BF4E-4D8AA327565C}" srcOrd="3" destOrd="0" presId="urn:microsoft.com/office/officeart/2005/8/layout/pyramid2"/>
    <dgm:cxn modelId="{4C66E761-C723-4D62-AE30-8ADC510F728E}" type="presParOf" srcId="{0E12EC9C-588D-418D-A875-4EDB99996C59}" destId="{337C8C48-18BF-4581-8A26-2F4102AC1E06}" srcOrd="4" destOrd="0" presId="urn:microsoft.com/office/officeart/2005/8/layout/pyramid2"/>
    <dgm:cxn modelId="{D6706EA1-D3CA-4301-802F-3BA4628D9460}" type="presParOf" srcId="{0E12EC9C-588D-418D-A875-4EDB99996C59}" destId="{5293456D-4210-41AF-926F-8280DD4F785D}"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EF5B9D4-444F-4319-9DEC-E8DF3DA1052B}"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n-GB"/>
        </a:p>
      </dgm:t>
    </dgm:pt>
    <dgm:pt modelId="{16DF8D9A-1238-4AF9-81C4-E666302B4D06}">
      <dgm:prSet phldrT="[Text]"/>
      <dgm:spPr/>
      <dgm:t>
        <a:bodyPr/>
        <a:lstStyle/>
        <a:p>
          <a:r>
            <a:rPr lang="hu-HU" dirty="0"/>
            <a:t>Clear mechanism + how it works</a:t>
          </a:r>
          <a:endParaRPr lang="en-GB" dirty="0"/>
        </a:p>
      </dgm:t>
    </dgm:pt>
    <dgm:pt modelId="{1D928653-2D00-4C78-9230-7E0A58970B4E}" type="parTrans" cxnId="{74B6AA22-32FF-45AB-890E-03837B4CC373}">
      <dgm:prSet/>
      <dgm:spPr/>
      <dgm:t>
        <a:bodyPr/>
        <a:lstStyle/>
        <a:p>
          <a:endParaRPr lang="en-GB"/>
        </a:p>
      </dgm:t>
    </dgm:pt>
    <dgm:pt modelId="{D345D41B-5C0A-4DDE-A402-8BED6423FBBA}" type="sibTrans" cxnId="{74B6AA22-32FF-45AB-890E-03837B4CC373}">
      <dgm:prSet/>
      <dgm:spPr/>
      <dgm:t>
        <a:bodyPr/>
        <a:lstStyle/>
        <a:p>
          <a:endParaRPr lang="en-GB"/>
        </a:p>
      </dgm:t>
    </dgm:pt>
    <dgm:pt modelId="{37F7E031-672D-44D1-91E3-0C535E6062A1}">
      <dgm:prSet phldrT="[Text]"/>
      <dgm:spPr/>
      <dgm:t>
        <a:bodyPr/>
        <a:lstStyle/>
        <a:p>
          <a:r>
            <a:rPr lang="hu-HU" dirty="0"/>
            <a:t>Be comparative: defend+attack</a:t>
          </a:r>
          <a:endParaRPr lang="en-GB" dirty="0"/>
        </a:p>
      </dgm:t>
    </dgm:pt>
    <dgm:pt modelId="{016702EF-FBCE-4198-97BD-B528A24F310F}" type="parTrans" cxnId="{9C3ACFB6-62AE-427C-9D3B-AACA6C914CDF}">
      <dgm:prSet/>
      <dgm:spPr/>
      <dgm:t>
        <a:bodyPr/>
        <a:lstStyle/>
        <a:p>
          <a:endParaRPr lang="en-GB"/>
        </a:p>
      </dgm:t>
    </dgm:pt>
    <dgm:pt modelId="{478312B5-4E82-490A-BF82-24D6342082FC}" type="sibTrans" cxnId="{9C3ACFB6-62AE-427C-9D3B-AACA6C914CDF}">
      <dgm:prSet/>
      <dgm:spPr/>
      <dgm:t>
        <a:bodyPr/>
        <a:lstStyle/>
        <a:p>
          <a:endParaRPr lang="en-GB"/>
        </a:p>
      </dgm:t>
    </dgm:pt>
    <dgm:pt modelId="{DEFCC467-003B-4CD3-97DA-0992514AA7A6}">
      <dgm:prSet phldrT="[Text]"/>
      <dgm:spPr/>
      <dgm:t>
        <a:bodyPr/>
        <a:lstStyle/>
        <a:p>
          <a:r>
            <a:rPr lang="hu-HU" dirty="0"/>
            <a:t>Explain the </a:t>
          </a:r>
          <a:r>
            <a:rPr lang="hu-HU" b="1" dirty="0"/>
            <a:t>incentives</a:t>
          </a:r>
          <a:r>
            <a:rPr lang="hu-HU" dirty="0"/>
            <a:t> of you actors </a:t>
          </a:r>
          <a:endParaRPr lang="en-GB" dirty="0"/>
        </a:p>
      </dgm:t>
    </dgm:pt>
    <dgm:pt modelId="{DECD03DE-43E2-4BC1-8EF1-3EB171EBAEFD}" type="parTrans" cxnId="{CCEF4900-5DE6-466D-9A6A-650431B4CF7A}">
      <dgm:prSet/>
      <dgm:spPr/>
      <dgm:t>
        <a:bodyPr/>
        <a:lstStyle/>
        <a:p>
          <a:endParaRPr lang="en-GB"/>
        </a:p>
      </dgm:t>
    </dgm:pt>
    <dgm:pt modelId="{83E39FAB-AEF4-4036-9CE9-8752AE246DF0}" type="sibTrans" cxnId="{CCEF4900-5DE6-466D-9A6A-650431B4CF7A}">
      <dgm:prSet/>
      <dgm:spPr/>
      <dgm:t>
        <a:bodyPr/>
        <a:lstStyle/>
        <a:p>
          <a:endParaRPr lang="en-GB"/>
        </a:p>
      </dgm:t>
    </dgm:pt>
    <dgm:pt modelId="{D05709B6-2686-4AD7-87CF-4E4F9954888C}" type="pres">
      <dgm:prSet presAssocID="{7EF5B9D4-444F-4319-9DEC-E8DF3DA1052B}" presName="Name0" presStyleCnt="0">
        <dgm:presLayoutVars>
          <dgm:chMax val="7"/>
          <dgm:chPref val="7"/>
          <dgm:dir/>
        </dgm:presLayoutVars>
      </dgm:prSet>
      <dgm:spPr/>
    </dgm:pt>
    <dgm:pt modelId="{056F728D-CD80-472F-9E21-9E72140D8360}" type="pres">
      <dgm:prSet presAssocID="{7EF5B9D4-444F-4319-9DEC-E8DF3DA1052B}" presName="Name1" presStyleCnt="0"/>
      <dgm:spPr/>
    </dgm:pt>
    <dgm:pt modelId="{17F86E4A-A129-487D-9644-17D728D7CAF8}" type="pres">
      <dgm:prSet presAssocID="{7EF5B9D4-444F-4319-9DEC-E8DF3DA1052B}" presName="cycle" presStyleCnt="0"/>
      <dgm:spPr/>
    </dgm:pt>
    <dgm:pt modelId="{ACE25258-B566-4F99-84A9-790F8931C11C}" type="pres">
      <dgm:prSet presAssocID="{7EF5B9D4-444F-4319-9DEC-E8DF3DA1052B}" presName="srcNode" presStyleLbl="node1" presStyleIdx="0" presStyleCnt="3"/>
      <dgm:spPr/>
    </dgm:pt>
    <dgm:pt modelId="{F935F4F3-372D-44F3-89EA-1217A4A5F846}" type="pres">
      <dgm:prSet presAssocID="{7EF5B9D4-444F-4319-9DEC-E8DF3DA1052B}" presName="conn" presStyleLbl="parChTrans1D2" presStyleIdx="0" presStyleCnt="1"/>
      <dgm:spPr/>
    </dgm:pt>
    <dgm:pt modelId="{19905A29-A680-4D96-AD65-CB80A6189769}" type="pres">
      <dgm:prSet presAssocID="{7EF5B9D4-444F-4319-9DEC-E8DF3DA1052B}" presName="extraNode" presStyleLbl="node1" presStyleIdx="0" presStyleCnt="3"/>
      <dgm:spPr/>
    </dgm:pt>
    <dgm:pt modelId="{96610837-7F85-4231-A261-B7CCA6CF22D2}" type="pres">
      <dgm:prSet presAssocID="{7EF5B9D4-444F-4319-9DEC-E8DF3DA1052B}" presName="dstNode" presStyleLbl="node1" presStyleIdx="0" presStyleCnt="3"/>
      <dgm:spPr/>
    </dgm:pt>
    <dgm:pt modelId="{70D13BD4-FF26-4531-BFD8-0C1DA461EFE9}" type="pres">
      <dgm:prSet presAssocID="{16DF8D9A-1238-4AF9-81C4-E666302B4D06}" presName="text_1" presStyleLbl="node1" presStyleIdx="0" presStyleCnt="3">
        <dgm:presLayoutVars>
          <dgm:bulletEnabled val="1"/>
        </dgm:presLayoutVars>
      </dgm:prSet>
      <dgm:spPr/>
    </dgm:pt>
    <dgm:pt modelId="{25B3C3CA-30AD-4FB7-A7C5-DBAB5DAE671C}" type="pres">
      <dgm:prSet presAssocID="{16DF8D9A-1238-4AF9-81C4-E666302B4D06}" presName="accent_1" presStyleCnt="0"/>
      <dgm:spPr/>
    </dgm:pt>
    <dgm:pt modelId="{CE915DAA-6748-4FC9-BACF-0FA7AC37A8B1}" type="pres">
      <dgm:prSet presAssocID="{16DF8D9A-1238-4AF9-81C4-E666302B4D06}" presName="accentRepeatNode" presStyleLbl="solidFgAcc1" presStyleIdx="0" presStyleCnt="3"/>
      <dgm:spPr/>
    </dgm:pt>
    <dgm:pt modelId="{A77E0E0D-7CEA-4C80-8156-EA8B8795C0A2}" type="pres">
      <dgm:prSet presAssocID="{37F7E031-672D-44D1-91E3-0C535E6062A1}" presName="text_2" presStyleLbl="node1" presStyleIdx="1" presStyleCnt="3">
        <dgm:presLayoutVars>
          <dgm:bulletEnabled val="1"/>
        </dgm:presLayoutVars>
      </dgm:prSet>
      <dgm:spPr/>
    </dgm:pt>
    <dgm:pt modelId="{7ED5E178-F007-43D5-AE5D-889F332BD75A}" type="pres">
      <dgm:prSet presAssocID="{37F7E031-672D-44D1-91E3-0C535E6062A1}" presName="accent_2" presStyleCnt="0"/>
      <dgm:spPr/>
    </dgm:pt>
    <dgm:pt modelId="{8BB1051F-34C2-4159-865A-BE601D0CCD1A}" type="pres">
      <dgm:prSet presAssocID="{37F7E031-672D-44D1-91E3-0C535E6062A1}" presName="accentRepeatNode" presStyleLbl="solidFgAcc1" presStyleIdx="1" presStyleCnt="3"/>
      <dgm:spPr/>
    </dgm:pt>
    <dgm:pt modelId="{C7ADDBD7-0294-442E-9811-91F6386D1397}" type="pres">
      <dgm:prSet presAssocID="{DEFCC467-003B-4CD3-97DA-0992514AA7A6}" presName="text_3" presStyleLbl="node1" presStyleIdx="2" presStyleCnt="3">
        <dgm:presLayoutVars>
          <dgm:bulletEnabled val="1"/>
        </dgm:presLayoutVars>
      </dgm:prSet>
      <dgm:spPr/>
    </dgm:pt>
    <dgm:pt modelId="{42F2E238-22C8-4E47-808D-D42A07E8258D}" type="pres">
      <dgm:prSet presAssocID="{DEFCC467-003B-4CD3-97DA-0992514AA7A6}" presName="accent_3" presStyleCnt="0"/>
      <dgm:spPr/>
    </dgm:pt>
    <dgm:pt modelId="{42E4D8E9-FD03-4650-8792-048163BBB77E}" type="pres">
      <dgm:prSet presAssocID="{DEFCC467-003B-4CD3-97DA-0992514AA7A6}" presName="accentRepeatNode" presStyleLbl="solidFgAcc1" presStyleIdx="2" presStyleCnt="3"/>
      <dgm:spPr/>
    </dgm:pt>
  </dgm:ptLst>
  <dgm:cxnLst>
    <dgm:cxn modelId="{CCEF4900-5DE6-466D-9A6A-650431B4CF7A}" srcId="{7EF5B9D4-444F-4319-9DEC-E8DF3DA1052B}" destId="{DEFCC467-003B-4CD3-97DA-0992514AA7A6}" srcOrd="2" destOrd="0" parTransId="{DECD03DE-43E2-4BC1-8EF1-3EB171EBAEFD}" sibTransId="{83E39FAB-AEF4-4036-9CE9-8752AE246DF0}"/>
    <dgm:cxn modelId="{74B6AA22-32FF-45AB-890E-03837B4CC373}" srcId="{7EF5B9D4-444F-4319-9DEC-E8DF3DA1052B}" destId="{16DF8D9A-1238-4AF9-81C4-E666302B4D06}" srcOrd="0" destOrd="0" parTransId="{1D928653-2D00-4C78-9230-7E0A58970B4E}" sibTransId="{D345D41B-5C0A-4DDE-A402-8BED6423FBBA}"/>
    <dgm:cxn modelId="{73723774-0EFF-47E6-9821-BEB38C35EC28}" type="presOf" srcId="{37F7E031-672D-44D1-91E3-0C535E6062A1}" destId="{A77E0E0D-7CEA-4C80-8156-EA8B8795C0A2}" srcOrd="0" destOrd="0" presId="urn:microsoft.com/office/officeart/2008/layout/VerticalCurvedList"/>
    <dgm:cxn modelId="{64E478A2-F00D-4D79-85AB-AE5CDDD2098B}" type="presOf" srcId="{D345D41B-5C0A-4DDE-A402-8BED6423FBBA}" destId="{F935F4F3-372D-44F3-89EA-1217A4A5F846}" srcOrd="0" destOrd="0" presId="urn:microsoft.com/office/officeart/2008/layout/VerticalCurvedList"/>
    <dgm:cxn modelId="{27506BAB-7043-413E-AD3E-645AA1E41748}" type="presOf" srcId="{7EF5B9D4-444F-4319-9DEC-E8DF3DA1052B}" destId="{D05709B6-2686-4AD7-87CF-4E4F9954888C}" srcOrd="0" destOrd="0" presId="urn:microsoft.com/office/officeart/2008/layout/VerticalCurvedList"/>
    <dgm:cxn modelId="{9C3ACFB6-62AE-427C-9D3B-AACA6C914CDF}" srcId="{7EF5B9D4-444F-4319-9DEC-E8DF3DA1052B}" destId="{37F7E031-672D-44D1-91E3-0C535E6062A1}" srcOrd="1" destOrd="0" parTransId="{016702EF-FBCE-4198-97BD-B528A24F310F}" sibTransId="{478312B5-4E82-490A-BF82-24D6342082FC}"/>
    <dgm:cxn modelId="{C8D8C4DF-E822-4555-9A23-17212B7D03F6}" type="presOf" srcId="{DEFCC467-003B-4CD3-97DA-0992514AA7A6}" destId="{C7ADDBD7-0294-442E-9811-91F6386D1397}" srcOrd="0" destOrd="0" presId="urn:microsoft.com/office/officeart/2008/layout/VerticalCurvedList"/>
    <dgm:cxn modelId="{D2C51BEC-6C10-4CF2-BCFD-379052A328D5}" type="presOf" srcId="{16DF8D9A-1238-4AF9-81C4-E666302B4D06}" destId="{70D13BD4-FF26-4531-BFD8-0C1DA461EFE9}" srcOrd="0" destOrd="0" presId="urn:microsoft.com/office/officeart/2008/layout/VerticalCurvedList"/>
    <dgm:cxn modelId="{DD1B8050-A01B-4656-A25E-0531B2BB28B8}" type="presParOf" srcId="{D05709B6-2686-4AD7-87CF-4E4F9954888C}" destId="{056F728D-CD80-472F-9E21-9E72140D8360}" srcOrd="0" destOrd="0" presId="urn:microsoft.com/office/officeart/2008/layout/VerticalCurvedList"/>
    <dgm:cxn modelId="{A6B3271A-145D-4E93-AB47-DB4560827A69}" type="presParOf" srcId="{056F728D-CD80-472F-9E21-9E72140D8360}" destId="{17F86E4A-A129-487D-9644-17D728D7CAF8}" srcOrd="0" destOrd="0" presId="urn:microsoft.com/office/officeart/2008/layout/VerticalCurvedList"/>
    <dgm:cxn modelId="{C3585F0A-0A6C-4C0B-80E3-3580D8DB2A91}" type="presParOf" srcId="{17F86E4A-A129-487D-9644-17D728D7CAF8}" destId="{ACE25258-B566-4F99-84A9-790F8931C11C}" srcOrd="0" destOrd="0" presId="urn:microsoft.com/office/officeart/2008/layout/VerticalCurvedList"/>
    <dgm:cxn modelId="{9F4D5A09-CE81-46A6-B1CA-2D2EED15AE48}" type="presParOf" srcId="{17F86E4A-A129-487D-9644-17D728D7CAF8}" destId="{F935F4F3-372D-44F3-89EA-1217A4A5F846}" srcOrd="1" destOrd="0" presId="urn:microsoft.com/office/officeart/2008/layout/VerticalCurvedList"/>
    <dgm:cxn modelId="{63260384-4A36-4A08-A67A-3BA28E291A9B}" type="presParOf" srcId="{17F86E4A-A129-487D-9644-17D728D7CAF8}" destId="{19905A29-A680-4D96-AD65-CB80A6189769}" srcOrd="2" destOrd="0" presId="urn:microsoft.com/office/officeart/2008/layout/VerticalCurvedList"/>
    <dgm:cxn modelId="{1DEEF059-DE51-41FF-B8A5-B50BD09E660F}" type="presParOf" srcId="{17F86E4A-A129-487D-9644-17D728D7CAF8}" destId="{96610837-7F85-4231-A261-B7CCA6CF22D2}" srcOrd="3" destOrd="0" presId="urn:microsoft.com/office/officeart/2008/layout/VerticalCurvedList"/>
    <dgm:cxn modelId="{DDC5C592-9115-4D01-BB48-6C0C3691040A}" type="presParOf" srcId="{056F728D-CD80-472F-9E21-9E72140D8360}" destId="{70D13BD4-FF26-4531-BFD8-0C1DA461EFE9}" srcOrd="1" destOrd="0" presId="urn:microsoft.com/office/officeart/2008/layout/VerticalCurvedList"/>
    <dgm:cxn modelId="{F295104B-4B5B-4E67-BE24-EA323E033FD2}" type="presParOf" srcId="{056F728D-CD80-472F-9E21-9E72140D8360}" destId="{25B3C3CA-30AD-4FB7-A7C5-DBAB5DAE671C}" srcOrd="2" destOrd="0" presId="urn:microsoft.com/office/officeart/2008/layout/VerticalCurvedList"/>
    <dgm:cxn modelId="{6070296C-F09F-4570-ADE2-3C9A00EF7871}" type="presParOf" srcId="{25B3C3CA-30AD-4FB7-A7C5-DBAB5DAE671C}" destId="{CE915DAA-6748-4FC9-BACF-0FA7AC37A8B1}" srcOrd="0" destOrd="0" presId="urn:microsoft.com/office/officeart/2008/layout/VerticalCurvedList"/>
    <dgm:cxn modelId="{4038C9C9-8097-4AE0-8429-632E3664D08F}" type="presParOf" srcId="{056F728D-CD80-472F-9E21-9E72140D8360}" destId="{A77E0E0D-7CEA-4C80-8156-EA8B8795C0A2}" srcOrd="3" destOrd="0" presId="urn:microsoft.com/office/officeart/2008/layout/VerticalCurvedList"/>
    <dgm:cxn modelId="{12A894EC-AFFB-4D78-91BE-898659030493}" type="presParOf" srcId="{056F728D-CD80-472F-9E21-9E72140D8360}" destId="{7ED5E178-F007-43D5-AE5D-889F332BD75A}" srcOrd="4" destOrd="0" presId="urn:microsoft.com/office/officeart/2008/layout/VerticalCurvedList"/>
    <dgm:cxn modelId="{6CB7798F-B50C-4D39-A528-C9F06614FB3A}" type="presParOf" srcId="{7ED5E178-F007-43D5-AE5D-889F332BD75A}" destId="{8BB1051F-34C2-4159-865A-BE601D0CCD1A}" srcOrd="0" destOrd="0" presId="urn:microsoft.com/office/officeart/2008/layout/VerticalCurvedList"/>
    <dgm:cxn modelId="{03E34579-63B7-42B4-9420-5D802AE478F2}" type="presParOf" srcId="{056F728D-CD80-472F-9E21-9E72140D8360}" destId="{C7ADDBD7-0294-442E-9811-91F6386D1397}" srcOrd="5" destOrd="0" presId="urn:microsoft.com/office/officeart/2008/layout/VerticalCurvedList"/>
    <dgm:cxn modelId="{6B8F19EC-3127-4D30-9864-FB143306802D}" type="presParOf" srcId="{056F728D-CD80-472F-9E21-9E72140D8360}" destId="{42F2E238-22C8-4E47-808D-D42A07E8258D}" srcOrd="6" destOrd="0" presId="urn:microsoft.com/office/officeart/2008/layout/VerticalCurvedList"/>
    <dgm:cxn modelId="{8DA3E34D-B608-4E49-8B31-0BC2ADD26011}" type="presParOf" srcId="{42F2E238-22C8-4E47-808D-D42A07E8258D}" destId="{42E4D8E9-FD03-4650-8792-048163BBB77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2EB5A6E-BC7E-4694-A11D-C8B742B71A4F}" type="doc">
      <dgm:prSet loTypeId="urn:microsoft.com/office/officeart/2005/8/layout/hProcess3" loCatId="process" qsTypeId="urn:microsoft.com/office/officeart/2005/8/quickstyle/simple1" qsCatId="simple" csTypeId="urn:microsoft.com/office/officeart/2005/8/colors/colorful2" csCatId="colorful" phldr="1"/>
      <dgm:spPr/>
    </dgm:pt>
    <dgm:pt modelId="{CC9A3291-4B6E-452C-BCA4-F095D4EDA3BD}">
      <dgm:prSet phldrT="[Text]"/>
      <dgm:spPr/>
      <dgm:t>
        <a:bodyPr/>
        <a:lstStyle/>
        <a:p>
          <a:r>
            <a:rPr lang="hu-HU" dirty="0"/>
            <a:t>Go</a:t>
          </a:r>
          <a:endParaRPr lang="en-GB" dirty="0"/>
        </a:p>
      </dgm:t>
    </dgm:pt>
    <dgm:pt modelId="{4F44E9B7-BAEA-48BE-934B-268D8707205F}" type="parTrans" cxnId="{76A9A075-CBA2-49B7-B2DF-00C221CF955B}">
      <dgm:prSet/>
      <dgm:spPr/>
      <dgm:t>
        <a:bodyPr/>
        <a:lstStyle/>
        <a:p>
          <a:endParaRPr lang="en-GB"/>
        </a:p>
      </dgm:t>
    </dgm:pt>
    <dgm:pt modelId="{A131F9A2-F0A6-47EF-863A-0EC4BB2C93B6}" type="sibTrans" cxnId="{76A9A075-CBA2-49B7-B2DF-00C221CF955B}">
      <dgm:prSet/>
      <dgm:spPr/>
      <dgm:t>
        <a:bodyPr/>
        <a:lstStyle/>
        <a:p>
          <a:endParaRPr lang="en-GB"/>
        </a:p>
      </dgm:t>
    </dgm:pt>
    <dgm:pt modelId="{DF46C333-150C-4C95-AAA4-EBD266AF81BF}">
      <dgm:prSet phldrT="[Text]"/>
      <dgm:spPr/>
      <dgm:t>
        <a:bodyPr/>
        <a:lstStyle/>
        <a:p>
          <a:r>
            <a:rPr lang="hu-HU" dirty="0"/>
            <a:t>balls</a:t>
          </a:r>
          <a:endParaRPr lang="en-GB" dirty="0"/>
        </a:p>
      </dgm:t>
    </dgm:pt>
    <dgm:pt modelId="{7A5A1442-FE22-49AF-B63B-1261CFFA2770}" type="parTrans" cxnId="{8F470634-A379-48B1-A92D-02310EEA1071}">
      <dgm:prSet/>
      <dgm:spPr/>
      <dgm:t>
        <a:bodyPr/>
        <a:lstStyle/>
        <a:p>
          <a:endParaRPr lang="en-GB"/>
        </a:p>
      </dgm:t>
    </dgm:pt>
    <dgm:pt modelId="{2A39A4DF-4473-4890-998F-99E4E16EAE82}" type="sibTrans" cxnId="{8F470634-A379-48B1-A92D-02310EEA1071}">
      <dgm:prSet/>
      <dgm:spPr/>
      <dgm:t>
        <a:bodyPr/>
        <a:lstStyle/>
        <a:p>
          <a:endParaRPr lang="en-GB"/>
        </a:p>
      </dgm:t>
    </dgm:pt>
    <dgm:pt modelId="{946FD57A-26D5-4683-B5D0-BF0206E5563C}">
      <dgm:prSet phldrT="[Text]"/>
      <dgm:spPr/>
      <dgm:t>
        <a:bodyPr/>
        <a:lstStyle/>
        <a:p>
          <a:r>
            <a:rPr lang="hu-HU" dirty="0"/>
            <a:t>Deep</a:t>
          </a:r>
          <a:endParaRPr lang="en-GB" dirty="0"/>
        </a:p>
      </dgm:t>
    </dgm:pt>
    <dgm:pt modelId="{71C71005-649E-4412-95B3-4EB6721630FA}" type="parTrans" cxnId="{C491045C-9D6A-43D1-9B09-F74FF871F7A2}">
      <dgm:prSet/>
      <dgm:spPr/>
      <dgm:t>
        <a:bodyPr/>
        <a:lstStyle/>
        <a:p>
          <a:endParaRPr lang="en-GB"/>
        </a:p>
      </dgm:t>
    </dgm:pt>
    <dgm:pt modelId="{93CE5056-8C3F-4742-9DB6-D62D7D698E18}" type="sibTrans" cxnId="{C491045C-9D6A-43D1-9B09-F74FF871F7A2}">
      <dgm:prSet/>
      <dgm:spPr/>
      <dgm:t>
        <a:bodyPr/>
        <a:lstStyle/>
        <a:p>
          <a:endParaRPr lang="en-GB"/>
        </a:p>
      </dgm:t>
    </dgm:pt>
    <dgm:pt modelId="{A5C298F6-5A9A-4812-89CB-0A46507D4B2F}" type="pres">
      <dgm:prSet presAssocID="{62EB5A6E-BC7E-4694-A11D-C8B742B71A4F}" presName="Name0" presStyleCnt="0">
        <dgm:presLayoutVars>
          <dgm:dir/>
          <dgm:animLvl val="lvl"/>
          <dgm:resizeHandles val="exact"/>
        </dgm:presLayoutVars>
      </dgm:prSet>
      <dgm:spPr/>
    </dgm:pt>
    <dgm:pt modelId="{DF7D3491-2552-4540-B808-96A81F963101}" type="pres">
      <dgm:prSet presAssocID="{62EB5A6E-BC7E-4694-A11D-C8B742B71A4F}" presName="dummy" presStyleCnt="0"/>
      <dgm:spPr/>
    </dgm:pt>
    <dgm:pt modelId="{43BC65B2-DD50-4112-A0A3-1DD3063F1592}" type="pres">
      <dgm:prSet presAssocID="{62EB5A6E-BC7E-4694-A11D-C8B742B71A4F}" presName="linH" presStyleCnt="0"/>
      <dgm:spPr/>
    </dgm:pt>
    <dgm:pt modelId="{FD276384-15DC-4987-8B15-8234F8FF2B50}" type="pres">
      <dgm:prSet presAssocID="{62EB5A6E-BC7E-4694-A11D-C8B742B71A4F}" presName="padding1" presStyleCnt="0"/>
      <dgm:spPr/>
    </dgm:pt>
    <dgm:pt modelId="{81113EBD-F5A5-4AD3-AFAF-8BC3FB940BD7}" type="pres">
      <dgm:prSet presAssocID="{CC9A3291-4B6E-452C-BCA4-F095D4EDA3BD}" presName="linV" presStyleCnt="0"/>
      <dgm:spPr/>
    </dgm:pt>
    <dgm:pt modelId="{CFF84A7A-E37C-45D6-9A92-E73A3334ABBB}" type="pres">
      <dgm:prSet presAssocID="{CC9A3291-4B6E-452C-BCA4-F095D4EDA3BD}" presName="spVertical1" presStyleCnt="0"/>
      <dgm:spPr/>
    </dgm:pt>
    <dgm:pt modelId="{B0DCFFE7-1998-4075-A446-F6841E3BE05C}" type="pres">
      <dgm:prSet presAssocID="{CC9A3291-4B6E-452C-BCA4-F095D4EDA3BD}" presName="parTx" presStyleLbl="revTx" presStyleIdx="0" presStyleCnt="3">
        <dgm:presLayoutVars>
          <dgm:chMax val="0"/>
          <dgm:chPref val="0"/>
          <dgm:bulletEnabled val="1"/>
        </dgm:presLayoutVars>
      </dgm:prSet>
      <dgm:spPr/>
    </dgm:pt>
    <dgm:pt modelId="{F6133989-BF85-4A2E-BDD9-E33EEA77FD4B}" type="pres">
      <dgm:prSet presAssocID="{CC9A3291-4B6E-452C-BCA4-F095D4EDA3BD}" presName="spVertical2" presStyleCnt="0"/>
      <dgm:spPr/>
    </dgm:pt>
    <dgm:pt modelId="{1A517E1F-6A39-4B7E-B422-2A7D6A7B8C3E}" type="pres">
      <dgm:prSet presAssocID="{CC9A3291-4B6E-452C-BCA4-F095D4EDA3BD}" presName="spVertical3" presStyleCnt="0"/>
      <dgm:spPr/>
    </dgm:pt>
    <dgm:pt modelId="{D11036BB-5185-4233-A77A-C65613F51048}" type="pres">
      <dgm:prSet presAssocID="{A131F9A2-F0A6-47EF-863A-0EC4BB2C93B6}" presName="space" presStyleCnt="0"/>
      <dgm:spPr/>
    </dgm:pt>
    <dgm:pt modelId="{F54BEB0E-3C3E-41EF-8A96-D00D122938FC}" type="pres">
      <dgm:prSet presAssocID="{DF46C333-150C-4C95-AAA4-EBD266AF81BF}" presName="linV" presStyleCnt="0"/>
      <dgm:spPr/>
    </dgm:pt>
    <dgm:pt modelId="{3FF5D1D4-65A8-4FCD-863A-FF2BBDB11461}" type="pres">
      <dgm:prSet presAssocID="{DF46C333-150C-4C95-AAA4-EBD266AF81BF}" presName="spVertical1" presStyleCnt="0"/>
      <dgm:spPr/>
    </dgm:pt>
    <dgm:pt modelId="{71182113-8BDC-4D1B-A316-0DA5BC2494F8}" type="pres">
      <dgm:prSet presAssocID="{DF46C333-150C-4C95-AAA4-EBD266AF81BF}" presName="parTx" presStyleLbl="revTx" presStyleIdx="1" presStyleCnt="3">
        <dgm:presLayoutVars>
          <dgm:chMax val="0"/>
          <dgm:chPref val="0"/>
          <dgm:bulletEnabled val="1"/>
        </dgm:presLayoutVars>
      </dgm:prSet>
      <dgm:spPr/>
    </dgm:pt>
    <dgm:pt modelId="{699945C5-DD05-44F0-87FA-8C458DB2D9C4}" type="pres">
      <dgm:prSet presAssocID="{DF46C333-150C-4C95-AAA4-EBD266AF81BF}" presName="spVertical2" presStyleCnt="0"/>
      <dgm:spPr/>
    </dgm:pt>
    <dgm:pt modelId="{F52B2968-9718-4D19-AB73-EBD4A6807A75}" type="pres">
      <dgm:prSet presAssocID="{DF46C333-150C-4C95-AAA4-EBD266AF81BF}" presName="spVertical3" presStyleCnt="0"/>
      <dgm:spPr/>
    </dgm:pt>
    <dgm:pt modelId="{2CDA6802-AF23-45D8-867B-3CEE3FF01C7D}" type="pres">
      <dgm:prSet presAssocID="{2A39A4DF-4473-4890-998F-99E4E16EAE82}" presName="space" presStyleCnt="0"/>
      <dgm:spPr/>
    </dgm:pt>
    <dgm:pt modelId="{B5B2858D-004C-4898-8192-09EE1A1224BC}" type="pres">
      <dgm:prSet presAssocID="{946FD57A-26D5-4683-B5D0-BF0206E5563C}" presName="linV" presStyleCnt="0"/>
      <dgm:spPr/>
    </dgm:pt>
    <dgm:pt modelId="{B88C8705-96A2-490E-B194-9A029E6B3499}" type="pres">
      <dgm:prSet presAssocID="{946FD57A-26D5-4683-B5D0-BF0206E5563C}" presName="spVertical1" presStyleCnt="0"/>
      <dgm:spPr/>
    </dgm:pt>
    <dgm:pt modelId="{3A8AB594-1AE6-45A1-BCA7-5315AC8B0104}" type="pres">
      <dgm:prSet presAssocID="{946FD57A-26D5-4683-B5D0-BF0206E5563C}" presName="parTx" presStyleLbl="revTx" presStyleIdx="2" presStyleCnt="3">
        <dgm:presLayoutVars>
          <dgm:chMax val="0"/>
          <dgm:chPref val="0"/>
          <dgm:bulletEnabled val="1"/>
        </dgm:presLayoutVars>
      </dgm:prSet>
      <dgm:spPr/>
    </dgm:pt>
    <dgm:pt modelId="{D1D1752E-FAA2-460B-BC35-F62476F13709}" type="pres">
      <dgm:prSet presAssocID="{946FD57A-26D5-4683-B5D0-BF0206E5563C}" presName="spVertical2" presStyleCnt="0"/>
      <dgm:spPr/>
    </dgm:pt>
    <dgm:pt modelId="{F5CB189B-C337-4F18-BD3F-F8B3CDAB2F31}" type="pres">
      <dgm:prSet presAssocID="{946FD57A-26D5-4683-B5D0-BF0206E5563C}" presName="spVertical3" presStyleCnt="0"/>
      <dgm:spPr/>
    </dgm:pt>
    <dgm:pt modelId="{04991AF7-642A-438E-9E47-CE793D68AA1C}" type="pres">
      <dgm:prSet presAssocID="{62EB5A6E-BC7E-4694-A11D-C8B742B71A4F}" presName="padding2" presStyleCnt="0"/>
      <dgm:spPr/>
    </dgm:pt>
    <dgm:pt modelId="{BDC415CA-D758-46D5-BCF5-0502C429B12B}" type="pres">
      <dgm:prSet presAssocID="{62EB5A6E-BC7E-4694-A11D-C8B742B71A4F}" presName="negArrow" presStyleCnt="0"/>
      <dgm:spPr/>
    </dgm:pt>
    <dgm:pt modelId="{C334EB11-EC8B-4946-87D9-44E2AD6EDCDB}" type="pres">
      <dgm:prSet presAssocID="{62EB5A6E-BC7E-4694-A11D-C8B742B71A4F}" presName="backgroundArrow" presStyleLbl="node1" presStyleIdx="0" presStyleCnt="1"/>
      <dgm:spPr/>
    </dgm:pt>
  </dgm:ptLst>
  <dgm:cxnLst>
    <dgm:cxn modelId="{BF061007-84E7-4E92-A946-DEC63C129FD7}" type="presOf" srcId="{CC9A3291-4B6E-452C-BCA4-F095D4EDA3BD}" destId="{B0DCFFE7-1998-4075-A446-F6841E3BE05C}" srcOrd="0" destOrd="0" presId="urn:microsoft.com/office/officeart/2005/8/layout/hProcess3"/>
    <dgm:cxn modelId="{8F470634-A379-48B1-A92D-02310EEA1071}" srcId="{62EB5A6E-BC7E-4694-A11D-C8B742B71A4F}" destId="{DF46C333-150C-4C95-AAA4-EBD266AF81BF}" srcOrd="1" destOrd="0" parTransId="{7A5A1442-FE22-49AF-B63B-1261CFFA2770}" sibTransId="{2A39A4DF-4473-4890-998F-99E4E16EAE82}"/>
    <dgm:cxn modelId="{3639B03B-B00A-4507-AF81-0A8041E0DC1A}" type="presOf" srcId="{62EB5A6E-BC7E-4694-A11D-C8B742B71A4F}" destId="{A5C298F6-5A9A-4812-89CB-0A46507D4B2F}" srcOrd="0" destOrd="0" presId="urn:microsoft.com/office/officeart/2005/8/layout/hProcess3"/>
    <dgm:cxn modelId="{C491045C-9D6A-43D1-9B09-F74FF871F7A2}" srcId="{62EB5A6E-BC7E-4694-A11D-C8B742B71A4F}" destId="{946FD57A-26D5-4683-B5D0-BF0206E5563C}" srcOrd="2" destOrd="0" parTransId="{71C71005-649E-4412-95B3-4EB6721630FA}" sibTransId="{93CE5056-8C3F-4742-9DB6-D62D7D698E18}"/>
    <dgm:cxn modelId="{76A9A075-CBA2-49B7-B2DF-00C221CF955B}" srcId="{62EB5A6E-BC7E-4694-A11D-C8B742B71A4F}" destId="{CC9A3291-4B6E-452C-BCA4-F095D4EDA3BD}" srcOrd="0" destOrd="0" parTransId="{4F44E9B7-BAEA-48BE-934B-268D8707205F}" sibTransId="{A131F9A2-F0A6-47EF-863A-0EC4BB2C93B6}"/>
    <dgm:cxn modelId="{D1BADDB7-90E4-418B-88F2-70CE13E4EA70}" type="presOf" srcId="{946FD57A-26D5-4683-B5D0-BF0206E5563C}" destId="{3A8AB594-1AE6-45A1-BCA7-5315AC8B0104}" srcOrd="0" destOrd="0" presId="urn:microsoft.com/office/officeart/2005/8/layout/hProcess3"/>
    <dgm:cxn modelId="{67D128FF-074D-4ED7-A315-F71F2BBE4118}" type="presOf" srcId="{DF46C333-150C-4C95-AAA4-EBD266AF81BF}" destId="{71182113-8BDC-4D1B-A316-0DA5BC2494F8}" srcOrd="0" destOrd="0" presId="urn:microsoft.com/office/officeart/2005/8/layout/hProcess3"/>
    <dgm:cxn modelId="{13F5B394-1157-40EC-B1BF-925ECF05F29F}" type="presParOf" srcId="{A5C298F6-5A9A-4812-89CB-0A46507D4B2F}" destId="{DF7D3491-2552-4540-B808-96A81F963101}" srcOrd="0" destOrd="0" presId="urn:microsoft.com/office/officeart/2005/8/layout/hProcess3"/>
    <dgm:cxn modelId="{25993AE4-D66B-44DE-9ECE-207860F60330}" type="presParOf" srcId="{A5C298F6-5A9A-4812-89CB-0A46507D4B2F}" destId="{43BC65B2-DD50-4112-A0A3-1DD3063F1592}" srcOrd="1" destOrd="0" presId="urn:microsoft.com/office/officeart/2005/8/layout/hProcess3"/>
    <dgm:cxn modelId="{8B067126-04BB-44C8-8CF7-8C310960E556}" type="presParOf" srcId="{43BC65B2-DD50-4112-A0A3-1DD3063F1592}" destId="{FD276384-15DC-4987-8B15-8234F8FF2B50}" srcOrd="0" destOrd="0" presId="urn:microsoft.com/office/officeart/2005/8/layout/hProcess3"/>
    <dgm:cxn modelId="{2C039831-35DA-4A59-951A-D69516A3CB4D}" type="presParOf" srcId="{43BC65B2-DD50-4112-A0A3-1DD3063F1592}" destId="{81113EBD-F5A5-4AD3-AFAF-8BC3FB940BD7}" srcOrd="1" destOrd="0" presId="urn:microsoft.com/office/officeart/2005/8/layout/hProcess3"/>
    <dgm:cxn modelId="{3E17AC5A-40F2-4DE7-BCFD-C568638E9E87}" type="presParOf" srcId="{81113EBD-F5A5-4AD3-AFAF-8BC3FB940BD7}" destId="{CFF84A7A-E37C-45D6-9A92-E73A3334ABBB}" srcOrd="0" destOrd="0" presId="urn:microsoft.com/office/officeart/2005/8/layout/hProcess3"/>
    <dgm:cxn modelId="{8058DDB6-AE40-45A9-B939-C589495A28E6}" type="presParOf" srcId="{81113EBD-F5A5-4AD3-AFAF-8BC3FB940BD7}" destId="{B0DCFFE7-1998-4075-A446-F6841E3BE05C}" srcOrd="1" destOrd="0" presId="urn:microsoft.com/office/officeart/2005/8/layout/hProcess3"/>
    <dgm:cxn modelId="{238BB775-843D-4861-9747-CBB45204A7CE}" type="presParOf" srcId="{81113EBD-F5A5-4AD3-AFAF-8BC3FB940BD7}" destId="{F6133989-BF85-4A2E-BDD9-E33EEA77FD4B}" srcOrd="2" destOrd="0" presId="urn:microsoft.com/office/officeart/2005/8/layout/hProcess3"/>
    <dgm:cxn modelId="{ED94E1D7-A466-4B81-AA7C-DE51A0FBB4A8}" type="presParOf" srcId="{81113EBD-F5A5-4AD3-AFAF-8BC3FB940BD7}" destId="{1A517E1F-6A39-4B7E-B422-2A7D6A7B8C3E}" srcOrd="3" destOrd="0" presId="urn:microsoft.com/office/officeart/2005/8/layout/hProcess3"/>
    <dgm:cxn modelId="{BDDB38C2-1605-4654-84B3-6C86817AC7B0}" type="presParOf" srcId="{43BC65B2-DD50-4112-A0A3-1DD3063F1592}" destId="{D11036BB-5185-4233-A77A-C65613F51048}" srcOrd="2" destOrd="0" presId="urn:microsoft.com/office/officeart/2005/8/layout/hProcess3"/>
    <dgm:cxn modelId="{1D6E8C07-2827-488B-B4A3-327A2470D854}" type="presParOf" srcId="{43BC65B2-DD50-4112-A0A3-1DD3063F1592}" destId="{F54BEB0E-3C3E-41EF-8A96-D00D122938FC}" srcOrd="3" destOrd="0" presId="urn:microsoft.com/office/officeart/2005/8/layout/hProcess3"/>
    <dgm:cxn modelId="{1EA6F7A1-95B2-4FCA-A411-29C3DE771F38}" type="presParOf" srcId="{F54BEB0E-3C3E-41EF-8A96-D00D122938FC}" destId="{3FF5D1D4-65A8-4FCD-863A-FF2BBDB11461}" srcOrd="0" destOrd="0" presId="urn:microsoft.com/office/officeart/2005/8/layout/hProcess3"/>
    <dgm:cxn modelId="{DD32C729-6944-4D29-BFB3-4D7467440ABA}" type="presParOf" srcId="{F54BEB0E-3C3E-41EF-8A96-D00D122938FC}" destId="{71182113-8BDC-4D1B-A316-0DA5BC2494F8}" srcOrd="1" destOrd="0" presId="urn:microsoft.com/office/officeart/2005/8/layout/hProcess3"/>
    <dgm:cxn modelId="{F6BF9B6E-6057-4C8A-9538-26A3E9EBA2B7}" type="presParOf" srcId="{F54BEB0E-3C3E-41EF-8A96-D00D122938FC}" destId="{699945C5-DD05-44F0-87FA-8C458DB2D9C4}" srcOrd="2" destOrd="0" presId="urn:microsoft.com/office/officeart/2005/8/layout/hProcess3"/>
    <dgm:cxn modelId="{6487A6DA-7FBD-4D9D-A69F-A14FD98956AC}" type="presParOf" srcId="{F54BEB0E-3C3E-41EF-8A96-D00D122938FC}" destId="{F52B2968-9718-4D19-AB73-EBD4A6807A75}" srcOrd="3" destOrd="0" presId="urn:microsoft.com/office/officeart/2005/8/layout/hProcess3"/>
    <dgm:cxn modelId="{75DBDCDE-9B03-4D09-92FF-BAAF5F49C981}" type="presParOf" srcId="{43BC65B2-DD50-4112-A0A3-1DD3063F1592}" destId="{2CDA6802-AF23-45D8-867B-3CEE3FF01C7D}" srcOrd="4" destOrd="0" presId="urn:microsoft.com/office/officeart/2005/8/layout/hProcess3"/>
    <dgm:cxn modelId="{77BCCADF-F130-4EA7-B949-417BBB2E3C72}" type="presParOf" srcId="{43BC65B2-DD50-4112-A0A3-1DD3063F1592}" destId="{B5B2858D-004C-4898-8192-09EE1A1224BC}" srcOrd="5" destOrd="0" presId="urn:microsoft.com/office/officeart/2005/8/layout/hProcess3"/>
    <dgm:cxn modelId="{1BB1C656-4CE1-4BAD-AB0B-479949AF3762}" type="presParOf" srcId="{B5B2858D-004C-4898-8192-09EE1A1224BC}" destId="{B88C8705-96A2-490E-B194-9A029E6B3499}" srcOrd="0" destOrd="0" presId="urn:microsoft.com/office/officeart/2005/8/layout/hProcess3"/>
    <dgm:cxn modelId="{F3E54AB7-8BAA-4689-8691-6D239E5CE3F5}" type="presParOf" srcId="{B5B2858D-004C-4898-8192-09EE1A1224BC}" destId="{3A8AB594-1AE6-45A1-BCA7-5315AC8B0104}" srcOrd="1" destOrd="0" presId="urn:microsoft.com/office/officeart/2005/8/layout/hProcess3"/>
    <dgm:cxn modelId="{BD93E9E5-6D95-4DDD-AF9C-C165D2EA3309}" type="presParOf" srcId="{B5B2858D-004C-4898-8192-09EE1A1224BC}" destId="{D1D1752E-FAA2-460B-BC35-F62476F13709}" srcOrd="2" destOrd="0" presId="urn:microsoft.com/office/officeart/2005/8/layout/hProcess3"/>
    <dgm:cxn modelId="{DF37040E-39FC-4B72-9E5D-FBAA2762EFAE}" type="presParOf" srcId="{B5B2858D-004C-4898-8192-09EE1A1224BC}" destId="{F5CB189B-C337-4F18-BD3F-F8B3CDAB2F31}" srcOrd="3" destOrd="0" presId="urn:microsoft.com/office/officeart/2005/8/layout/hProcess3"/>
    <dgm:cxn modelId="{B2946B9B-94F2-4073-91EA-EEB173C30431}" type="presParOf" srcId="{43BC65B2-DD50-4112-A0A3-1DD3063F1592}" destId="{04991AF7-642A-438E-9E47-CE793D68AA1C}" srcOrd="6" destOrd="0" presId="urn:microsoft.com/office/officeart/2005/8/layout/hProcess3"/>
    <dgm:cxn modelId="{1EA784E8-86A3-4E0C-BBAB-FBCAB3843584}" type="presParOf" srcId="{43BC65B2-DD50-4112-A0A3-1DD3063F1592}" destId="{BDC415CA-D758-46D5-BCF5-0502C429B12B}" srcOrd="7" destOrd="0" presId="urn:microsoft.com/office/officeart/2005/8/layout/hProcess3"/>
    <dgm:cxn modelId="{F9E94B95-D902-4405-8DB0-BA0105A37FA0}" type="presParOf" srcId="{43BC65B2-DD50-4112-A0A3-1DD3063F1592}" destId="{C334EB11-EC8B-4946-87D9-44E2AD6EDCDB}" srcOrd="8"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2EC270-8B59-43BB-B856-13D24B9F763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F4A29978-51AB-4B56-A1A8-E84CCE2BCE97}">
      <dgm:prSet phldrT="[Text]"/>
      <dgm:spPr/>
      <dgm:t>
        <a:bodyPr/>
        <a:lstStyle/>
        <a:p>
          <a:r>
            <a:rPr lang="hu-HU" dirty="0"/>
            <a:t>Realism - the anarchists</a:t>
          </a:r>
          <a:endParaRPr lang="en-GB" dirty="0"/>
        </a:p>
      </dgm:t>
    </dgm:pt>
    <dgm:pt modelId="{961ACF91-8B60-48CF-B23D-D1F6DF3E12D9}" type="parTrans" cxnId="{7B0FC155-E502-42BA-AD3E-6437E5AF1646}">
      <dgm:prSet/>
      <dgm:spPr/>
      <dgm:t>
        <a:bodyPr/>
        <a:lstStyle/>
        <a:p>
          <a:endParaRPr lang="en-GB"/>
        </a:p>
      </dgm:t>
    </dgm:pt>
    <dgm:pt modelId="{74C095E0-BD7A-4C05-ADEA-80066B3E54A2}" type="sibTrans" cxnId="{7B0FC155-E502-42BA-AD3E-6437E5AF1646}">
      <dgm:prSet/>
      <dgm:spPr/>
      <dgm:t>
        <a:bodyPr/>
        <a:lstStyle/>
        <a:p>
          <a:endParaRPr lang="en-GB"/>
        </a:p>
      </dgm:t>
    </dgm:pt>
    <dgm:pt modelId="{5F7BAEFE-19B5-48FF-912F-67060E00FB89}">
      <dgm:prSet phldrT="[Text]"/>
      <dgm:spPr/>
      <dgm:t>
        <a:bodyPr/>
        <a:lstStyle/>
        <a:p>
          <a:r>
            <a:rPr lang="hu-HU" dirty="0"/>
            <a:t>Liberalism – the moralists</a:t>
          </a:r>
          <a:endParaRPr lang="en-GB" dirty="0"/>
        </a:p>
      </dgm:t>
    </dgm:pt>
    <dgm:pt modelId="{4B163715-AA18-4C05-93C2-8B72D742E106}" type="parTrans" cxnId="{F8C41100-2FF8-43DD-8F09-32A4AF060590}">
      <dgm:prSet/>
      <dgm:spPr/>
      <dgm:t>
        <a:bodyPr/>
        <a:lstStyle/>
        <a:p>
          <a:endParaRPr lang="en-GB"/>
        </a:p>
      </dgm:t>
    </dgm:pt>
    <dgm:pt modelId="{B074CEBD-9572-443B-88B8-61E997CEE163}" type="sibTrans" cxnId="{F8C41100-2FF8-43DD-8F09-32A4AF060590}">
      <dgm:prSet/>
      <dgm:spPr/>
      <dgm:t>
        <a:bodyPr/>
        <a:lstStyle/>
        <a:p>
          <a:endParaRPr lang="en-GB"/>
        </a:p>
      </dgm:t>
    </dgm:pt>
    <dgm:pt modelId="{DB04D6B8-9A00-4918-A2D6-2B75A15BC872}">
      <dgm:prSet phldrT="[Text]"/>
      <dgm:spPr/>
      <dgm:t>
        <a:bodyPr/>
        <a:lstStyle/>
        <a:p>
          <a:r>
            <a:rPr lang="hu-HU" dirty="0"/>
            <a:t>Constructivism – the normativist</a:t>
          </a:r>
          <a:endParaRPr lang="en-GB" dirty="0"/>
        </a:p>
      </dgm:t>
    </dgm:pt>
    <dgm:pt modelId="{3298FE16-27C3-4B78-B612-18D8ABE541FB}" type="parTrans" cxnId="{07371DF5-1549-4851-A769-7956BB444DF0}">
      <dgm:prSet/>
      <dgm:spPr/>
      <dgm:t>
        <a:bodyPr/>
        <a:lstStyle/>
        <a:p>
          <a:endParaRPr lang="en-GB"/>
        </a:p>
      </dgm:t>
    </dgm:pt>
    <dgm:pt modelId="{5A65525B-1769-48B9-8377-8AA7F1DF185D}" type="sibTrans" cxnId="{07371DF5-1549-4851-A769-7956BB444DF0}">
      <dgm:prSet/>
      <dgm:spPr/>
      <dgm:t>
        <a:bodyPr/>
        <a:lstStyle/>
        <a:p>
          <a:endParaRPr lang="en-GB"/>
        </a:p>
      </dgm:t>
    </dgm:pt>
    <dgm:pt modelId="{CCE870E1-8CF5-42FF-B8BB-0C54F1014497}" type="pres">
      <dgm:prSet presAssocID="{492EC270-8B59-43BB-B856-13D24B9F763D}" presName="linear" presStyleCnt="0">
        <dgm:presLayoutVars>
          <dgm:dir/>
          <dgm:animLvl val="lvl"/>
          <dgm:resizeHandles val="exact"/>
        </dgm:presLayoutVars>
      </dgm:prSet>
      <dgm:spPr/>
    </dgm:pt>
    <dgm:pt modelId="{42B1BC8B-B750-4CDD-BD7F-F37CABAC0308}" type="pres">
      <dgm:prSet presAssocID="{F4A29978-51AB-4B56-A1A8-E84CCE2BCE97}" presName="parentLin" presStyleCnt="0"/>
      <dgm:spPr/>
    </dgm:pt>
    <dgm:pt modelId="{5AA4491D-EBD3-4A20-BCFD-B1387FB1DED1}" type="pres">
      <dgm:prSet presAssocID="{F4A29978-51AB-4B56-A1A8-E84CCE2BCE97}" presName="parentLeftMargin" presStyleLbl="node1" presStyleIdx="0" presStyleCnt="3"/>
      <dgm:spPr/>
    </dgm:pt>
    <dgm:pt modelId="{2C5CBD42-F273-4EE5-B1D7-A5AAE9A6F0BD}" type="pres">
      <dgm:prSet presAssocID="{F4A29978-51AB-4B56-A1A8-E84CCE2BCE97}" presName="parentText" presStyleLbl="node1" presStyleIdx="0" presStyleCnt="3">
        <dgm:presLayoutVars>
          <dgm:chMax val="0"/>
          <dgm:bulletEnabled val="1"/>
        </dgm:presLayoutVars>
      </dgm:prSet>
      <dgm:spPr/>
    </dgm:pt>
    <dgm:pt modelId="{2C8E55AF-9198-4BF4-9144-6B5F045304C1}" type="pres">
      <dgm:prSet presAssocID="{F4A29978-51AB-4B56-A1A8-E84CCE2BCE97}" presName="negativeSpace" presStyleCnt="0"/>
      <dgm:spPr/>
    </dgm:pt>
    <dgm:pt modelId="{25C1D1B1-C344-44F5-A728-8CA3E343CE8D}" type="pres">
      <dgm:prSet presAssocID="{F4A29978-51AB-4B56-A1A8-E84CCE2BCE97}" presName="childText" presStyleLbl="conFgAcc1" presStyleIdx="0" presStyleCnt="3">
        <dgm:presLayoutVars>
          <dgm:bulletEnabled val="1"/>
        </dgm:presLayoutVars>
      </dgm:prSet>
      <dgm:spPr/>
    </dgm:pt>
    <dgm:pt modelId="{12A8D92B-36FB-4370-B22B-AF3E3E087F08}" type="pres">
      <dgm:prSet presAssocID="{74C095E0-BD7A-4C05-ADEA-80066B3E54A2}" presName="spaceBetweenRectangles" presStyleCnt="0"/>
      <dgm:spPr/>
    </dgm:pt>
    <dgm:pt modelId="{9DD7F879-A89D-47CF-BEFF-1404370195EA}" type="pres">
      <dgm:prSet presAssocID="{5F7BAEFE-19B5-48FF-912F-67060E00FB89}" presName="parentLin" presStyleCnt="0"/>
      <dgm:spPr/>
    </dgm:pt>
    <dgm:pt modelId="{225AAA41-2834-4C61-95E0-4E7C6A43784C}" type="pres">
      <dgm:prSet presAssocID="{5F7BAEFE-19B5-48FF-912F-67060E00FB89}" presName="parentLeftMargin" presStyleLbl="node1" presStyleIdx="0" presStyleCnt="3"/>
      <dgm:spPr/>
    </dgm:pt>
    <dgm:pt modelId="{EAAFFBE0-0749-4977-8597-BC8B68296884}" type="pres">
      <dgm:prSet presAssocID="{5F7BAEFE-19B5-48FF-912F-67060E00FB89}" presName="parentText" presStyleLbl="node1" presStyleIdx="1" presStyleCnt="3">
        <dgm:presLayoutVars>
          <dgm:chMax val="0"/>
          <dgm:bulletEnabled val="1"/>
        </dgm:presLayoutVars>
      </dgm:prSet>
      <dgm:spPr/>
    </dgm:pt>
    <dgm:pt modelId="{5C107328-DF61-4F69-8DBC-D6FE3AB73069}" type="pres">
      <dgm:prSet presAssocID="{5F7BAEFE-19B5-48FF-912F-67060E00FB89}" presName="negativeSpace" presStyleCnt="0"/>
      <dgm:spPr/>
    </dgm:pt>
    <dgm:pt modelId="{F7B8A96A-95E2-4D55-9059-0AC6DE51CBDB}" type="pres">
      <dgm:prSet presAssocID="{5F7BAEFE-19B5-48FF-912F-67060E00FB89}" presName="childText" presStyleLbl="conFgAcc1" presStyleIdx="1" presStyleCnt="3">
        <dgm:presLayoutVars>
          <dgm:bulletEnabled val="1"/>
        </dgm:presLayoutVars>
      </dgm:prSet>
      <dgm:spPr/>
    </dgm:pt>
    <dgm:pt modelId="{9A34C92B-9EA7-4336-BDA4-75BA38DE5060}" type="pres">
      <dgm:prSet presAssocID="{B074CEBD-9572-443B-88B8-61E997CEE163}" presName="spaceBetweenRectangles" presStyleCnt="0"/>
      <dgm:spPr/>
    </dgm:pt>
    <dgm:pt modelId="{18F2CEFA-67C5-4341-A1C7-106B47063902}" type="pres">
      <dgm:prSet presAssocID="{DB04D6B8-9A00-4918-A2D6-2B75A15BC872}" presName="parentLin" presStyleCnt="0"/>
      <dgm:spPr/>
    </dgm:pt>
    <dgm:pt modelId="{3E426461-0637-4039-91EF-5CFD1D886290}" type="pres">
      <dgm:prSet presAssocID="{DB04D6B8-9A00-4918-A2D6-2B75A15BC872}" presName="parentLeftMargin" presStyleLbl="node1" presStyleIdx="1" presStyleCnt="3"/>
      <dgm:spPr/>
    </dgm:pt>
    <dgm:pt modelId="{D053DFCA-1057-4C4F-8B61-6E76198506A8}" type="pres">
      <dgm:prSet presAssocID="{DB04D6B8-9A00-4918-A2D6-2B75A15BC872}" presName="parentText" presStyleLbl="node1" presStyleIdx="2" presStyleCnt="3">
        <dgm:presLayoutVars>
          <dgm:chMax val="0"/>
          <dgm:bulletEnabled val="1"/>
        </dgm:presLayoutVars>
      </dgm:prSet>
      <dgm:spPr/>
    </dgm:pt>
    <dgm:pt modelId="{A1431C10-6CF2-4F3F-9A16-43DAAEF6183A}" type="pres">
      <dgm:prSet presAssocID="{DB04D6B8-9A00-4918-A2D6-2B75A15BC872}" presName="negativeSpace" presStyleCnt="0"/>
      <dgm:spPr/>
    </dgm:pt>
    <dgm:pt modelId="{59E3E5E8-B6F8-4B3D-B734-FA5EF1FF37E1}" type="pres">
      <dgm:prSet presAssocID="{DB04D6B8-9A00-4918-A2D6-2B75A15BC872}" presName="childText" presStyleLbl="conFgAcc1" presStyleIdx="2" presStyleCnt="3">
        <dgm:presLayoutVars>
          <dgm:bulletEnabled val="1"/>
        </dgm:presLayoutVars>
      </dgm:prSet>
      <dgm:spPr/>
    </dgm:pt>
  </dgm:ptLst>
  <dgm:cxnLst>
    <dgm:cxn modelId="{F8C41100-2FF8-43DD-8F09-32A4AF060590}" srcId="{492EC270-8B59-43BB-B856-13D24B9F763D}" destId="{5F7BAEFE-19B5-48FF-912F-67060E00FB89}" srcOrd="1" destOrd="0" parTransId="{4B163715-AA18-4C05-93C2-8B72D742E106}" sibTransId="{B074CEBD-9572-443B-88B8-61E997CEE163}"/>
    <dgm:cxn modelId="{939A5B2D-6E73-49EE-97CD-C171EB0BCC75}" type="presOf" srcId="{5F7BAEFE-19B5-48FF-912F-67060E00FB89}" destId="{EAAFFBE0-0749-4977-8597-BC8B68296884}" srcOrd="1" destOrd="0" presId="urn:microsoft.com/office/officeart/2005/8/layout/list1"/>
    <dgm:cxn modelId="{7D9B1834-646B-4CD9-9D2C-C814395A1655}" type="presOf" srcId="{5F7BAEFE-19B5-48FF-912F-67060E00FB89}" destId="{225AAA41-2834-4C61-95E0-4E7C6A43784C}" srcOrd="0" destOrd="0" presId="urn:microsoft.com/office/officeart/2005/8/layout/list1"/>
    <dgm:cxn modelId="{BE7F155F-5616-4E10-9FEA-6848069AFAF2}" type="presOf" srcId="{F4A29978-51AB-4B56-A1A8-E84CCE2BCE97}" destId="{5AA4491D-EBD3-4A20-BCFD-B1387FB1DED1}" srcOrd="0" destOrd="0" presId="urn:microsoft.com/office/officeart/2005/8/layout/list1"/>
    <dgm:cxn modelId="{5554CF47-A0A2-4C54-AA01-151206BE5A81}" type="presOf" srcId="{DB04D6B8-9A00-4918-A2D6-2B75A15BC872}" destId="{3E426461-0637-4039-91EF-5CFD1D886290}" srcOrd="0" destOrd="0" presId="urn:microsoft.com/office/officeart/2005/8/layout/list1"/>
    <dgm:cxn modelId="{7B0FC155-E502-42BA-AD3E-6437E5AF1646}" srcId="{492EC270-8B59-43BB-B856-13D24B9F763D}" destId="{F4A29978-51AB-4B56-A1A8-E84CCE2BCE97}" srcOrd="0" destOrd="0" parTransId="{961ACF91-8B60-48CF-B23D-D1F6DF3E12D9}" sibTransId="{74C095E0-BD7A-4C05-ADEA-80066B3E54A2}"/>
    <dgm:cxn modelId="{58C41086-D348-4ECB-A6CB-F0100B86D3DC}" type="presOf" srcId="{F4A29978-51AB-4B56-A1A8-E84CCE2BCE97}" destId="{2C5CBD42-F273-4EE5-B1D7-A5AAE9A6F0BD}" srcOrd="1" destOrd="0" presId="urn:microsoft.com/office/officeart/2005/8/layout/list1"/>
    <dgm:cxn modelId="{081C8B8C-2D77-4F74-964F-9004D79591F7}" type="presOf" srcId="{492EC270-8B59-43BB-B856-13D24B9F763D}" destId="{CCE870E1-8CF5-42FF-B8BB-0C54F1014497}" srcOrd="0" destOrd="0" presId="urn:microsoft.com/office/officeart/2005/8/layout/list1"/>
    <dgm:cxn modelId="{98423594-B22D-466F-8F60-5D9621BF3D33}" type="presOf" srcId="{DB04D6B8-9A00-4918-A2D6-2B75A15BC872}" destId="{D053DFCA-1057-4C4F-8B61-6E76198506A8}" srcOrd="1" destOrd="0" presId="urn:microsoft.com/office/officeart/2005/8/layout/list1"/>
    <dgm:cxn modelId="{07371DF5-1549-4851-A769-7956BB444DF0}" srcId="{492EC270-8B59-43BB-B856-13D24B9F763D}" destId="{DB04D6B8-9A00-4918-A2D6-2B75A15BC872}" srcOrd="2" destOrd="0" parTransId="{3298FE16-27C3-4B78-B612-18D8ABE541FB}" sibTransId="{5A65525B-1769-48B9-8377-8AA7F1DF185D}"/>
    <dgm:cxn modelId="{39B1593B-3D77-4411-8D41-9F839EB8DF4B}" type="presParOf" srcId="{CCE870E1-8CF5-42FF-B8BB-0C54F1014497}" destId="{42B1BC8B-B750-4CDD-BD7F-F37CABAC0308}" srcOrd="0" destOrd="0" presId="urn:microsoft.com/office/officeart/2005/8/layout/list1"/>
    <dgm:cxn modelId="{B95A2957-063B-4E9A-A7A8-0996A39A46E0}" type="presParOf" srcId="{42B1BC8B-B750-4CDD-BD7F-F37CABAC0308}" destId="{5AA4491D-EBD3-4A20-BCFD-B1387FB1DED1}" srcOrd="0" destOrd="0" presId="urn:microsoft.com/office/officeart/2005/8/layout/list1"/>
    <dgm:cxn modelId="{83D98A98-BDB0-44D9-81FB-2C7FFB06D4F4}" type="presParOf" srcId="{42B1BC8B-B750-4CDD-BD7F-F37CABAC0308}" destId="{2C5CBD42-F273-4EE5-B1D7-A5AAE9A6F0BD}" srcOrd="1" destOrd="0" presId="urn:microsoft.com/office/officeart/2005/8/layout/list1"/>
    <dgm:cxn modelId="{A8493928-17C6-4B38-9B68-710D6F0CAA23}" type="presParOf" srcId="{CCE870E1-8CF5-42FF-B8BB-0C54F1014497}" destId="{2C8E55AF-9198-4BF4-9144-6B5F045304C1}" srcOrd="1" destOrd="0" presId="urn:microsoft.com/office/officeart/2005/8/layout/list1"/>
    <dgm:cxn modelId="{F88FD903-381E-464B-B6B9-781C86A459D1}" type="presParOf" srcId="{CCE870E1-8CF5-42FF-B8BB-0C54F1014497}" destId="{25C1D1B1-C344-44F5-A728-8CA3E343CE8D}" srcOrd="2" destOrd="0" presId="urn:microsoft.com/office/officeart/2005/8/layout/list1"/>
    <dgm:cxn modelId="{FDF5EA13-7646-4CDA-AAF5-D79E6C1A5D0C}" type="presParOf" srcId="{CCE870E1-8CF5-42FF-B8BB-0C54F1014497}" destId="{12A8D92B-36FB-4370-B22B-AF3E3E087F08}" srcOrd="3" destOrd="0" presId="urn:microsoft.com/office/officeart/2005/8/layout/list1"/>
    <dgm:cxn modelId="{964FA770-BA72-430C-A890-7B4315A1E48C}" type="presParOf" srcId="{CCE870E1-8CF5-42FF-B8BB-0C54F1014497}" destId="{9DD7F879-A89D-47CF-BEFF-1404370195EA}" srcOrd="4" destOrd="0" presId="urn:microsoft.com/office/officeart/2005/8/layout/list1"/>
    <dgm:cxn modelId="{5043BABA-65EF-4F4E-A52B-31FFA269D825}" type="presParOf" srcId="{9DD7F879-A89D-47CF-BEFF-1404370195EA}" destId="{225AAA41-2834-4C61-95E0-4E7C6A43784C}" srcOrd="0" destOrd="0" presId="urn:microsoft.com/office/officeart/2005/8/layout/list1"/>
    <dgm:cxn modelId="{ED4FF3CE-1A80-417D-B4E1-8DD928AEC4D5}" type="presParOf" srcId="{9DD7F879-A89D-47CF-BEFF-1404370195EA}" destId="{EAAFFBE0-0749-4977-8597-BC8B68296884}" srcOrd="1" destOrd="0" presId="urn:microsoft.com/office/officeart/2005/8/layout/list1"/>
    <dgm:cxn modelId="{9A9B4BDD-7013-4E8A-A1CB-BD5F17A41083}" type="presParOf" srcId="{CCE870E1-8CF5-42FF-B8BB-0C54F1014497}" destId="{5C107328-DF61-4F69-8DBC-D6FE3AB73069}" srcOrd="5" destOrd="0" presId="urn:microsoft.com/office/officeart/2005/8/layout/list1"/>
    <dgm:cxn modelId="{D62492EC-DDF7-445F-A91C-FC0F6E31F5DE}" type="presParOf" srcId="{CCE870E1-8CF5-42FF-B8BB-0C54F1014497}" destId="{F7B8A96A-95E2-4D55-9059-0AC6DE51CBDB}" srcOrd="6" destOrd="0" presId="urn:microsoft.com/office/officeart/2005/8/layout/list1"/>
    <dgm:cxn modelId="{01A068B8-2044-468A-A343-F5CA63866D9B}" type="presParOf" srcId="{CCE870E1-8CF5-42FF-B8BB-0C54F1014497}" destId="{9A34C92B-9EA7-4336-BDA4-75BA38DE5060}" srcOrd="7" destOrd="0" presId="urn:microsoft.com/office/officeart/2005/8/layout/list1"/>
    <dgm:cxn modelId="{16475E9E-B135-4896-85A1-9FE071E095FE}" type="presParOf" srcId="{CCE870E1-8CF5-42FF-B8BB-0C54F1014497}" destId="{18F2CEFA-67C5-4341-A1C7-106B47063902}" srcOrd="8" destOrd="0" presId="urn:microsoft.com/office/officeart/2005/8/layout/list1"/>
    <dgm:cxn modelId="{5DFDA7A5-A7D3-4A0F-BEFC-D9558B9FECC9}" type="presParOf" srcId="{18F2CEFA-67C5-4341-A1C7-106B47063902}" destId="{3E426461-0637-4039-91EF-5CFD1D886290}" srcOrd="0" destOrd="0" presId="urn:microsoft.com/office/officeart/2005/8/layout/list1"/>
    <dgm:cxn modelId="{D2A4428D-F1F7-4D5F-A38B-CAA2CBED32F5}" type="presParOf" srcId="{18F2CEFA-67C5-4341-A1C7-106B47063902}" destId="{D053DFCA-1057-4C4F-8B61-6E76198506A8}" srcOrd="1" destOrd="0" presId="urn:microsoft.com/office/officeart/2005/8/layout/list1"/>
    <dgm:cxn modelId="{E45BCD20-D60A-45B8-A789-CAC2BCAD8006}" type="presParOf" srcId="{CCE870E1-8CF5-42FF-B8BB-0C54F1014497}" destId="{A1431C10-6CF2-4F3F-9A16-43DAAEF6183A}" srcOrd="9" destOrd="0" presId="urn:microsoft.com/office/officeart/2005/8/layout/list1"/>
    <dgm:cxn modelId="{8A0A6D3D-CD72-4E03-BF7C-9D3FA3836A0D}" type="presParOf" srcId="{CCE870E1-8CF5-42FF-B8BB-0C54F1014497}" destId="{59E3E5E8-B6F8-4B3D-B734-FA5EF1FF37E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9F5242-FFCF-47E0-966B-AC57EC71E77D}" type="doc">
      <dgm:prSet loTypeId="urn:microsoft.com/office/officeart/2005/8/layout/pyramid2" loCatId="pyramid" qsTypeId="urn:microsoft.com/office/officeart/2005/8/quickstyle/simple1" qsCatId="simple" csTypeId="urn:microsoft.com/office/officeart/2005/8/colors/accent1_2" csCatId="accent1" phldr="1"/>
      <dgm:spPr/>
    </dgm:pt>
    <dgm:pt modelId="{E63D160C-8AC0-43E2-A588-36DB97F430DF}">
      <dgm:prSet phldrT="[Text]"/>
      <dgm:spPr/>
      <dgm:t>
        <a:bodyPr/>
        <a:lstStyle/>
        <a:p>
          <a:r>
            <a:rPr lang="hu-HU" dirty="0"/>
            <a:t>World Order / Morality</a:t>
          </a:r>
          <a:endParaRPr lang="en-GB" dirty="0"/>
        </a:p>
      </dgm:t>
    </dgm:pt>
    <dgm:pt modelId="{66EACD6E-E2B1-442B-BB07-D8263D246B16}" type="parTrans" cxnId="{BA6F0088-46B5-4F84-B5C8-60FCABBEF1B1}">
      <dgm:prSet/>
      <dgm:spPr/>
      <dgm:t>
        <a:bodyPr/>
        <a:lstStyle/>
        <a:p>
          <a:endParaRPr lang="en-GB"/>
        </a:p>
      </dgm:t>
    </dgm:pt>
    <dgm:pt modelId="{D684D48B-6740-45E8-9B82-11F332937ED9}" type="sibTrans" cxnId="{BA6F0088-46B5-4F84-B5C8-60FCABBEF1B1}">
      <dgm:prSet/>
      <dgm:spPr/>
      <dgm:t>
        <a:bodyPr/>
        <a:lstStyle/>
        <a:p>
          <a:endParaRPr lang="en-GB"/>
        </a:p>
      </dgm:t>
    </dgm:pt>
    <dgm:pt modelId="{6584AAE4-85F6-49AF-91A8-FF8B91409DD7}">
      <dgm:prSet phldrT="[Text]"/>
      <dgm:spPr/>
      <dgm:t>
        <a:bodyPr/>
        <a:lstStyle/>
        <a:p>
          <a:r>
            <a:rPr lang="hu-HU" dirty="0"/>
            <a:t>States’ interest</a:t>
          </a:r>
          <a:endParaRPr lang="en-GB" dirty="0"/>
        </a:p>
      </dgm:t>
    </dgm:pt>
    <dgm:pt modelId="{B97A178E-613F-4B02-884C-B9D650CB2EB9}" type="parTrans" cxnId="{4E4D999C-B7E7-4DD3-BFB2-B1B989D26E07}">
      <dgm:prSet/>
      <dgm:spPr/>
      <dgm:t>
        <a:bodyPr/>
        <a:lstStyle/>
        <a:p>
          <a:endParaRPr lang="en-GB"/>
        </a:p>
      </dgm:t>
    </dgm:pt>
    <dgm:pt modelId="{A082C491-8BFF-4A2E-9FED-27E7B3D0DA7E}" type="sibTrans" cxnId="{4E4D999C-B7E7-4DD3-BFB2-B1B989D26E07}">
      <dgm:prSet/>
      <dgm:spPr/>
      <dgm:t>
        <a:bodyPr/>
        <a:lstStyle/>
        <a:p>
          <a:endParaRPr lang="en-GB"/>
        </a:p>
      </dgm:t>
    </dgm:pt>
    <dgm:pt modelId="{F4DF85C6-7D93-471E-8C9B-E4D12BD3BDBB}">
      <dgm:prSet phldrT="[Text]"/>
      <dgm:spPr/>
      <dgm:t>
        <a:bodyPr/>
        <a:lstStyle/>
        <a:p>
          <a:r>
            <a:rPr lang="hu-HU" dirty="0"/>
            <a:t>People of state / area</a:t>
          </a:r>
          <a:endParaRPr lang="en-GB" dirty="0"/>
        </a:p>
      </dgm:t>
    </dgm:pt>
    <dgm:pt modelId="{B53C6735-BAF6-4838-95D7-D772383555D1}" type="parTrans" cxnId="{9C38B8C7-8999-4685-AFAE-7B5094CB28B2}">
      <dgm:prSet/>
      <dgm:spPr/>
      <dgm:t>
        <a:bodyPr/>
        <a:lstStyle/>
        <a:p>
          <a:endParaRPr lang="en-GB"/>
        </a:p>
      </dgm:t>
    </dgm:pt>
    <dgm:pt modelId="{47BACF91-5783-4721-BD7F-E4B7B1B4CC77}" type="sibTrans" cxnId="{9C38B8C7-8999-4685-AFAE-7B5094CB28B2}">
      <dgm:prSet/>
      <dgm:spPr/>
      <dgm:t>
        <a:bodyPr/>
        <a:lstStyle/>
        <a:p>
          <a:endParaRPr lang="en-GB"/>
        </a:p>
      </dgm:t>
    </dgm:pt>
    <dgm:pt modelId="{8B7DBCAC-6E25-491B-94FB-84D353489667}" type="pres">
      <dgm:prSet presAssocID="{289F5242-FFCF-47E0-966B-AC57EC71E77D}" presName="compositeShape" presStyleCnt="0">
        <dgm:presLayoutVars>
          <dgm:dir/>
          <dgm:resizeHandles/>
        </dgm:presLayoutVars>
      </dgm:prSet>
      <dgm:spPr/>
    </dgm:pt>
    <dgm:pt modelId="{D4686CD3-0783-4433-B2C2-3B62CA40C61B}" type="pres">
      <dgm:prSet presAssocID="{289F5242-FFCF-47E0-966B-AC57EC71E77D}" presName="pyramid" presStyleLbl="node1" presStyleIdx="0" presStyleCnt="1"/>
      <dgm:spPr/>
    </dgm:pt>
    <dgm:pt modelId="{0E12EC9C-588D-418D-A875-4EDB99996C59}" type="pres">
      <dgm:prSet presAssocID="{289F5242-FFCF-47E0-966B-AC57EC71E77D}" presName="theList" presStyleCnt="0"/>
      <dgm:spPr/>
    </dgm:pt>
    <dgm:pt modelId="{B0C60364-9D07-4A4F-9C16-12A19789C2D7}" type="pres">
      <dgm:prSet presAssocID="{E63D160C-8AC0-43E2-A588-36DB97F430DF}" presName="aNode" presStyleLbl="fgAcc1" presStyleIdx="0" presStyleCnt="3">
        <dgm:presLayoutVars>
          <dgm:bulletEnabled val="1"/>
        </dgm:presLayoutVars>
      </dgm:prSet>
      <dgm:spPr/>
    </dgm:pt>
    <dgm:pt modelId="{84D42F8C-A1CC-424B-98DB-796B6801C24D}" type="pres">
      <dgm:prSet presAssocID="{E63D160C-8AC0-43E2-A588-36DB97F430DF}" presName="aSpace" presStyleCnt="0"/>
      <dgm:spPr/>
    </dgm:pt>
    <dgm:pt modelId="{4B586005-B74C-4E22-AC3F-783B0ABF5D44}" type="pres">
      <dgm:prSet presAssocID="{6584AAE4-85F6-49AF-91A8-FF8B91409DD7}" presName="aNode" presStyleLbl="fgAcc1" presStyleIdx="1" presStyleCnt="3">
        <dgm:presLayoutVars>
          <dgm:bulletEnabled val="1"/>
        </dgm:presLayoutVars>
      </dgm:prSet>
      <dgm:spPr/>
    </dgm:pt>
    <dgm:pt modelId="{BE1AF299-2430-4776-BF4E-4D8AA327565C}" type="pres">
      <dgm:prSet presAssocID="{6584AAE4-85F6-49AF-91A8-FF8B91409DD7}" presName="aSpace" presStyleCnt="0"/>
      <dgm:spPr/>
    </dgm:pt>
    <dgm:pt modelId="{337C8C48-18BF-4581-8A26-2F4102AC1E06}" type="pres">
      <dgm:prSet presAssocID="{F4DF85C6-7D93-471E-8C9B-E4D12BD3BDBB}" presName="aNode" presStyleLbl="fgAcc1" presStyleIdx="2" presStyleCnt="3">
        <dgm:presLayoutVars>
          <dgm:bulletEnabled val="1"/>
        </dgm:presLayoutVars>
      </dgm:prSet>
      <dgm:spPr/>
    </dgm:pt>
    <dgm:pt modelId="{5293456D-4210-41AF-926F-8280DD4F785D}" type="pres">
      <dgm:prSet presAssocID="{F4DF85C6-7D93-471E-8C9B-E4D12BD3BDBB}" presName="aSpace" presStyleCnt="0"/>
      <dgm:spPr/>
    </dgm:pt>
  </dgm:ptLst>
  <dgm:cxnLst>
    <dgm:cxn modelId="{DA9ECE24-8447-49E3-98D8-B457968C3D4B}" type="presOf" srcId="{6584AAE4-85F6-49AF-91A8-FF8B91409DD7}" destId="{4B586005-B74C-4E22-AC3F-783B0ABF5D44}" srcOrd="0" destOrd="0" presId="urn:microsoft.com/office/officeart/2005/8/layout/pyramid2"/>
    <dgm:cxn modelId="{4818E82B-094F-4313-85B5-1D55801F4BEF}" type="presOf" srcId="{289F5242-FFCF-47E0-966B-AC57EC71E77D}" destId="{8B7DBCAC-6E25-491B-94FB-84D353489667}" srcOrd="0" destOrd="0" presId="urn:microsoft.com/office/officeart/2005/8/layout/pyramid2"/>
    <dgm:cxn modelId="{BB150558-2BC5-41AE-AA33-AB322136A112}" type="presOf" srcId="{F4DF85C6-7D93-471E-8C9B-E4D12BD3BDBB}" destId="{337C8C48-18BF-4581-8A26-2F4102AC1E06}" srcOrd="0" destOrd="0" presId="urn:microsoft.com/office/officeart/2005/8/layout/pyramid2"/>
    <dgm:cxn modelId="{BA6F0088-46B5-4F84-B5C8-60FCABBEF1B1}" srcId="{289F5242-FFCF-47E0-966B-AC57EC71E77D}" destId="{E63D160C-8AC0-43E2-A588-36DB97F430DF}" srcOrd="0" destOrd="0" parTransId="{66EACD6E-E2B1-442B-BB07-D8263D246B16}" sibTransId="{D684D48B-6740-45E8-9B82-11F332937ED9}"/>
    <dgm:cxn modelId="{4E4D999C-B7E7-4DD3-BFB2-B1B989D26E07}" srcId="{289F5242-FFCF-47E0-966B-AC57EC71E77D}" destId="{6584AAE4-85F6-49AF-91A8-FF8B91409DD7}" srcOrd="1" destOrd="0" parTransId="{B97A178E-613F-4B02-884C-B9D650CB2EB9}" sibTransId="{A082C491-8BFF-4A2E-9FED-27E7B3D0DA7E}"/>
    <dgm:cxn modelId="{2A089F9D-3E5D-41F9-BBF1-4B7A72A9DEA5}" type="presOf" srcId="{E63D160C-8AC0-43E2-A588-36DB97F430DF}" destId="{B0C60364-9D07-4A4F-9C16-12A19789C2D7}" srcOrd="0" destOrd="0" presId="urn:microsoft.com/office/officeart/2005/8/layout/pyramid2"/>
    <dgm:cxn modelId="{9C38B8C7-8999-4685-AFAE-7B5094CB28B2}" srcId="{289F5242-FFCF-47E0-966B-AC57EC71E77D}" destId="{F4DF85C6-7D93-471E-8C9B-E4D12BD3BDBB}" srcOrd="2" destOrd="0" parTransId="{B53C6735-BAF6-4838-95D7-D772383555D1}" sibTransId="{47BACF91-5783-4721-BD7F-E4B7B1B4CC77}"/>
    <dgm:cxn modelId="{0655B5A4-7E9E-4F81-AA1C-148250249FCE}" type="presParOf" srcId="{8B7DBCAC-6E25-491B-94FB-84D353489667}" destId="{D4686CD3-0783-4433-B2C2-3B62CA40C61B}" srcOrd="0" destOrd="0" presId="urn:microsoft.com/office/officeart/2005/8/layout/pyramid2"/>
    <dgm:cxn modelId="{6AC38348-608B-48D1-BA50-B6C3B50A6956}" type="presParOf" srcId="{8B7DBCAC-6E25-491B-94FB-84D353489667}" destId="{0E12EC9C-588D-418D-A875-4EDB99996C59}" srcOrd="1" destOrd="0" presId="urn:microsoft.com/office/officeart/2005/8/layout/pyramid2"/>
    <dgm:cxn modelId="{104F0FF0-E41A-45DA-B74F-8832ED35AEF1}" type="presParOf" srcId="{0E12EC9C-588D-418D-A875-4EDB99996C59}" destId="{B0C60364-9D07-4A4F-9C16-12A19789C2D7}" srcOrd="0" destOrd="0" presId="urn:microsoft.com/office/officeart/2005/8/layout/pyramid2"/>
    <dgm:cxn modelId="{A38D2F85-6F1F-4804-89A5-924A27C1ABA8}" type="presParOf" srcId="{0E12EC9C-588D-418D-A875-4EDB99996C59}" destId="{84D42F8C-A1CC-424B-98DB-796B6801C24D}" srcOrd="1" destOrd="0" presId="urn:microsoft.com/office/officeart/2005/8/layout/pyramid2"/>
    <dgm:cxn modelId="{438E6D07-12B6-4FAC-A7B8-3C639E17294D}" type="presParOf" srcId="{0E12EC9C-588D-418D-A875-4EDB99996C59}" destId="{4B586005-B74C-4E22-AC3F-783B0ABF5D44}" srcOrd="2" destOrd="0" presId="urn:microsoft.com/office/officeart/2005/8/layout/pyramid2"/>
    <dgm:cxn modelId="{60374219-6A5B-40A4-931F-7163966E6905}" type="presParOf" srcId="{0E12EC9C-588D-418D-A875-4EDB99996C59}" destId="{BE1AF299-2430-4776-BF4E-4D8AA327565C}" srcOrd="3" destOrd="0" presId="urn:microsoft.com/office/officeart/2005/8/layout/pyramid2"/>
    <dgm:cxn modelId="{4C66E761-C723-4D62-AE30-8ADC510F728E}" type="presParOf" srcId="{0E12EC9C-588D-418D-A875-4EDB99996C59}" destId="{337C8C48-18BF-4581-8A26-2F4102AC1E06}" srcOrd="4" destOrd="0" presId="urn:microsoft.com/office/officeart/2005/8/layout/pyramid2"/>
    <dgm:cxn modelId="{D6706EA1-D3CA-4301-802F-3BA4628D9460}" type="presParOf" srcId="{0E12EC9C-588D-418D-A875-4EDB99996C59}" destId="{5293456D-4210-41AF-926F-8280DD4F785D}"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9F5242-FFCF-47E0-966B-AC57EC71E77D}" type="doc">
      <dgm:prSet loTypeId="urn:microsoft.com/office/officeart/2005/8/layout/pyramid2" loCatId="pyramid" qsTypeId="urn:microsoft.com/office/officeart/2005/8/quickstyle/simple1" qsCatId="simple" csTypeId="urn:microsoft.com/office/officeart/2005/8/colors/accent1_2" csCatId="accent1" phldr="1"/>
      <dgm:spPr/>
    </dgm:pt>
    <dgm:pt modelId="{E63D160C-8AC0-43E2-A588-36DB97F430DF}">
      <dgm:prSet phldrT="[Text]"/>
      <dgm:spPr/>
      <dgm:t>
        <a:bodyPr/>
        <a:lstStyle/>
        <a:p>
          <a:r>
            <a:rPr lang="hu-HU" dirty="0"/>
            <a:t>World Order / Morality</a:t>
          </a:r>
          <a:endParaRPr lang="en-GB" dirty="0"/>
        </a:p>
      </dgm:t>
    </dgm:pt>
    <dgm:pt modelId="{66EACD6E-E2B1-442B-BB07-D8263D246B16}" type="parTrans" cxnId="{BA6F0088-46B5-4F84-B5C8-60FCABBEF1B1}">
      <dgm:prSet/>
      <dgm:spPr/>
      <dgm:t>
        <a:bodyPr/>
        <a:lstStyle/>
        <a:p>
          <a:endParaRPr lang="en-GB"/>
        </a:p>
      </dgm:t>
    </dgm:pt>
    <dgm:pt modelId="{D684D48B-6740-45E8-9B82-11F332937ED9}" type="sibTrans" cxnId="{BA6F0088-46B5-4F84-B5C8-60FCABBEF1B1}">
      <dgm:prSet/>
      <dgm:spPr/>
      <dgm:t>
        <a:bodyPr/>
        <a:lstStyle/>
        <a:p>
          <a:endParaRPr lang="en-GB"/>
        </a:p>
      </dgm:t>
    </dgm:pt>
    <dgm:pt modelId="{6584AAE4-85F6-49AF-91A8-FF8B91409DD7}">
      <dgm:prSet phldrT="[Text]"/>
      <dgm:spPr/>
      <dgm:t>
        <a:bodyPr/>
        <a:lstStyle/>
        <a:p>
          <a:r>
            <a:rPr lang="hu-HU" dirty="0"/>
            <a:t>States’ interest</a:t>
          </a:r>
          <a:endParaRPr lang="en-GB" dirty="0"/>
        </a:p>
      </dgm:t>
    </dgm:pt>
    <dgm:pt modelId="{B97A178E-613F-4B02-884C-B9D650CB2EB9}" type="parTrans" cxnId="{4E4D999C-B7E7-4DD3-BFB2-B1B989D26E07}">
      <dgm:prSet/>
      <dgm:spPr/>
      <dgm:t>
        <a:bodyPr/>
        <a:lstStyle/>
        <a:p>
          <a:endParaRPr lang="en-GB"/>
        </a:p>
      </dgm:t>
    </dgm:pt>
    <dgm:pt modelId="{A082C491-8BFF-4A2E-9FED-27E7B3D0DA7E}" type="sibTrans" cxnId="{4E4D999C-B7E7-4DD3-BFB2-B1B989D26E07}">
      <dgm:prSet/>
      <dgm:spPr/>
      <dgm:t>
        <a:bodyPr/>
        <a:lstStyle/>
        <a:p>
          <a:endParaRPr lang="en-GB"/>
        </a:p>
      </dgm:t>
    </dgm:pt>
    <dgm:pt modelId="{F4DF85C6-7D93-471E-8C9B-E4D12BD3BDBB}">
      <dgm:prSet phldrT="[Text]"/>
      <dgm:spPr/>
      <dgm:t>
        <a:bodyPr/>
        <a:lstStyle/>
        <a:p>
          <a:r>
            <a:rPr lang="hu-HU" dirty="0">
              <a:solidFill>
                <a:srgbClr val="FF0000"/>
              </a:solidFill>
            </a:rPr>
            <a:t>People of state / area</a:t>
          </a:r>
          <a:endParaRPr lang="en-GB" dirty="0">
            <a:solidFill>
              <a:srgbClr val="FF0000"/>
            </a:solidFill>
          </a:endParaRPr>
        </a:p>
      </dgm:t>
    </dgm:pt>
    <dgm:pt modelId="{B53C6735-BAF6-4838-95D7-D772383555D1}" type="parTrans" cxnId="{9C38B8C7-8999-4685-AFAE-7B5094CB28B2}">
      <dgm:prSet/>
      <dgm:spPr/>
      <dgm:t>
        <a:bodyPr/>
        <a:lstStyle/>
        <a:p>
          <a:endParaRPr lang="en-GB"/>
        </a:p>
      </dgm:t>
    </dgm:pt>
    <dgm:pt modelId="{47BACF91-5783-4721-BD7F-E4B7B1B4CC77}" type="sibTrans" cxnId="{9C38B8C7-8999-4685-AFAE-7B5094CB28B2}">
      <dgm:prSet/>
      <dgm:spPr/>
      <dgm:t>
        <a:bodyPr/>
        <a:lstStyle/>
        <a:p>
          <a:endParaRPr lang="en-GB"/>
        </a:p>
      </dgm:t>
    </dgm:pt>
    <dgm:pt modelId="{8B7DBCAC-6E25-491B-94FB-84D353489667}" type="pres">
      <dgm:prSet presAssocID="{289F5242-FFCF-47E0-966B-AC57EC71E77D}" presName="compositeShape" presStyleCnt="0">
        <dgm:presLayoutVars>
          <dgm:dir/>
          <dgm:resizeHandles/>
        </dgm:presLayoutVars>
      </dgm:prSet>
      <dgm:spPr/>
    </dgm:pt>
    <dgm:pt modelId="{D4686CD3-0783-4433-B2C2-3B62CA40C61B}" type="pres">
      <dgm:prSet presAssocID="{289F5242-FFCF-47E0-966B-AC57EC71E77D}" presName="pyramid" presStyleLbl="node1" presStyleIdx="0" presStyleCnt="1"/>
      <dgm:spPr/>
    </dgm:pt>
    <dgm:pt modelId="{0E12EC9C-588D-418D-A875-4EDB99996C59}" type="pres">
      <dgm:prSet presAssocID="{289F5242-FFCF-47E0-966B-AC57EC71E77D}" presName="theList" presStyleCnt="0"/>
      <dgm:spPr/>
    </dgm:pt>
    <dgm:pt modelId="{B0C60364-9D07-4A4F-9C16-12A19789C2D7}" type="pres">
      <dgm:prSet presAssocID="{E63D160C-8AC0-43E2-A588-36DB97F430DF}" presName="aNode" presStyleLbl="fgAcc1" presStyleIdx="0" presStyleCnt="3">
        <dgm:presLayoutVars>
          <dgm:bulletEnabled val="1"/>
        </dgm:presLayoutVars>
      </dgm:prSet>
      <dgm:spPr/>
    </dgm:pt>
    <dgm:pt modelId="{84D42F8C-A1CC-424B-98DB-796B6801C24D}" type="pres">
      <dgm:prSet presAssocID="{E63D160C-8AC0-43E2-A588-36DB97F430DF}" presName="aSpace" presStyleCnt="0"/>
      <dgm:spPr/>
    </dgm:pt>
    <dgm:pt modelId="{4B586005-B74C-4E22-AC3F-783B0ABF5D44}" type="pres">
      <dgm:prSet presAssocID="{6584AAE4-85F6-49AF-91A8-FF8B91409DD7}" presName="aNode" presStyleLbl="fgAcc1" presStyleIdx="1" presStyleCnt="3">
        <dgm:presLayoutVars>
          <dgm:bulletEnabled val="1"/>
        </dgm:presLayoutVars>
      </dgm:prSet>
      <dgm:spPr/>
    </dgm:pt>
    <dgm:pt modelId="{BE1AF299-2430-4776-BF4E-4D8AA327565C}" type="pres">
      <dgm:prSet presAssocID="{6584AAE4-85F6-49AF-91A8-FF8B91409DD7}" presName="aSpace" presStyleCnt="0"/>
      <dgm:spPr/>
    </dgm:pt>
    <dgm:pt modelId="{337C8C48-18BF-4581-8A26-2F4102AC1E06}" type="pres">
      <dgm:prSet presAssocID="{F4DF85C6-7D93-471E-8C9B-E4D12BD3BDBB}" presName="aNode" presStyleLbl="fgAcc1" presStyleIdx="2" presStyleCnt="3">
        <dgm:presLayoutVars>
          <dgm:bulletEnabled val="1"/>
        </dgm:presLayoutVars>
      </dgm:prSet>
      <dgm:spPr/>
    </dgm:pt>
    <dgm:pt modelId="{5293456D-4210-41AF-926F-8280DD4F785D}" type="pres">
      <dgm:prSet presAssocID="{F4DF85C6-7D93-471E-8C9B-E4D12BD3BDBB}" presName="aSpace" presStyleCnt="0"/>
      <dgm:spPr/>
    </dgm:pt>
  </dgm:ptLst>
  <dgm:cxnLst>
    <dgm:cxn modelId="{DA9ECE24-8447-49E3-98D8-B457968C3D4B}" type="presOf" srcId="{6584AAE4-85F6-49AF-91A8-FF8B91409DD7}" destId="{4B586005-B74C-4E22-AC3F-783B0ABF5D44}" srcOrd="0" destOrd="0" presId="urn:microsoft.com/office/officeart/2005/8/layout/pyramid2"/>
    <dgm:cxn modelId="{4818E82B-094F-4313-85B5-1D55801F4BEF}" type="presOf" srcId="{289F5242-FFCF-47E0-966B-AC57EC71E77D}" destId="{8B7DBCAC-6E25-491B-94FB-84D353489667}" srcOrd="0" destOrd="0" presId="urn:microsoft.com/office/officeart/2005/8/layout/pyramid2"/>
    <dgm:cxn modelId="{BB150558-2BC5-41AE-AA33-AB322136A112}" type="presOf" srcId="{F4DF85C6-7D93-471E-8C9B-E4D12BD3BDBB}" destId="{337C8C48-18BF-4581-8A26-2F4102AC1E06}" srcOrd="0" destOrd="0" presId="urn:microsoft.com/office/officeart/2005/8/layout/pyramid2"/>
    <dgm:cxn modelId="{BA6F0088-46B5-4F84-B5C8-60FCABBEF1B1}" srcId="{289F5242-FFCF-47E0-966B-AC57EC71E77D}" destId="{E63D160C-8AC0-43E2-A588-36DB97F430DF}" srcOrd="0" destOrd="0" parTransId="{66EACD6E-E2B1-442B-BB07-D8263D246B16}" sibTransId="{D684D48B-6740-45E8-9B82-11F332937ED9}"/>
    <dgm:cxn modelId="{4E4D999C-B7E7-4DD3-BFB2-B1B989D26E07}" srcId="{289F5242-FFCF-47E0-966B-AC57EC71E77D}" destId="{6584AAE4-85F6-49AF-91A8-FF8B91409DD7}" srcOrd="1" destOrd="0" parTransId="{B97A178E-613F-4B02-884C-B9D650CB2EB9}" sibTransId="{A082C491-8BFF-4A2E-9FED-27E7B3D0DA7E}"/>
    <dgm:cxn modelId="{2A089F9D-3E5D-41F9-BBF1-4B7A72A9DEA5}" type="presOf" srcId="{E63D160C-8AC0-43E2-A588-36DB97F430DF}" destId="{B0C60364-9D07-4A4F-9C16-12A19789C2D7}" srcOrd="0" destOrd="0" presId="urn:microsoft.com/office/officeart/2005/8/layout/pyramid2"/>
    <dgm:cxn modelId="{9C38B8C7-8999-4685-AFAE-7B5094CB28B2}" srcId="{289F5242-FFCF-47E0-966B-AC57EC71E77D}" destId="{F4DF85C6-7D93-471E-8C9B-E4D12BD3BDBB}" srcOrd="2" destOrd="0" parTransId="{B53C6735-BAF6-4838-95D7-D772383555D1}" sibTransId="{47BACF91-5783-4721-BD7F-E4B7B1B4CC77}"/>
    <dgm:cxn modelId="{0655B5A4-7E9E-4F81-AA1C-148250249FCE}" type="presParOf" srcId="{8B7DBCAC-6E25-491B-94FB-84D353489667}" destId="{D4686CD3-0783-4433-B2C2-3B62CA40C61B}" srcOrd="0" destOrd="0" presId="urn:microsoft.com/office/officeart/2005/8/layout/pyramid2"/>
    <dgm:cxn modelId="{6AC38348-608B-48D1-BA50-B6C3B50A6956}" type="presParOf" srcId="{8B7DBCAC-6E25-491B-94FB-84D353489667}" destId="{0E12EC9C-588D-418D-A875-4EDB99996C59}" srcOrd="1" destOrd="0" presId="urn:microsoft.com/office/officeart/2005/8/layout/pyramid2"/>
    <dgm:cxn modelId="{104F0FF0-E41A-45DA-B74F-8832ED35AEF1}" type="presParOf" srcId="{0E12EC9C-588D-418D-A875-4EDB99996C59}" destId="{B0C60364-9D07-4A4F-9C16-12A19789C2D7}" srcOrd="0" destOrd="0" presId="urn:microsoft.com/office/officeart/2005/8/layout/pyramid2"/>
    <dgm:cxn modelId="{A38D2F85-6F1F-4804-89A5-924A27C1ABA8}" type="presParOf" srcId="{0E12EC9C-588D-418D-A875-4EDB99996C59}" destId="{84D42F8C-A1CC-424B-98DB-796B6801C24D}" srcOrd="1" destOrd="0" presId="urn:microsoft.com/office/officeart/2005/8/layout/pyramid2"/>
    <dgm:cxn modelId="{438E6D07-12B6-4FAC-A7B8-3C639E17294D}" type="presParOf" srcId="{0E12EC9C-588D-418D-A875-4EDB99996C59}" destId="{4B586005-B74C-4E22-AC3F-783B0ABF5D44}" srcOrd="2" destOrd="0" presId="urn:microsoft.com/office/officeart/2005/8/layout/pyramid2"/>
    <dgm:cxn modelId="{60374219-6A5B-40A4-931F-7163966E6905}" type="presParOf" srcId="{0E12EC9C-588D-418D-A875-4EDB99996C59}" destId="{BE1AF299-2430-4776-BF4E-4D8AA327565C}" srcOrd="3" destOrd="0" presId="urn:microsoft.com/office/officeart/2005/8/layout/pyramid2"/>
    <dgm:cxn modelId="{4C66E761-C723-4D62-AE30-8ADC510F728E}" type="presParOf" srcId="{0E12EC9C-588D-418D-A875-4EDB99996C59}" destId="{337C8C48-18BF-4581-8A26-2F4102AC1E06}" srcOrd="4" destOrd="0" presId="urn:microsoft.com/office/officeart/2005/8/layout/pyramid2"/>
    <dgm:cxn modelId="{D6706EA1-D3CA-4301-802F-3BA4628D9460}" type="presParOf" srcId="{0E12EC9C-588D-418D-A875-4EDB99996C59}" destId="{5293456D-4210-41AF-926F-8280DD4F785D}"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89F5242-FFCF-47E0-966B-AC57EC71E77D}" type="doc">
      <dgm:prSet loTypeId="urn:microsoft.com/office/officeart/2005/8/layout/pyramid2" loCatId="pyramid" qsTypeId="urn:microsoft.com/office/officeart/2005/8/quickstyle/simple1" qsCatId="simple" csTypeId="urn:microsoft.com/office/officeart/2005/8/colors/accent1_2" csCatId="accent1" phldr="1"/>
      <dgm:spPr/>
    </dgm:pt>
    <dgm:pt modelId="{E63D160C-8AC0-43E2-A588-36DB97F430DF}">
      <dgm:prSet phldrT="[Text]"/>
      <dgm:spPr/>
      <dgm:t>
        <a:bodyPr/>
        <a:lstStyle/>
        <a:p>
          <a:r>
            <a:rPr lang="hu-HU" dirty="0">
              <a:solidFill>
                <a:schemeClr val="tx2"/>
              </a:solidFill>
            </a:rPr>
            <a:t>World Order / Morality</a:t>
          </a:r>
          <a:endParaRPr lang="en-GB" dirty="0">
            <a:solidFill>
              <a:schemeClr val="tx2"/>
            </a:solidFill>
          </a:endParaRPr>
        </a:p>
      </dgm:t>
    </dgm:pt>
    <dgm:pt modelId="{66EACD6E-E2B1-442B-BB07-D8263D246B16}" type="parTrans" cxnId="{BA6F0088-46B5-4F84-B5C8-60FCABBEF1B1}">
      <dgm:prSet/>
      <dgm:spPr/>
      <dgm:t>
        <a:bodyPr/>
        <a:lstStyle/>
        <a:p>
          <a:endParaRPr lang="en-GB"/>
        </a:p>
      </dgm:t>
    </dgm:pt>
    <dgm:pt modelId="{D684D48B-6740-45E8-9B82-11F332937ED9}" type="sibTrans" cxnId="{BA6F0088-46B5-4F84-B5C8-60FCABBEF1B1}">
      <dgm:prSet/>
      <dgm:spPr/>
      <dgm:t>
        <a:bodyPr/>
        <a:lstStyle/>
        <a:p>
          <a:endParaRPr lang="en-GB"/>
        </a:p>
      </dgm:t>
    </dgm:pt>
    <dgm:pt modelId="{6584AAE4-85F6-49AF-91A8-FF8B91409DD7}">
      <dgm:prSet phldrT="[Text]"/>
      <dgm:spPr/>
      <dgm:t>
        <a:bodyPr/>
        <a:lstStyle/>
        <a:p>
          <a:r>
            <a:rPr lang="hu-HU" dirty="0">
              <a:solidFill>
                <a:srgbClr val="FF0000"/>
              </a:solidFill>
            </a:rPr>
            <a:t>States’ interest</a:t>
          </a:r>
          <a:endParaRPr lang="en-GB" dirty="0">
            <a:solidFill>
              <a:srgbClr val="FF0000"/>
            </a:solidFill>
          </a:endParaRPr>
        </a:p>
      </dgm:t>
    </dgm:pt>
    <dgm:pt modelId="{B97A178E-613F-4B02-884C-B9D650CB2EB9}" type="parTrans" cxnId="{4E4D999C-B7E7-4DD3-BFB2-B1B989D26E07}">
      <dgm:prSet/>
      <dgm:spPr/>
      <dgm:t>
        <a:bodyPr/>
        <a:lstStyle/>
        <a:p>
          <a:endParaRPr lang="en-GB"/>
        </a:p>
      </dgm:t>
    </dgm:pt>
    <dgm:pt modelId="{A082C491-8BFF-4A2E-9FED-27E7B3D0DA7E}" type="sibTrans" cxnId="{4E4D999C-B7E7-4DD3-BFB2-B1B989D26E07}">
      <dgm:prSet/>
      <dgm:spPr/>
      <dgm:t>
        <a:bodyPr/>
        <a:lstStyle/>
        <a:p>
          <a:endParaRPr lang="en-GB"/>
        </a:p>
      </dgm:t>
    </dgm:pt>
    <dgm:pt modelId="{F4DF85C6-7D93-471E-8C9B-E4D12BD3BDBB}">
      <dgm:prSet phldrT="[Text]"/>
      <dgm:spPr/>
      <dgm:t>
        <a:bodyPr/>
        <a:lstStyle/>
        <a:p>
          <a:r>
            <a:rPr lang="hu-HU" dirty="0">
              <a:solidFill>
                <a:schemeClr val="tx2"/>
              </a:solidFill>
            </a:rPr>
            <a:t>People of state / area</a:t>
          </a:r>
          <a:endParaRPr lang="en-GB" dirty="0">
            <a:solidFill>
              <a:schemeClr val="tx2"/>
            </a:solidFill>
          </a:endParaRPr>
        </a:p>
      </dgm:t>
    </dgm:pt>
    <dgm:pt modelId="{B53C6735-BAF6-4838-95D7-D772383555D1}" type="parTrans" cxnId="{9C38B8C7-8999-4685-AFAE-7B5094CB28B2}">
      <dgm:prSet/>
      <dgm:spPr/>
      <dgm:t>
        <a:bodyPr/>
        <a:lstStyle/>
        <a:p>
          <a:endParaRPr lang="en-GB"/>
        </a:p>
      </dgm:t>
    </dgm:pt>
    <dgm:pt modelId="{47BACF91-5783-4721-BD7F-E4B7B1B4CC77}" type="sibTrans" cxnId="{9C38B8C7-8999-4685-AFAE-7B5094CB28B2}">
      <dgm:prSet/>
      <dgm:spPr/>
      <dgm:t>
        <a:bodyPr/>
        <a:lstStyle/>
        <a:p>
          <a:endParaRPr lang="en-GB"/>
        </a:p>
      </dgm:t>
    </dgm:pt>
    <dgm:pt modelId="{8B7DBCAC-6E25-491B-94FB-84D353489667}" type="pres">
      <dgm:prSet presAssocID="{289F5242-FFCF-47E0-966B-AC57EC71E77D}" presName="compositeShape" presStyleCnt="0">
        <dgm:presLayoutVars>
          <dgm:dir/>
          <dgm:resizeHandles/>
        </dgm:presLayoutVars>
      </dgm:prSet>
      <dgm:spPr/>
    </dgm:pt>
    <dgm:pt modelId="{D4686CD3-0783-4433-B2C2-3B62CA40C61B}" type="pres">
      <dgm:prSet presAssocID="{289F5242-FFCF-47E0-966B-AC57EC71E77D}" presName="pyramid" presStyleLbl="node1" presStyleIdx="0" presStyleCnt="1"/>
      <dgm:spPr/>
    </dgm:pt>
    <dgm:pt modelId="{0E12EC9C-588D-418D-A875-4EDB99996C59}" type="pres">
      <dgm:prSet presAssocID="{289F5242-FFCF-47E0-966B-AC57EC71E77D}" presName="theList" presStyleCnt="0"/>
      <dgm:spPr/>
    </dgm:pt>
    <dgm:pt modelId="{B0C60364-9D07-4A4F-9C16-12A19789C2D7}" type="pres">
      <dgm:prSet presAssocID="{E63D160C-8AC0-43E2-A588-36DB97F430DF}" presName="aNode" presStyleLbl="fgAcc1" presStyleIdx="0" presStyleCnt="3">
        <dgm:presLayoutVars>
          <dgm:bulletEnabled val="1"/>
        </dgm:presLayoutVars>
      </dgm:prSet>
      <dgm:spPr/>
    </dgm:pt>
    <dgm:pt modelId="{84D42F8C-A1CC-424B-98DB-796B6801C24D}" type="pres">
      <dgm:prSet presAssocID="{E63D160C-8AC0-43E2-A588-36DB97F430DF}" presName="aSpace" presStyleCnt="0"/>
      <dgm:spPr/>
    </dgm:pt>
    <dgm:pt modelId="{4B586005-B74C-4E22-AC3F-783B0ABF5D44}" type="pres">
      <dgm:prSet presAssocID="{6584AAE4-85F6-49AF-91A8-FF8B91409DD7}" presName="aNode" presStyleLbl="fgAcc1" presStyleIdx="1" presStyleCnt="3">
        <dgm:presLayoutVars>
          <dgm:bulletEnabled val="1"/>
        </dgm:presLayoutVars>
      </dgm:prSet>
      <dgm:spPr/>
    </dgm:pt>
    <dgm:pt modelId="{BE1AF299-2430-4776-BF4E-4D8AA327565C}" type="pres">
      <dgm:prSet presAssocID="{6584AAE4-85F6-49AF-91A8-FF8B91409DD7}" presName="aSpace" presStyleCnt="0"/>
      <dgm:spPr/>
    </dgm:pt>
    <dgm:pt modelId="{337C8C48-18BF-4581-8A26-2F4102AC1E06}" type="pres">
      <dgm:prSet presAssocID="{F4DF85C6-7D93-471E-8C9B-E4D12BD3BDBB}" presName="aNode" presStyleLbl="fgAcc1" presStyleIdx="2" presStyleCnt="3">
        <dgm:presLayoutVars>
          <dgm:bulletEnabled val="1"/>
        </dgm:presLayoutVars>
      </dgm:prSet>
      <dgm:spPr/>
    </dgm:pt>
    <dgm:pt modelId="{5293456D-4210-41AF-926F-8280DD4F785D}" type="pres">
      <dgm:prSet presAssocID="{F4DF85C6-7D93-471E-8C9B-E4D12BD3BDBB}" presName="aSpace" presStyleCnt="0"/>
      <dgm:spPr/>
    </dgm:pt>
  </dgm:ptLst>
  <dgm:cxnLst>
    <dgm:cxn modelId="{DA9ECE24-8447-49E3-98D8-B457968C3D4B}" type="presOf" srcId="{6584AAE4-85F6-49AF-91A8-FF8B91409DD7}" destId="{4B586005-B74C-4E22-AC3F-783B0ABF5D44}" srcOrd="0" destOrd="0" presId="urn:microsoft.com/office/officeart/2005/8/layout/pyramid2"/>
    <dgm:cxn modelId="{4818E82B-094F-4313-85B5-1D55801F4BEF}" type="presOf" srcId="{289F5242-FFCF-47E0-966B-AC57EC71E77D}" destId="{8B7DBCAC-6E25-491B-94FB-84D353489667}" srcOrd="0" destOrd="0" presId="urn:microsoft.com/office/officeart/2005/8/layout/pyramid2"/>
    <dgm:cxn modelId="{BB150558-2BC5-41AE-AA33-AB322136A112}" type="presOf" srcId="{F4DF85C6-7D93-471E-8C9B-E4D12BD3BDBB}" destId="{337C8C48-18BF-4581-8A26-2F4102AC1E06}" srcOrd="0" destOrd="0" presId="urn:microsoft.com/office/officeart/2005/8/layout/pyramid2"/>
    <dgm:cxn modelId="{BA6F0088-46B5-4F84-B5C8-60FCABBEF1B1}" srcId="{289F5242-FFCF-47E0-966B-AC57EC71E77D}" destId="{E63D160C-8AC0-43E2-A588-36DB97F430DF}" srcOrd="0" destOrd="0" parTransId="{66EACD6E-E2B1-442B-BB07-D8263D246B16}" sibTransId="{D684D48B-6740-45E8-9B82-11F332937ED9}"/>
    <dgm:cxn modelId="{4E4D999C-B7E7-4DD3-BFB2-B1B989D26E07}" srcId="{289F5242-FFCF-47E0-966B-AC57EC71E77D}" destId="{6584AAE4-85F6-49AF-91A8-FF8B91409DD7}" srcOrd="1" destOrd="0" parTransId="{B97A178E-613F-4B02-884C-B9D650CB2EB9}" sibTransId="{A082C491-8BFF-4A2E-9FED-27E7B3D0DA7E}"/>
    <dgm:cxn modelId="{2A089F9D-3E5D-41F9-BBF1-4B7A72A9DEA5}" type="presOf" srcId="{E63D160C-8AC0-43E2-A588-36DB97F430DF}" destId="{B0C60364-9D07-4A4F-9C16-12A19789C2D7}" srcOrd="0" destOrd="0" presId="urn:microsoft.com/office/officeart/2005/8/layout/pyramid2"/>
    <dgm:cxn modelId="{9C38B8C7-8999-4685-AFAE-7B5094CB28B2}" srcId="{289F5242-FFCF-47E0-966B-AC57EC71E77D}" destId="{F4DF85C6-7D93-471E-8C9B-E4D12BD3BDBB}" srcOrd="2" destOrd="0" parTransId="{B53C6735-BAF6-4838-95D7-D772383555D1}" sibTransId="{47BACF91-5783-4721-BD7F-E4B7B1B4CC77}"/>
    <dgm:cxn modelId="{0655B5A4-7E9E-4F81-AA1C-148250249FCE}" type="presParOf" srcId="{8B7DBCAC-6E25-491B-94FB-84D353489667}" destId="{D4686CD3-0783-4433-B2C2-3B62CA40C61B}" srcOrd="0" destOrd="0" presId="urn:microsoft.com/office/officeart/2005/8/layout/pyramid2"/>
    <dgm:cxn modelId="{6AC38348-608B-48D1-BA50-B6C3B50A6956}" type="presParOf" srcId="{8B7DBCAC-6E25-491B-94FB-84D353489667}" destId="{0E12EC9C-588D-418D-A875-4EDB99996C59}" srcOrd="1" destOrd="0" presId="urn:microsoft.com/office/officeart/2005/8/layout/pyramid2"/>
    <dgm:cxn modelId="{104F0FF0-E41A-45DA-B74F-8832ED35AEF1}" type="presParOf" srcId="{0E12EC9C-588D-418D-A875-4EDB99996C59}" destId="{B0C60364-9D07-4A4F-9C16-12A19789C2D7}" srcOrd="0" destOrd="0" presId="urn:microsoft.com/office/officeart/2005/8/layout/pyramid2"/>
    <dgm:cxn modelId="{A38D2F85-6F1F-4804-89A5-924A27C1ABA8}" type="presParOf" srcId="{0E12EC9C-588D-418D-A875-4EDB99996C59}" destId="{84D42F8C-A1CC-424B-98DB-796B6801C24D}" srcOrd="1" destOrd="0" presId="urn:microsoft.com/office/officeart/2005/8/layout/pyramid2"/>
    <dgm:cxn modelId="{438E6D07-12B6-4FAC-A7B8-3C639E17294D}" type="presParOf" srcId="{0E12EC9C-588D-418D-A875-4EDB99996C59}" destId="{4B586005-B74C-4E22-AC3F-783B0ABF5D44}" srcOrd="2" destOrd="0" presId="urn:microsoft.com/office/officeart/2005/8/layout/pyramid2"/>
    <dgm:cxn modelId="{60374219-6A5B-40A4-931F-7163966E6905}" type="presParOf" srcId="{0E12EC9C-588D-418D-A875-4EDB99996C59}" destId="{BE1AF299-2430-4776-BF4E-4D8AA327565C}" srcOrd="3" destOrd="0" presId="urn:microsoft.com/office/officeart/2005/8/layout/pyramid2"/>
    <dgm:cxn modelId="{4C66E761-C723-4D62-AE30-8ADC510F728E}" type="presParOf" srcId="{0E12EC9C-588D-418D-A875-4EDB99996C59}" destId="{337C8C48-18BF-4581-8A26-2F4102AC1E06}" srcOrd="4" destOrd="0" presId="urn:microsoft.com/office/officeart/2005/8/layout/pyramid2"/>
    <dgm:cxn modelId="{D6706EA1-D3CA-4301-802F-3BA4628D9460}" type="presParOf" srcId="{0E12EC9C-588D-418D-A875-4EDB99996C59}" destId="{5293456D-4210-41AF-926F-8280DD4F785D}"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89F5242-FFCF-47E0-966B-AC57EC71E77D}" type="doc">
      <dgm:prSet loTypeId="urn:microsoft.com/office/officeart/2005/8/layout/pyramid2" loCatId="pyramid" qsTypeId="urn:microsoft.com/office/officeart/2005/8/quickstyle/simple1" qsCatId="simple" csTypeId="urn:microsoft.com/office/officeart/2005/8/colors/accent1_2" csCatId="accent1" phldr="1"/>
      <dgm:spPr/>
    </dgm:pt>
    <dgm:pt modelId="{E63D160C-8AC0-43E2-A588-36DB97F430DF}">
      <dgm:prSet phldrT="[Text]"/>
      <dgm:spPr/>
      <dgm:t>
        <a:bodyPr/>
        <a:lstStyle/>
        <a:p>
          <a:r>
            <a:rPr lang="hu-HU" dirty="0">
              <a:solidFill>
                <a:srgbClr val="FF0000"/>
              </a:solidFill>
            </a:rPr>
            <a:t>World Order / Morality</a:t>
          </a:r>
          <a:endParaRPr lang="en-GB" dirty="0">
            <a:solidFill>
              <a:srgbClr val="FF0000"/>
            </a:solidFill>
          </a:endParaRPr>
        </a:p>
      </dgm:t>
    </dgm:pt>
    <dgm:pt modelId="{66EACD6E-E2B1-442B-BB07-D8263D246B16}" type="parTrans" cxnId="{BA6F0088-46B5-4F84-B5C8-60FCABBEF1B1}">
      <dgm:prSet/>
      <dgm:spPr/>
      <dgm:t>
        <a:bodyPr/>
        <a:lstStyle/>
        <a:p>
          <a:endParaRPr lang="en-GB"/>
        </a:p>
      </dgm:t>
    </dgm:pt>
    <dgm:pt modelId="{D684D48B-6740-45E8-9B82-11F332937ED9}" type="sibTrans" cxnId="{BA6F0088-46B5-4F84-B5C8-60FCABBEF1B1}">
      <dgm:prSet/>
      <dgm:spPr/>
      <dgm:t>
        <a:bodyPr/>
        <a:lstStyle/>
        <a:p>
          <a:endParaRPr lang="en-GB"/>
        </a:p>
      </dgm:t>
    </dgm:pt>
    <dgm:pt modelId="{6584AAE4-85F6-49AF-91A8-FF8B91409DD7}">
      <dgm:prSet phldrT="[Text]"/>
      <dgm:spPr/>
      <dgm:t>
        <a:bodyPr/>
        <a:lstStyle/>
        <a:p>
          <a:r>
            <a:rPr lang="hu-HU" dirty="0">
              <a:solidFill>
                <a:schemeClr val="tx2"/>
              </a:solidFill>
            </a:rPr>
            <a:t>States’ interest</a:t>
          </a:r>
          <a:endParaRPr lang="en-GB" dirty="0">
            <a:solidFill>
              <a:schemeClr val="tx2"/>
            </a:solidFill>
          </a:endParaRPr>
        </a:p>
      </dgm:t>
    </dgm:pt>
    <dgm:pt modelId="{B97A178E-613F-4B02-884C-B9D650CB2EB9}" type="parTrans" cxnId="{4E4D999C-B7E7-4DD3-BFB2-B1B989D26E07}">
      <dgm:prSet/>
      <dgm:spPr/>
      <dgm:t>
        <a:bodyPr/>
        <a:lstStyle/>
        <a:p>
          <a:endParaRPr lang="en-GB"/>
        </a:p>
      </dgm:t>
    </dgm:pt>
    <dgm:pt modelId="{A082C491-8BFF-4A2E-9FED-27E7B3D0DA7E}" type="sibTrans" cxnId="{4E4D999C-B7E7-4DD3-BFB2-B1B989D26E07}">
      <dgm:prSet/>
      <dgm:spPr/>
      <dgm:t>
        <a:bodyPr/>
        <a:lstStyle/>
        <a:p>
          <a:endParaRPr lang="en-GB"/>
        </a:p>
      </dgm:t>
    </dgm:pt>
    <dgm:pt modelId="{F4DF85C6-7D93-471E-8C9B-E4D12BD3BDBB}">
      <dgm:prSet phldrT="[Text]"/>
      <dgm:spPr/>
      <dgm:t>
        <a:bodyPr/>
        <a:lstStyle/>
        <a:p>
          <a:r>
            <a:rPr lang="hu-HU" dirty="0">
              <a:solidFill>
                <a:schemeClr val="tx2"/>
              </a:solidFill>
            </a:rPr>
            <a:t>People of state / area</a:t>
          </a:r>
          <a:endParaRPr lang="en-GB" dirty="0">
            <a:solidFill>
              <a:schemeClr val="tx2"/>
            </a:solidFill>
          </a:endParaRPr>
        </a:p>
      </dgm:t>
    </dgm:pt>
    <dgm:pt modelId="{B53C6735-BAF6-4838-95D7-D772383555D1}" type="parTrans" cxnId="{9C38B8C7-8999-4685-AFAE-7B5094CB28B2}">
      <dgm:prSet/>
      <dgm:spPr/>
      <dgm:t>
        <a:bodyPr/>
        <a:lstStyle/>
        <a:p>
          <a:endParaRPr lang="en-GB"/>
        </a:p>
      </dgm:t>
    </dgm:pt>
    <dgm:pt modelId="{47BACF91-5783-4721-BD7F-E4B7B1B4CC77}" type="sibTrans" cxnId="{9C38B8C7-8999-4685-AFAE-7B5094CB28B2}">
      <dgm:prSet/>
      <dgm:spPr/>
      <dgm:t>
        <a:bodyPr/>
        <a:lstStyle/>
        <a:p>
          <a:endParaRPr lang="en-GB"/>
        </a:p>
      </dgm:t>
    </dgm:pt>
    <dgm:pt modelId="{8B7DBCAC-6E25-491B-94FB-84D353489667}" type="pres">
      <dgm:prSet presAssocID="{289F5242-FFCF-47E0-966B-AC57EC71E77D}" presName="compositeShape" presStyleCnt="0">
        <dgm:presLayoutVars>
          <dgm:dir/>
          <dgm:resizeHandles/>
        </dgm:presLayoutVars>
      </dgm:prSet>
      <dgm:spPr/>
    </dgm:pt>
    <dgm:pt modelId="{D4686CD3-0783-4433-B2C2-3B62CA40C61B}" type="pres">
      <dgm:prSet presAssocID="{289F5242-FFCF-47E0-966B-AC57EC71E77D}" presName="pyramid" presStyleLbl="node1" presStyleIdx="0" presStyleCnt="1"/>
      <dgm:spPr/>
    </dgm:pt>
    <dgm:pt modelId="{0E12EC9C-588D-418D-A875-4EDB99996C59}" type="pres">
      <dgm:prSet presAssocID="{289F5242-FFCF-47E0-966B-AC57EC71E77D}" presName="theList" presStyleCnt="0"/>
      <dgm:spPr/>
    </dgm:pt>
    <dgm:pt modelId="{B0C60364-9D07-4A4F-9C16-12A19789C2D7}" type="pres">
      <dgm:prSet presAssocID="{E63D160C-8AC0-43E2-A588-36DB97F430DF}" presName="aNode" presStyleLbl="fgAcc1" presStyleIdx="0" presStyleCnt="3">
        <dgm:presLayoutVars>
          <dgm:bulletEnabled val="1"/>
        </dgm:presLayoutVars>
      </dgm:prSet>
      <dgm:spPr/>
    </dgm:pt>
    <dgm:pt modelId="{84D42F8C-A1CC-424B-98DB-796B6801C24D}" type="pres">
      <dgm:prSet presAssocID="{E63D160C-8AC0-43E2-A588-36DB97F430DF}" presName="aSpace" presStyleCnt="0"/>
      <dgm:spPr/>
    </dgm:pt>
    <dgm:pt modelId="{4B586005-B74C-4E22-AC3F-783B0ABF5D44}" type="pres">
      <dgm:prSet presAssocID="{6584AAE4-85F6-49AF-91A8-FF8B91409DD7}" presName="aNode" presStyleLbl="fgAcc1" presStyleIdx="1" presStyleCnt="3">
        <dgm:presLayoutVars>
          <dgm:bulletEnabled val="1"/>
        </dgm:presLayoutVars>
      </dgm:prSet>
      <dgm:spPr/>
    </dgm:pt>
    <dgm:pt modelId="{BE1AF299-2430-4776-BF4E-4D8AA327565C}" type="pres">
      <dgm:prSet presAssocID="{6584AAE4-85F6-49AF-91A8-FF8B91409DD7}" presName="aSpace" presStyleCnt="0"/>
      <dgm:spPr/>
    </dgm:pt>
    <dgm:pt modelId="{337C8C48-18BF-4581-8A26-2F4102AC1E06}" type="pres">
      <dgm:prSet presAssocID="{F4DF85C6-7D93-471E-8C9B-E4D12BD3BDBB}" presName="aNode" presStyleLbl="fgAcc1" presStyleIdx="2" presStyleCnt="3">
        <dgm:presLayoutVars>
          <dgm:bulletEnabled val="1"/>
        </dgm:presLayoutVars>
      </dgm:prSet>
      <dgm:spPr/>
    </dgm:pt>
    <dgm:pt modelId="{5293456D-4210-41AF-926F-8280DD4F785D}" type="pres">
      <dgm:prSet presAssocID="{F4DF85C6-7D93-471E-8C9B-E4D12BD3BDBB}" presName="aSpace" presStyleCnt="0"/>
      <dgm:spPr/>
    </dgm:pt>
  </dgm:ptLst>
  <dgm:cxnLst>
    <dgm:cxn modelId="{DA9ECE24-8447-49E3-98D8-B457968C3D4B}" type="presOf" srcId="{6584AAE4-85F6-49AF-91A8-FF8B91409DD7}" destId="{4B586005-B74C-4E22-AC3F-783B0ABF5D44}" srcOrd="0" destOrd="0" presId="urn:microsoft.com/office/officeart/2005/8/layout/pyramid2"/>
    <dgm:cxn modelId="{4818E82B-094F-4313-85B5-1D55801F4BEF}" type="presOf" srcId="{289F5242-FFCF-47E0-966B-AC57EC71E77D}" destId="{8B7DBCAC-6E25-491B-94FB-84D353489667}" srcOrd="0" destOrd="0" presId="urn:microsoft.com/office/officeart/2005/8/layout/pyramid2"/>
    <dgm:cxn modelId="{BB150558-2BC5-41AE-AA33-AB322136A112}" type="presOf" srcId="{F4DF85C6-7D93-471E-8C9B-E4D12BD3BDBB}" destId="{337C8C48-18BF-4581-8A26-2F4102AC1E06}" srcOrd="0" destOrd="0" presId="urn:microsoft.com/office/officeart/2005/8/layout/pyramid2"/>
    <dgm:cxn modelId="{BA6F0088-46B5-4F84-B5C8-60FCABBEF1B1}" srcId="{289F5242-FFCF-47E0-966B-AC57EC71E77D}" destId="{E63D160C-8AC0-43E2-A588-36DB97F430DF}" srcOrd="0" destOrd="0" parTransId="{66EACD6E-E2B1-442B-BB07-D8263D246B16}" sibTransId="{D684D48B-6740-45E8-9B82-11F332937ED9}"/>
    <dgm:cxn modelId="{4E4D999C-B7E7-4DD3-BFB2-B1B989D26E07}" srcId="{289F5242-FFCF-47E0-966B-AC57EC71E77D}" destId="{6584AAE4-85F6-49AF-91A8-FF8B91409DD7}" srcOrd="1" destOrd="0" parTransId="{B97A178E-613F-4B02-884C-B9D650CB2EB9}" sibTransId="{A082C491-8BFF-4A2E-9FED-27E7B3D0DA7E}"/>
    <dgm:cxn modelId="{2A089F9D-3E5D-41F9-BBF1-4B7A72A9DEA5}" type="presOf" srcId="{E63D160C-8AC0-43E2-A588-36DB97F430DF}" destId="{B0C60364-9D07-4A4F-9C16-12A19789C2D7}" srcOrd="0" destOrd="0" presId="urn:microsoft.com/office/officeart/2005/8/layout/pyramid2"/>
    <dgm:cxn modelId="{9C38B8C7-8999-4685-AFAE-7B5094CB28B2}" srcId="{289F5242-FFCF-47E0-966B-AC57EC71E77D}" destId="{F4DF85C6-7D93-471E-8C9B-E4D12BD3BDBB}" srcOrd="2" destOrd="0" parTransId="{B53C6735-BAF6-4838-95D7-D772383555D1}" sibTransId="{47BACF91-5783-4721-BD7F-E4B7B1B4CC77}"/>
    <dgm:cxn modelId="{0655B5A4-7E9E-4F81-AA1C-148250249FCE}" type="presParOf" srcId="{8B7DBCAC-6E25-491B-94FB-84D353489667}" destId="{D4686CD3-0783-4433-B2C2-3B62CA40C61B}" srcOrd="0" destOrd="0" presId="urn:microsoft.com/office/officeart/2005/8/layout/pyramid2"/>
    <dgm:cxn modelId="{6AC38348-608B-48D1-BA50-B6C3B50A6956}" type="presParOf" srcId="{8B7DBCAC-6E25-491B-94FB-84D353489667}" destId="{0E12EC9C-588D-418D-A875-4EDB99996C59}" srcOrd="1" destOrd="0" presId="urn:microsoft.com/office/officeart/2005/8/layout/pyramid2"/>
    <dgm:cxn modelId="{104F0FF0-E41A-45DA-B74F-8832ED35AEF1}" type="presParOf" srcId="{0E12EC9C-588D-418D-A875-4EDB99996C59}" destId="{B0C60364-9D07-4A4F-9C16-12A19789C2D7}" srcOrd="0" destOrd="0" presId="urn:microsoft.com/office/officeart/2005/8/layout/pyramid2"/>
    <dgm:cxn modelId="{A38D2F85-6F1F-4804-89A5-924A27C1ABA8}" type="presParOf" srcId="{0E12EC9C-588D-418D-A875-4EDB99996C59}" destId="{84D42F8C-A1CC-424B-98DB-796B6801C24D}" srcOrd="1" destOrd="0" presId="urn:microsoft.com/office/officeart/2005/8/layout/pyramid2"/>
    <dgm:cxn modelId="{438E6D07-12B6-4FAC-A7B8-3C639E17294D}" type="presParOf" srcId="{0E12EC9C-588D-418D-A875-4EDB99996C59}" destId="{4B586005-B74C-4E22-AC3F-783B0ABF5D44}" srcOrd="2" destOrd="0" presId="urn:microsoft.com/office/officeart/2005/8/layout/pyramid2"/>
    <dgm:cxn modelId="{60374219-6A5B-40A4-931F-7163966E6905}" type="presParOf" srcId="{0E12EC9C-588D-418D-A875-4EDB99996C59}" destId="{BE1AF299-2430-4776-BF4E-4D8AA327565C}" srcOrd="3" destOrd="0" presId="urn:microsoft.com/office/officeart/2005/8/layout/pyramid2"/>
    <dgm:cxn modelId="{4C66E761-C723-4D62-AE30-8ADC510F728E}" type="presParOf" srcId="{0E12EC9C-588D-418D-A875-4EDB99996C59}" destId="{337C8C48-18BF-4581-8A26-2F4102AC1E06}" srcOrd="4" destOrd="0" presId="urn:microsoft.com/office/officeart/2005/8/layout/pyramid2"/>
    <dgm:cxn modelId="{D6706EA1-D3CA-4301-802F-3BA4628D9460}" type="presParOf" srcId="{0E12EC9C-588D-418D-A875-4EDB99996C59}" destId="{5293456D-4210-41AF-926F-8280DD4F785D}"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EF5B9D4-444F-4319-9DEC-E8DF3DA1052B}"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n-GB"/>
        </a:p>
      </dgm:t>
    </dgm:pt>
    <dgm:pt modelId="{16DF8D9A-1238-4AF9-81C4-E666302B4D06}">
      <dgm:prSet phldrT="[Text]"/>
      <dgm:spPr/>
      <dgm:t>
        <a:bodyPr/>
        <a:lstStyle/>
        <a:p>
          <a:r>
            <a:rPr lang="hu-HU" dirty="0"/>
            <a:t>Clear mechanism + how it works</a:t>
          </a:r>
          <a:endParaRPr lang="en-GB" dirty="0"/>
        </a:p>
      </dgm:t>
    </dgm:pt>
    <dgm:pt modelId="{1D928653-2D00-4C78-9230-7E0A58970B4E}" type="parTrans" cxnId="{74B6AA22-32FF-45AB-890E-03837B4CC373}">
      <dgm:prSet/>
      <dgm:spPr/>
      <dgm:t>
        <a:bodyPr/>
        <a:lstStyle/>
        <a:p>
          <a:endParaRPr lang="en-GB"/>
        </a:p>
      </dgm:t>
    </dgm:pt>
    <dgm:pt modelId="{D345D41B-5C0A-4DDE-A402-8BED6423FBBA}" type="sibTrans" cxnId="{74B6AA22-32FF-45AB-890E-03837B4CC373}">
      <dgm:prSet/>
      <dgm:spPr/>
      <dgm:t>
        <a:bodyPr/>
        <a:lstStyle/>
        <a:p>
          <a:endParaRPr lang="en-GB"/>
        </a:p>
      </dgm:t>
    </dgm:pt>
    <dgm:pt modelId="{37F7E031-672D-44D1-91E3-0C535E6062A1}">
      <dgm:prSet phldrT="[Text]"/>
      <dgm:spPr/>
      <dgm:t>
        <a:bodyPr/>
        <a:lstStyle/>
        <a:p>
          <a:r>
            <a:rPr lang="hu-HU" dirty="0"/>
            <a:t>Be comparative: defend+attack</a:t>
          </a:r>
          <a:endParaRPr lang="en-GB" dirty="0"/>
        </a:p>
      </dgm:t>
    </dgm:pt>
    <dgm:pt modelId="{016702EF-FBCE-4198-97BD-B528A24F310F}" type="parTrans" cxnId="{9C3ACFB6-62AE-427C-9D3B-AACA6C914CDF}">
      <dgm:prSet/>
      <dgm:spPr/>
      <dgm:t>
        <a:bodyPr/>
        <a:lstStyle/>
        <a:p>
          <a:endParaRPr lang="en-GB"/>
        </a:p>
      </dgm:t>
    </dgm:pt>
    <dgm:pt modelId="{478312B5-4E82-490A-BF82-24D6342082FC}" type="sibTrans" cxnId="{9C3ACFB6-62AE-427C-9D3B-AACA6C914CDF}">
      <dgm:prSet/>
      <dgm:spPr/>
      <dgm:t>
        <a:bodyPr/>
        <a:lstStyle/>
        <a:p>
          <a:endParaRPr lang="en-GB"/>
        </a:p>
      </dgm:t>
    </dgm:pt>
    <dgm:pt modelId="{DEFCC467-003B-4CD3-97DA-0992514AA7A6}">
      <dgm:prSet phldrT="[Text]"/>
      <dgm:spPr/>
      <dgm:t>
        <a:bodyPr/>
        <a:lstStyle/>
        <a:p>
          <a:r>
            <a:rPr lang="hu-HU" dirty="0"/>
            <a:t>Explain the </a:t>
          </a:r>
          <a:r>
            <a:rPr lang="hu-HU" b="1" dirty="0"/>
            <a:t>incentives</a:t>
          </a:r>
          <a:r>
            <a:rPr lang="hu-HU" dirty="0"/>
            <a:t> of you actors </a:t>
          </a:r>
          <a:endParaRPr lang="en-GB" dirty="0"/>
        </a:p>
      </dgm:t>
    </dgm:pt>
    <dgm:pt modelId="{DECD03DE-43E2-4BC1-8EF1-3EB171EBAEFD}" type="parTrans" cxnId="{CCEF4900-5DE6-466D-9A6A-650431B4CF7A}">
      <dgm:prSet/>
      <dgm:spPr/>
      <dgm:t>
        <a:bodyPr/>
        <a:lstStyle/>
        <a:p>
          <a:endParaRPr lang="en-GB"/>
        </a:p>
      </dgm:t>
    </dgm:pt>
    <dgm:pt modelId="{83E39FAB-AEF4-4036-9CE9-8752AE246DF0}" type="sibTrans" cxnId="{CCEF4900-5DE6-466D-9A6A-650431B4CF7A}">
      <dgm:prSet/>
      <dgm:spPr/>
      <dgm:t>
        <a:bodyPr/>
        <a:lstStyle/>
        <a:p>
          <a:endParaRPr lang="en-GB"/>
        </a:p>
      </dgm:t>
    </dgm:pt>
    <dgm:pt modelId="{D05709B6-2686-4AD7-87CF-4E4F9954888C}" type="pres">
      <dgm:prSet presAssocID="{7EF5B9D4-444F-4319-9DEC-E8DF3DA1052B}" presName="Name0" presStyleCnt="0">
        <dgm:presLayoutVars>
          <dgm:chMax val="7"/>
          <dgm:chPref val="7"/>
          <dgm:dir/>
        </dgm:presLayoutVars>
      </dgm:prSet>
      <dgm:spPr/>
    </dgm:pt>
    <dgm:pt modelId="{056F728D-CD80-472F-9E21-9E72140D8360}" type="pres">
      <dgm:prSet presAssocID="{7EF5B9D4-444F-4319-9DEC-E8DF3DA1052B}" presName="Name1" presStyleCnt="0"/>
      <dgm:spPr/>
    </dgm:pt>
    <dgm:pt modelId="{17F86E4A-A129-487D-9644-17D728D7CAF8}" type="pres">
      <dgm:prSet presAssocID="{7EF5B9D4-444F-4319-9DEC-E8DF3DA1052B}" presName="cycle" presStyleCnt="0"/>
      <dgm:spPr/>
    </dgm:pt>
    <dgm:pt modelId="{ACE25258-B566-4F99-84A9-790F8931C11C}" type="pres">
      <dgm:prSet presAssocID="{7EF5B9D4-444F-4319-9DEC-E8DF3DA1052B}" presName="srcNode" presStyleLbl="node1" presStyleIdx="0" presStyleCnt="3"/>
      <dgm:spPr/>
    </dgm:pt>
    <dgm:pt modelId="{F935F4F3-372D-44F3-89EA-1217A4A5F846}" type="pres">
      <dgm:prSet presAssocID="{7EF5B9D4-444F-4319-9DEC-E8DF3DA1052B}" presName="conn" presStyleLbl="parChTrans1D2" presStyleIdx="0" presStyleCnt="1"/>
      <dgm:spPr/>
    </dgm:pt>
    <dgm:pt modelId="{19905A29-A680-4D96-AD65-CB80A6189769}" type="pres">
      <dgm:prSet presAssocID="{7EF5B9D4-444F-4319-9DEC-E8DF3DA1052B}" presName="extraNode" presStyleLbl="node1" presStyleIdx="0" presStyleCnt="3"/>
      <dgm:spPr/>
    </dgm:pt>
    <dgm:pt modelId="{96610837-7F85-4231-A261-B7CCA6CF22D2}" type="pres">
      <dgm:prSet presAssocID="{7EF5B9D4-444F-4319-9DEC-E8DF3DA1052B}" presName="dstNode" presStyleLbl="node1" presStyleIdx="0" presStyleCnt="3"/>
      <dgm:spPr/>
    </dgm:pt>
    <dgm:pt modelId="{70D13BD4-FF26-4531-BFD8-0C1DA461EFE9}" type="pres">
      <dgm:prSet presAssocID="{16DF8D9A-1238-4AF9-81C4-E666302B4D06}" presName="text_1" presStyleLbl="node1" presStyleIdx="0" presStyleCnt="3">
        <dgm:presLayoutVars>
          <dgm:bulletEnabled val="1"/>
        </dgm:presLayoutVars>
      </dgm:prSet>
      <dgm:spPr/>
    </dgm:pt>
    <dgm:pt modelId="{25B3C3CA-30AD-4FB7-A7C5-DBAB5DAE671C}" type="pres">
      <dgm:prSet presAssocID="{16DF8D9A-1238-4AF9-81C4-E666302B4D06}" presName="accent_1" presStyleCnt="0"/>
      <dgm:spPr/>
    </dgm:pt>
    <dgm:pt modelId="{CE915DAA-6748-4FC9-BACF-0FA7AC37A8B1}" type="pres">
      <dgm:prSet presAssocID="{16DF8D9A-1238-4AF9-81C4-E666302B4D06}" presName="accentRepeatNode" presStyleLbl="solidFgAcc1" presStyleIdx="0" presStyleCnt="3"/>
      <dgm:spPr/>
    </dgm:pt>
    <dgm:pt modelId="{A77E0E0D-7CEA-4C80-8156-EA8B8795C0A2}" type="pres">
      <dgm:prSet presAssocID="{37F7E031-672D-44D1-91E3-0C535E6062A1}" presName="text_2" presStyleLbl="node1" presStyleIdx="1" presStyleCnt="3">
        <dgm:presLayoutVars>
          <dgm:bulletEnabled val="1"/>
        </dgm:presLayoutVars>
      </dgm:prSet>
      <dgm:spPr/>
    </dgm:pt>
    <dgm:pt modelId="{7ED5E178-F007-43D5-AE5D-889F332BD75A}" type="pres">
      <dgm:prSet presAssocID="{37F7E031-672D-44D1-91E3-0C535E6062A1}" presName="accent_2" presStyleCnt="0"/>
      <dgm:spPr/>
    </dgm:pt>
    <dgm:pt modelId="{8BB1051F-34C2-4159-865A-BE601D0CCD1A}" type="pres">
      <dgm:prSet presAssocID="{37F7E031-672D-44D1-91E3-0C535E6062A1}" presName="accentRepeatNode" presStyleLbl="solidFgAcc1" presStyleIdx="1" presStyleCnt="3"/>
      <dgm:spPr/>
    </dgm:pt>
    <dgm:pt modelId="{C7ADDBD7-0294-442E-9811-91F6386D1397}" type="pres">
      <dgm:prSet presAssocID="{DEFCC467-003B-4CD3-97DA-0992514AA7A6}" presName="text_3" presStyleLbl="node1" presStyleIdx="2" presStyleCnt="3">
        <dgm:presLayoutVars>
          <dgm:bulletEnabled val="1"/>
        </dgm:presLayoutVars>
      </dgm:prSet>
      <dgm:spPr/>
    </dgm:pt>
    <dgm:pt modelId="{42F2E238-22C8-4E47-808D-D42A07E8258D}" type="pres">
      <dgm:prSet presAssocID="{DEFCC467-003B-4CD3-97DA-0992514AA7A6}" presName="accent_3" presStyleCnt="0"/>
      <dgm:spPr/>
    </dgm:pt>
    <dgm:pt modelId="{42E4D8E9-FD03-4650-8792-048163BBB77E}" type="pres">
      <dgm:prSet presAssocID="{DEFCC467-003B-4CD3-97DA-0992514AA7A6}" presName="accentRepeatNode" presStyleLbl="solidFgAcc1" presStyleIdx="2" presStyleCnt="3"/>
      <dgm:spPr/>
    </dgm:pt>
  </dgm:ptLst>
  <dgm:cxnLst>
    <dgm:cxn modelId="{CCEF4900-5DE6-466D-9A6A-650431B4CF7A}" srcId="{7EF5B9D4-444F-4319-9DEC-E8DF3DA1052B}" destId="{DEFCC467-003B-4CD3-97DA-0992514AA7A6}" srcOrd="2" destOrd="0" parTransId="{DECD03DE-43E2-4BC1-8EF1-3EB171EBAEFD}" sibTransId="{83E39FAB-AEF4-4036-9CE9-8752AE246DF0}"/>
    <dgm:cxn modelId="{74B6AA22-32FF-45AB-890E-03837B4CC373}" srcId="{7EF5B9D4-444F-4319-9DEC-E8DF3DA1052B}" destId="{16DF8D9A-1238-4AF9-81C4-E666302B4D06}" srcOrd="0" destOrd="0" parTransId="{1D928653-2D00-4C78-9230-7E0A58970B4E}" sibTransId="{D345D41B-5C0A-4DDE-A402-8BED6423FBBA}"/>
    <dgm:cxn modelId="{73723774-0EFF-47E6-9821-BEB38C35EC28}" type="presOf" srcId="{37F7E031-672D-44D1-91E3-0C535E6062A1}" destId="{A77E0E0D-7CEA-4C80-8156-EA8B8795C0A2}" srcOrd="0" destOrd="0" presId="urn:microsoft.com/office/officeart/2008/layout/VerticalCurvedList"/>
    <dgm:cxn modelId="{64E478A2-F00D-4D79-85AB-AE5CDDD2098B}" type="presOf" srcId="{D345D41B-5C0A-4DDE-A402-8BED6423FBBA}" destId="{F935F4F3-372D-44F3-89EA-1217A4A5F846}" srcOrd="0" destOrd="0" presId="urn:microsoft.com/office/officeart/2008/layout/VerticalCurvedList"/>
    <dgm:cxn modelId="{27506BAB-7043-413E-AD3E-645AA1E41748}" type="presOf" srcId="{7EF5B9D4-444F-4319-9DEC-E8DF3DA1052B}" destId="{D05709B6-2686-4AD7-87CF-4E4F9954888C}" srcOrd="0" destOrd="0" presId="urn:microsoft.com/office/officeart/2008/layout/VerticalCurvedList"/>
    <dgm:cxn modelId="{9C3ACFB6-62AE-427C-9D3B-AACA6C914CDF}" srcId="{7EF5B9D4-444F-4319-9DEC-E8DF3DA1052B}" destId="{37F7E031-672D-44D1-91E3-0C535E6062A1}" srcOrd="1" destOrd="0" parTransId="{016702EF-FBCE-4198-97BD-B528A24F310F}" sibTransId="{478312B5-4E82-490A-BF82-24D6342082FC}"/>
    <dgm:cxn modelId="{C8D8C4DF-E822-4555-9A23-17212B7D03F6}" type="presOf" srcId="{DEFCC467-003B-4CD3-97DA-0992514AA7A6}" destId="{C7ADDBD7-0294-442E-9811-91F6386D1397}" srcOrd="0" destOrd="0" presId="urn:microsoft.com/office/officeart/2008/layout/VerticalCurvedList"/>
    <dgm:cxn modelId="{D2C51BEC-6C10-4CF2-BCFD-379052A328D5}" type="presOf" srcId="{16DF8D9A-1238-4AF9-81C4-E666302B4D06}" destId="{70D13BD4-FF26-4531-BFD8-0C1DA461EFE9}" srcOrd="0" destOrd="0" presId="urn:microsoft.com/office/officeart/2008/layout/VerticalCurvedList"/>
    <dgm:cxn modelId="{DD1B8050-A01B-4656-A25E-0531B2BB28B8}" type="presParOf" srcId="{D05709B6-2686-4AD7-87CF-4E4F9954888C}" destId="{056F728D-CD80-472F-9E21-9E72140D8360}" srcOrd="0" destOrd="0" presId="urn:microsoft.com/office/officeart/2008/layout/VerticalCurvedList"/>
    <dgm:cxn modelId="{A6B3271A-145D-4E93-AB47-DB4560827A69}" type="presParOf" srcId="{056F728D-CD80-472F-9E21-9E72140D8360}" destId="{17F86E4A-A129-487D-9644-17D728D7CAF8}" srcOrd="0" destOrd="0" presId="urn:microsoft.com/office/officeart/2008/layout/VerticalCurvedList"/>
    <dgm:cxn modelId="{C3585F0A-0A6C-4C0B-80E3-3580D8DB2A91}" type="presParOf" srcId="{17F86E4A-A129-487D-9644-17D728D7CAF8}" destId="{ACE25258-B566-4F99-84A9-790F8931C11C}" srcOrd="0" destOrd="0" presId="urn:microsoft.com/office/officeart/2008/layout/VerticalCurvedList"/>
    <dgm:cxn modelId="{9F4D5A09-CE81-46A6-B1CA-2D2EED15AE48}" type="presParOf" srcId="{17F86E4A-A129-487D-9644-17D728D7CAF8}" destId="{F935F4F3-372D-44F3-89EA-1217A4A5F846}" srcOrd="1" destOrd="0" presId="urn:microsoft.com/office/officeart/2008/layout/VerticalCurvedList"/>
    <dgm:cxn modelId="{63260384-4A36-4A08-A67A-3BA28E291A9B}" type="presParOf" srcId="{17F86E4A-A129-487D-9644-17D728D7CAF8}" destId="{19905A29-A680-4D96-AD65-CB80A6189769}" srcOrd="2" destOrd="0" presId="urn:microsoft.com/office/officeart/2008/layout/VerticalCurvedList"/>
    <dgm:cxn modelId="{1DEEF059-DE51-41FF-B8A5-B50BD09E660F}" type="presParOf" srcId="{17F86E4A-A129-487D-9644-17D728D7CAF8}" destId="{96610837-7F85-4231-A261-B7CCA6CF22D2}" srcOrd="3" destOrd="0" presId="urn:microsoft.com/office/officeart/2008/layout/VerticalCurvedList"/>
    <dgm:cxn modelId="{DDC5C592-9115-4D01-BB48-6C0C3691040A}" type="presParOf" srcId="{056F728D-CD80-472F-9E21-9E72140D8360}" destId="{70D13BD4-FF26-4531-BFD8-0C1DA461EFE9}" srcOrd="1" destOrd="0" presId="urn:microsoft.com/office/officeart/2008/layout/VerticalCurvedList"/>
    <dgm:cxn modelId="{F295104B-4B5B-4E67-BE24-EA323E033FD2}" type="presParOf" srcId="{056F728D-CD80-472F-9E21-9E72140D8360}" destId="{25B3C3CA-30AD-4FB7-A7C5-DBAB5DAE671C}" srcOrd="2" destOrd="0" presId="urn:microsoft.com/office/officeart/2008/layout/VerticalCurvedList"/>
    <dgm:cxn modelId="{6070296C-F09F-4570-ADE2-3C9A00EF7871}" type="presParOf" srcId="{25B3C3CA-30AD-4FB7-A7C5-DBAB5DAE671C}" destId="{CE915DAA-6748-4FC9-BACF-0FA7AC37A8B1}" srcOrd="0" destOrd="0" presId="urn:microsoft.com/office/officeart/2008/layout/VerticalCurvedList"/>
    <dgm:cxn modelId="{4038C9C9-8097-4AE0-8429-632E3664D08F}" type="presParOf" srcId="{056F728D-CD80-472F-9E21-9E72140D8360}" destId="{A77E0E0D-7CEA-4C80-8156-EA8B8795C0A2}" srcOrd="3" destOrd="0" presId="urn:microsoft.com/office/officeart/2008/layout/VerticalCurvedList"/>
    <dgm:cxn modelId="{12A894EC-AFFB-4D78-91BE-898659030493}" type="presParOf" srcId="{056F728D-CD80-472F-9E21-9E72140D8360}" destId="{7ED5E178-F007-43D5-AE5D-889F332BD75A}" srcOrd="4" destOrd="0" presId="urn:microsoft.com/office/officeart/2008/layout/VerticalCurvedList"/>
    <dgm:cxn modelId="{6CB7798F-B50C-4D39-A528-C9F06614FB3A}" type="presParOf" srcId="{7ED5E178-F007-43D5-AE5D-889F332BD75A}" destId="{8BB1051F-34C2-4159-865A-BE601D0CCD1A}" srcOrd="0" destOrd="0" presId="urn:microsoft.com/office/officeart/2008/layout/VerticalCurvedList"/>
    <dgm:cxn modelId="{03E34579-63B7-42B4-9420-5D802AE478F2}" type="presParOf" srcId="{056F728D-CD80-472F-9E21-9E72140D8360}" destId="{C7ADDBD7-0294-442E-9811-91F6386D1397}" srcOrd="5" destOrd="0" presId="urn:microsoft.com/office/officeart/2008/layout/VerticalCurvedList"/>
    <dgm:cxn modelId="{6B8F19EC-3127-4D30-9864-FB143306802D}" type="presParOf" srcId="{056F728D-CD80-472F-9E21-9E72140D8360}" destId="{42F2E238-22C8-4E47-808D-D42A07E8258D}" srcOrd="6" destOrd="0" presId="urn:microsoft.com/office/officeart/2008/layout/VerticalCurvedList"/>
    <dgm:cxn modelId="{8DA3E34D-B608-4E49-8B31-0BC2ADD26011}" type="presParOf" srcId="{42F2E238-22C8-4E47-808D-D42A07E8258D}" destId="{42E4D8E9-FD03-4650-8792-048163BBB77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D216850-B4A3-4480-BED6-BEA65BED401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EDE3D23D-8825-4146-9B01-15FA43A7CB85}">
      <dgm:prSet phldrT="[Text]"/>
      <dgm:spPr/>
      <dgm:t>
        <a:bodyPr/>
        <a:lstStyle/>
        <a:p>
          <a:r>
            <a:rPr lang="hu-HU" dirty="0"/>
            <a:t>Read</a:t>
          </a:r>
          <a:endParaRPr lang="en-GB" dirty="0"/>
        </a:p>
      </dgm:t>
    </dgm:pt>
    <dgm:pt modelId="{39894A3A-1F4C-4FC7-90D4-9D1BD6FD049A}" type="parTrans" cxnId="{F5248357-12AB-4273-AB78-E06349D86605}">
      <dgm:prSet/>
      <dgm:spPr/>
      <dgm:t>
        <a:bodyPr/>
        <a:lstStyle/>
        <a:p>
          <a:endParaRPr lang="en-GB"/>
        </a:p>
      </dgm:t>
    </dgm:pt>
    <dgm:pt modelId="{06A52667-5AAB-4D51-91DD-48B5C9A6DC2A}" type="sibTrans" cxnId="{F5248357-12AB-4273-AB78-E06349D86605}">
      <dgm:prSet/>
      <dgm:spPr/>
      <dgm:t>
        <a:bodyPr/>
        <a:lstStyle/>
        <a:p>
          <a:endParaRPr lang="en-GB"/>
        </a:p>
      </dgm:t>
    </dgm:pt>
    <dgm:pt modelId="{559A7979-F4FC-4475-B428-A5EAB9A1E1A4}">
      <dgm:prSet phldrT="[Text]"/>
      <dgm:spPr/>
      <dgm:t>
        <a:bodyPr/>
        <a:lstStyle/>
        <a:p>
          <a:r>
            <a:rPr lang="hu-HU" dirty="0"/>
            <a:t>Look at maps</a:t>
          </a:r>
          <a:endParaRPr lang="en-GB" dirty="0"/>
        </a:p>
      </dgm:t>
    </dgm:pt>
    <dgm:pt modelId="{FDCCD62C-8FDE-412E-99E0-5F220FB98656}" type="parTrans" cxnId="{8E64D8B6-F00A-4BDD-AC36-1E590E9506E0}">
      <dgm:prSet/>
      <dgm:spPr/>
      <dgm:t>
        <a:bodyPr/>
        <a:lstStyle/>
        <a:p>
          <a:endParaRPr lang="en-GB"/>
        </a:p>
      </dgm:t>
    </dgm:pt>
    <dgm:pt modelId="{CA431DE9-59A0-4E16-BEA0-41867FBF2ECE}" type="sibTrans" cxnId="{8E64D8B6-F00A-4BDD-AC36-1E590E9506E0}">
      <dgm:prSet/>
      <dgm:spPr/>
      <dgm:t>
        <a:bodyPr/>
        <a:lstStyle/>
        <a:p>
          <a:endParaRPr lang="en-GB"/>
        </a:p>
      </dgm:t>
    </dgm:pt>
    <dgm:pt modelId="{1A6AB2BA-3D4A-48C4-A6D9-941FB67873EC}">
      <dgm:prSet phldrT="[Text]"/>
      <dgm:spPr/>
      <dgm:t>
        <a:bodyPr/>
        <a:lstStyle/>
        <a:p>
          <a:r>
            <a:rPr lang="hu-HU" dirty="0"/>
            <a:t>Country</a:t>
          </a:r>
          <a:r>
            <a:rPr lang="hu-HU" baseline="0" dirty="0"/>
            <a:t> profiles</a:t>
          </a:r>
          <a:endParaRPr lang="en-GB" dirty="0"/>
        </a:p>
      </dgm:t>
    </dgm:pt>
    <dgm:pt modelId="{BFF78D3D-855C-4650-8D04-2A683084C051}" type="parTrans" cxnId="{6B7AC4FC-5E1F-465F-9F95-685CF6787ECB}">
      <dgm:prSet/>
      <dgm:spPr/>
      <dgm:t>
        <a:bodyPr/>
        <a:lstStyle/>
        <a:p>
          <a:endParaRPr lang="en-GB"/>
        </a:p>
      </dgm:t>
    </dgm:pt>
    <dgm:pt modelId="{F8F7015E-8649-49DC-B034-CC9FC953F1DC}" type="sibTrans" cxnId="{6B7AC4FC-5E1F-465F-9F95-685CF6787ECB}">
      <dgm:prSet/>
      <dgm:spPr/>
      <dgm:t>
        <a:bodyPr/>
        <a:lstStyle/>
        <a:p>
          <a:endParaRPr lang="en-GB"/>
        </a:p>
      </dgm:t>
    </dgm:pt>
    <dgm:pt modelId="{84B39FD3-5804-4DB8-892E-1E84B0FC067A}">
      <dgm:prSet phldrT="[Text]"/>
      <dgm:spPr/>
      <dgm:t>
        <a:bodyPr/>
        <a:lstStyle/>
        <a:p>
          <a:r>
            <a:rPr lang="hu-HU" dirty="0"/>
            <a:t>Do it with friends</a:t>
          </a:r>
          <a:endParaRPr lang="en-GB" dirty="0"/>
        </a:p>
      </dgm:t>
    </dgm:pt>
    <dgm:pt modelId="{2F79D102-7BC3-4CFD-A54B-4ACDD21054FE}" type="parTrans" cxnId="{3F8658B0-7E48-40B9-9055-8AB139141072}">
      <dgm:prSet/>
      <dgm:spPr/>
      <dgm:t>
        <a:bodyPr/>
        <a:lstStyle/>
        <a:p>
          <a:endParaRPr lang="en-GB"/>
        </a:p>
      </dgm:t>
    </dgm:pt>
    <dgm:pt modelId="{A353AAC2-9FD7-4158-B001-DD2C1E62BC22}" type="sibTrans" cxnId="{3F8658B0-7E48-40B9-9055-8AB139141072}">
      <dgm:prSet/>
      <dgm:spPr/>
      <dgm:t>
        <a:bodyPr/>
        <a:lstStyle/>
        <a:p>
          <a:endParaRPr lang="en-GB"/>
        </a:p>
      </dgm:t>
    </dgm:pt>
    <dgm:pt modelId="{D2028B58-FFB9-479D-82C4-F48EC19B81B9}">
      <dgm:prSet phldrT="[Text]"/>
      <dgm:spPr/>
      <dgm:t>
        <a:bodyPr/>
        <a:lstStyle/>
        <a:p>
          <a:r>
            <a:rPr lang="hu-HU" dirty="0"/>
            <a:t>Research</a:t>
          </a:r>
          <a:endParaRPr lang="en-GB" dirty="0"/>
        </a:p>
      </dgm:t>
    </dgm:pt>
    <dgm:pt modelId="{3B32F0C2-F462-42AA-B759-04C9A05BCBAD}" type="parTrans" cxnId="{EC3CA9E8-FE3F-4EAE-9C62-E885D897A030}">
      <dgm:prSet/>
      <dgm:spPr/>
      <dgm:t>
        <a:bodyPr/>
        <a:lstStyle/>
        <a:p>
          <a:endParaRPr lang="en-GB"/>
        </a:p>
      </dgm:t>
    </dgm:pt>
    <dgm:pt modelId="{0B781B25-7C8F-4653-B94F-7C767B7B6C8F}" type="sibTrans" cxnId="{EC3CA9E8-FE3F-4EAE-9C62-E885D897A030}">
      <dgm:prSet/>
      <dgm:spPr/>
      <dgm:t>
        <a:bodyPr/>
        <a:lstStyle/>
        <a:p>
          <a:endParaRPr lang="en-GB"/>
        </a:p>
      </dgm:t>
    </dgm:pt>
    <dgm:pt modelId="{98937050-1B78-4E25-87AD-9259E854439D}" type="pres">
      <dgm:prSet presAssocID="{2D216850-B4A3-4480-BED6-BEA65BED4013}" presName="diagram" presStyleCnt="0">
        <dgm:presLayoutVars>
          <dgm:dir/>
          <dgm:resizeHandles val="exact"/>
        </dgm:presLayoutVars>
      </dgm:prSet>
      <dgm:spPr/>
    </dgm:pt>
    <dgm:pt modelId="{F17465B2-9B8C-46F1-911C-4093C5189677}" type="pres">
      <dgm:prSet presAssocID="{EDE3D23D-8825-4146-9B01-15FA43A7CB85}" presName="node" presStyleLbl="node1" presStyleIdx="0" presStyleCnt="5">
        <dgm:presLayoutVars>
          <dgm:bulletEnabled val="1"/>
        </dgm:presLayoutVars>
      </dgm:prSet>
      <dgm:spPr/>
    </dgm:pt>
    <dgm:pt modelId="{22B9A07E-0C0A-4796-A6C1-E9E696DDD2C1}" type="pres">
      <dgm:prSet presAssocID="{06A52667-5AAB-4D51-91DD-48B5C9A6DC2A}" presName="sibTrans" presStyleCnt="0"/>
      <dgm:spPr/>
    </dgm:pt>
    <dgm:pt modelId="{A340ADD3-8937-413B-AF16-697A48D7BAAC}" type="pres">
      <dgm:prSet presAssocID="{559A7979-F4FC-4475-B428-A5EAB9A1E1A4}" presName="node" presStyleLbl="node1" presStyleIdx="1" presStyleCnt="5">
        <dgm:presLayoutVars>
          <dgm:bulletEnabled val="1"/>
        </dgm:presLayoutVars>
      </dgm:prSet>
      <dgm:spPr/>
    </dgm:pt>
    <dgm:pt modelId="{CAB6BEC5-D5BF-48AA-99A2-A1F53EB7E52B}" type="pres">
      <dgm:prSet presAssocID="{CA431DE9-59A0-4E16-BEA0-41867FBF2ECE}" presName="sibTrans" presStyleCnt="0"/>
      <dgm:spPr/>
    </dgm:pt>
    <dgm:pt modelId="{F73228D8-4E5D-4F47-8C5C-79554BF3E901}" type="pres">
      <dgm:prSet presAssocID="{1A6AB2BA-3D4A-48C4-A6D9-941FB67873EC}" presName="node" presStyleLbl="node1" presStyleIdx="2" presStyleCnt="5">
        <dgm:presLayoutVars>
          <dgm:bulletEnabled val="1"/>
        </dgm:presLayoutVars>
      </dgm:prSet>
      <dgm:spPr/>
    </dgm:pt>
    <dgm:pt modelId="{37187262-F36C-4163-910B-6D55717945BF}" type="pres">
      <dgm:prSet presAssocID="{F8F7015E-8649-49DC-B034-CC9FC953F1DC}" presName="sibTrans" presStyleCnt="0"/>
      <dgm:spPr/>
    </dgm:pt>
    <dgm:pt modelId="{54CA4CB4-0715-4C87-966F-1CE06B773A63}" type="pres">
      <dgm:prSet presAssocID="{84B39FD3-5804-4DB8-892E-1E84B0FC067A}" presName="node" presStyleLbl="node1" presStyleIdx="3" presStyleCnt="5">
        <dgm:presLayoutVars>
          <dgm:bulletEnabled val="1"/>
        </dgm:presLayoutVars>
      </dgm:prSet>
      <dgm:spPr/>
    </dgm:pt>
    <dgm:pt modelId="{6BCD00B8-E544-4ECF-BED5-04245ACF80A6}" type="pres">
      <dgm:prSet presAssocID="{A353AAC2-9FD7-4158-B001-DD2C1E62BC22}" presName="sibTrans" presStyleCnt="0"/>
      <dgm:spPr/>
    </dgm:pt>
    <dgm:pt modelId="{B3393FFD-0D9C-478B-9D7A-F0E1E74100C4}" type="pres">
      <dgm:prSet presAssocID="{D2028B58-FFB9-479D-82C4-F48EC19B81B9}" presName="node" presStyleLbl="node1" presStyleIdx="4" presStyleCnt="5">
        <dgm:presLayoutVars>
          <dgm:bulletEnabled val="1"/>
        </dgm:presLayoutVars>
      </dgm:prSet>
      <dgm:spPr/>
    </dgm:pt>
  </dgm:ptLst>
  <dgm:cxnLst>
    <dgm:cxn modelId="{D6B28E03-B8AE-4EAA-B026-AD3EBAA30FEE}" type="presOf" srcId="{D2028B58-FFB9-479D-82C4-F48EC19B81B9}" destId="{B3393FFD-0D9C-478B-9D7A-F0E1E74100C4}" srcOrd="0" destOrd="0" presId="urn:microsoft.com/office/officeart/2005/8/layout/default"/>
    <dgm:cxn modelId="{AF7D5552-9A42-41A5-A617-EE975258AF0A}" type="presOf" srcId="{1A6AB2BA-3D4A-48C4-A6D9-941FB67873EC}" destId="{F73228D8-4E5D-4F47-8C5C-79554BF3E901}" srcOrd="0" destOrd="0" presId="urn:microsoft.com/office/officeart/2005/8/layout/default"/>
    <dgm:cxn modelId="{F5248357-12AB-4273-AB78-E06349D86605}" srcId="{2D216850-B4A3-4480-BED6-BEA65BED4013}" destId="{EDE3D23D-8825-4146-9B01-15FA43A7CB85}" srcOrd="0" destOrd="0" parTransId="{39894A3A-1F4C-4FC7-90D4-9D1BD6FD049A}" sibTransId="{06A52667-5AAB-4D51-91DD-48B5C9A6DC2A}"/>
    <dgm:cxn modelId="{58B1F37C-3122-4BD9-867B-5AB614405DB7}" type="presOf" srcId="{84B39FD3-5804-4DB8-892E-1E84B0FC067A}" destId="{54CA4CB4-0715-4C87-966F-1CE06B773A63}" srcOrd="0" destOrd="0" presId="urn:microsoft.com/office/officeart/2005/8/layout/default"/>
    <dgm:cxn modelId="{09F44D9C-FB3F-4A01-B204-FB2705F9C134}" type="presOf" srcId="{559A7979-F4FC-4475-B428-A5EAB9A1E1A4}" destId="{A340ADD3-8937-413B-AF16-697A48D7BAAC}" srcOrd="0" destOrd="0" presId="urn:microsoft.com/office/officeart/2005/8/layout/default"/>
    <dgm:cxn modelId="{3F8658B0-7E48-40B9-9055-8AB139141072}" srcId="{2D216850-B4A3-4480-BED6-BEA65BED4013}" destId="{84B39FD3-5804-4DB8-892E-1E84B0FC067A}" srcOrd="3" destOrd="0" parTransId="{2F79D102-7BC3-4CFD-A54B-4ACDD21054FE}" sibTransId="{A353AAC2-9FD7-4158-B001-DD2C1E62BC22}"/>
    <dgm:cxn modelId="{8E64D8B6-F00A-4BDD-AC36-1E590E9506E0}" srcId="{2D216850-B4A3-4480-BED6-BEA65BED4013}" destId="{559A7979-F4FC-4475-B428-A5EAB9A1E1A4}" srcOrd="1" destOrd="0" parTransId="{FDCCD62C-8FDE-412E-99E0-5F220FB98656}" sibTransId="{CA431DE9-59A0-4E16-BEA0-41867FBF2ECE}"/>
    <dgm:cxn modelId="{02C452D0-58E8-407C-8202-86FCB967D0FE}" type="presOf" srcId="{EDE3D23D-8825-4146-9B01-15FA43A7CB85}" destId="{F17465B2-9B8C-46F1-911C-4093C5189677}" srcOrd="0" destOrd="0" presId="urn:microsoft.com/office/officeart/2005/8/layout/default"/>
    <dgm:cxn modelId="{EC3CA9E8-FE3F-4EAE-9C62-E885D897A030}" srcId="{2D216850-B4A3-4480-BED6-BEA65BED4013}" destId="{D2028B58-FFB9-479D-82C4-F48EC19B81B9}" srcOrd="4" destOrd="0" parTransId="{3B32F0C2-F462-42AA-B759-04C9A05BCBAD}" sibTransId="{0B781B25-7C8F-4653-B94F-7C767B7B6C8F}"/>
    <dgm:cxn modelId="{434DC0F0-60C3-4B63-9105-0EDAB53CE40F}" type="presOf" srcId="{2D216850-B4A3-4480-BED6-BEA65BED4013}" destId="{98937050-1B78-4E25-87AD-9259E854439D}" srcOrd="0" destOrd="0" presId="urn:microsoft.com/office/officeart/2005/8/layout/default"/>
    <dgm:cxn modelId="{6B7AC4FC-5E1F-465F-9F95-685CF6787ECB}" srcId="{2D216850-B4A3-4480-BED6-BEA65BED4013}" destId="{1A6AB2BA-3D4A-48C4-A6D9-941FB67873EC}" srcOrd="2" destOrd="0" parTransId="{BFF78D3D-855C-4650-8D04-2A683084C051}" sibTransId="{F8F7015E-8649-49DC-B034-CC9FC953F1DC}"/>
    <dgm:cxn modelId="{CB7B75F2-34C2-48CB-96F1-E5AA2DA8E9AE}" type="presParOf" srcId="{98937050-1B78-4E25-87AD-9259E854439D}" destId="{F17465B2-9B8C-46F1-911C-4093C5189677}" srcOrd="0" destOrd="0" presId="urn:microsoft.com/office/officeart/2005/8/layout/default"/>
    <dgm:cxn modelId="{41B8D5FA-8899-4000-8848-F39633CC3CF3}" type="presParOf" srcId="{98937050-1B78-4E25-87AD-9259E854439D}" destId="{22B9A07E-0C0A-4796-A6C1-E9E696DDD2C1}" srcOrd="1" destOrd="0" presId="urn:microsoft.com/office/officeart/2005/8/layout/default"/>
    <dgm:cxn modelId="{CC03D437-8C18-4728-BD97-6102398CC09C}" type="presParOf" srcId="{98937050-1B78-4E25-87AD-9259E854439D}" destId="{A340ADD3-8937-413B-AF16-697A48D7BAAC}" srcOrd="2" destOrd="0" presId="urn:microsoft.com/office/officeart/2005/8/layout/default"/>
    <dgm:cxn modelId="{16B9E257-E93E-4629-BA54-BAEEE85EB5C0}" type="presParOf" srcId="{98937050-1B78-4E25-87AD-9259E854439D}" destId="{CAB6BEC5-D5BF-48AA-99A2-A1F53EB7E52B}" srcOrd="3" destOrd="0" presId="urn:microsoft.com/office/officeart/2005/8/layout/default"/>
    <dgm:cxn modelId="{BB3FFEAF-8DD3-4AB1-BFE9-37C564CFC4EC}" type="presParOf" srcId="{98937050-1B78-4E25-87AD-9259E854439D}" destId="{F73228D8-4E5D-4F47-8C5C-79554BF3E901}" srcOrd="4" destOrd="0" presId="urn:microsoft.com/office/officeart/2005/8/layout/default"/>
    <dgm:cxn modelId="{BCEC875A-9CD3-453E-A23D-FAFB3DF6D8C0}" type="presParOf" srcId="{98937050-1B78-4E25-87AD-9259E854439D}" destId="{37187262-F36C-4163-910B-6D55717945BF}" srcOrd="5" destOrd="0" presId="urn:microsoft.com/office/officeart/2005/8/layout/default"/>
    <dgm:cxn modelId="{017CE97B-B829-48BE-BCA1-2606DB751171}" type="presParOf" srcId="{98937050-1B78-4E25-87AD-9259E854439D}" destId="{54CA4CB4-0715-4C87-966F-1CE06B773A63}" srcOrd="6" destOrd="0" presId="urn:microsoft.com/office/officeart/2005/8/layout/default"/>
    <dgm:cxn modelId="{0C243C39-4519-4A93-91F8-ACCECB232044}" type="presParOf" srcId="{98937050-1B78-4E25-87AD-9259E854439D}" destId="{6BCD00B8-E544-4ECF-BED5-04245ACF80A6}" srcOrd="7" destOrd="0" presId="urn:microsoft.com/office/officeart/2005/8/layout/default"/>
    <dgm:cxn modelId="{8A7BB0A3-B4FD-430D-A8A0-EEDD38502CFD}" type="presParOf" srcId="{98937050-1B78-4E25-87AD-9259E854439D}" destId="{B3393FFD-0D9C-478B-9D7A-F0E1E74100C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2EB5A6E-BC7E-4694-A11D-C8B742B71A4F}" type="doc">
      <dgm:prSet loTypeId="urn:microsoft.com/office/officeart/2005/8/layout/hProcess3" loCatId="process" qsTypeId="urn:microsoft.com/office/officeart/2005/8/quickstyle/simple1" qsCatId="simple" csTypeId="urn:microsoft.com/office/officeart/2005/8/colors/colorful2" csCatId="colorful" phldr="1"/>
      <dgm:spPr/>
    </dgm:pt>
    <dgm:pt modelId="{CC9A3291-4B6E-452C-BCA4-F095D4EDA3BD}">
      <dgm:prSet phldrT="[Text]"/>
      <dgm:spPr/>
      <dgm:t>
        <a:bodyPr/>
        <a:lstStyle/>
        <a:p>
          <a:r>
            <a:rPr lang="hu-HU" dirty="0"/>
            <a:t>Go</a:t>
          </a:r>
          <a:endParaRPr lang="en-GB" dirty="0"/>
        </a:p>
      </dgm:t>
    </dgm:pt>
    <dgm:pt modelId="{4F44E9B7-BAEA-48BE-934B-268D8707205F}" type="parTrans" cxnId="{76A9A075-CBA2-49B7-B2DF-00C221CF955B}">
      <dgm:prSet/>
      <dgm:spPr/>
      <dgm:t>
        <a:bodyPr/>
        <a:lstStyle/>
        <a:p>
          <a:endParaRPr lang="en-GB"/>
        </a:p>
      </dgm:t>
    </dgm:pt>
    <dgm:pt modelId="{A131F9A2-F0A6-47EF-863A-0EC4BB2C93B6}" type="sibTrans" cxnId="{76A9A075-CBA2-49B7-B2DF-00C221CF955B}">
      <dgm:prSet/>
      <dgm:spPr/>
      <dgm:t>
        <a:bodyPr/>
        <a:lstStyle/>
        <a:p>
          <a:endParaRPr lang="en-GB"/>
        </a:p>
      </dgm:t>
    </dgm:pt>
    <dgm:pt modelId="{DF46C333-150C-4C95-AAA4-EBD266AF81BF}">
      <dgm:prSet phldrT="[Text]"/>
      <dgm:spPr/>
      <dgm:t>
        <a:bodyPr/>
        <a:lstStyle/>
        <a:p>
          <a:r>
            <a:rPr lang="hu-HU" dirty="0"/>
            <a:t>balls</a:t>
          </a:r>
          <a:endParaRPr lang="en-GB" dirty="0"/>
        </a:p>
      </dgm:t>
    </dgm:pt>
    <dgm:pt modelId="{7A5A1442-FE22-49AF-B63B-1261CFFA2770}" type="parTrans" cxnId="{8F470634-A379-48B1-A92D-02310EEA1071}">
      <dgm:prSet/>
      <dgm:spPr/>
      <dgm:t>
        <a:bodyPr/>
        <a:lstStyle/>
        <a:p>
          <a:endParaRPr lang="en-GB"/>
        </a:p>
      </dgm:t>
    </dgm:pt>
    <dgm:pt modelId="{2A39A4DF-4473-4890-998F-99E4E16EAE82}" type="sibTrans" cxnId="{8F470634-A379-48B1-A92D-02310EEA1071}">
      <dgm:prSet/>
      <dgm:spPr/>
      <dgm:t>
        <a:bodyPr/>
        <a:lstStyle/>
        <a:p>
          <a:endParaRPr lang="en-GB"/>
        </a:p>
      </dgm:t>
    </dgm:pt>
    <dgm:pt modelId="{946FD57A-26D5-4683-B5D0-BF0206E5563C}">
      <dgm:prSet phldrT="[Text]"/>
      <dgm:spPr/>
      <dgm:t>
        <a:bodyPr/>
        <a:lstStyle/>
        <a:p>
          <a:r>
            <a:rPr lang="hu-HU" dirty="0"/>
            <a:t>Deep</a:t>
          </a:r>
          <a:endParaRPr lang="en-GB" dirty="0"/>
        </a:p>
      </dgm:t>
    </dgm:pt>
    <dgm:pt modelId="{71C71005-649E-4412-95B3-4EB6721630FA}" type="parTrans" cxnId="{C491045C-9D6A-43D1-9B09-F74FF871F7A2}">
      <dgm:prSet/>
      <dgm:spPr/>
      <dgm:t>
        <a:bodyPr/>
        <a:lstStyle/>
        <a:p>
          <a:endParaRPr lang="en-GB"/>
        </a:p>
      </dgm:t>
    </dgm:pt>
    <dgm:pt modelId="{93CE5056-8C3F-4742-9DB6-D62D7D698E18}" type="sibTrans" cxnId="{C491045C-9D6A-43D1-9B09-F74FF871F7A2}">
      <dgm:prSet/>
      <dgm:spPr/>
      <dgm:t>
        <a:bodyPr/>
        <a:lstStyle/>
        <a:p>
          <a:endParaRPr lang="en-GB"/>
        </a:p>
      </dgm:t>
    </dgm:pt>
    <dgm:pt modelId="{A5C298F6-5A9A-4812-89CB-0A46507D4B2F}" type="pres">
      <dgm:prSet presAssocID="{62EB5A6E-BC7E-4694-A11D-C8B742B71A4F}" presName="Name0" presStyleCnt="0">
        <dgm:presLayoutVars>
          <dgm:dir/>
          <dgm:animLvl val="lvl"/>
          <dgm:resizeHandles val="exact"/>
        </dgm:presLayoutVars>
      </dgm:prSet>
      <dgm:spPr/>
    </dgm:pt>
    <dgm:pt modelId="{DF7D3491-2552-4540-B808-96A81F963101}" type="pres">
      <dgm:prSet presAssocID="{62EB5A6E-BC7E-4694-A11D-C8B742B71A4F}" presName="dummy" presStyleCnt="0"/>
      <dgm:spPr/>
    </dgm:pt>
    <dgm:pt modelId="{43BC65B2-DD50-4112-A0A3-1DD3063F1592}" type="pres">
      <dgm:prSet presAssocID="{62EB5A6E-BC7E-4694-A11D-C8B742B71A4F}" presName="linH" presStyleCnt="0"/>
      <dgm:spPr/>
    </dgm:pt>
    <dgm:pt modelId="{FD276384-15DC-4987-8B15-8234F8FF2B50}" type="pres">
      <dgm:prSet presAssocID="{62EB5A6E-BC7E-4694-A11D-C8B742B71A4F}" presName="padding1" presStyleCnt="0"/>
      <dgm:spPr/>
    </dgm:pt>
    <dgm:pt modelId="{81113EBD-F5A5-4AD3-AFAF-8BC3FB940BD7}" type="pres">
      <dgm:prSet presAssocID="{CC9A3291-4B6E-452C-BCA4-F095D4EDA3BD}" presName="linV" presStyleCnt="0"/>
      <dgm:spPr/>
    </dgm:pt>
    <dgm:pt modelId="{CFF84A7A-E37C-45D6-9A92-E73A3334ABBB}" type="pres">
      <dgm:prSet presAssocID="{CC9A3291-4B6E-452C-BCA4-F095D4EDA3BD}" presName="spVertical1" presStyleCnt="0"/>
      <dgm:spPr/>
    </dgm:pt>
    <dgm:pt modelId="{B0DCFFE7-1998-4075-A446-F6841E3BE05C}" type="pres">
      <dgm:prSet presAssocID="{CC9A3291-4B6E-452C-BCA4-F095D4EDA3BD}" presName="parTx" presStyleLbl="revTx" presStyleIdx="0" presStyleCnt="3">
        <dgm:presLayoutVars>
          <dgm:chMax val="0"/>
          <dgm:chPref val="0"/>
          <dgm:bulletEnabled val="1"/>
        </dgm:presLayoutVars>
      </dgm:prSet>
      <dgm:spPr/>
    </dgm:pt>
    <dgm:pt modelId="{F6133989-BF85-4A2E-BDD9-E33EEA77FD4B}" type="pres">
      <dgm:prSet presAssocID="{CC9A3291-4B6E-452C-BCA4-F095D4EDA3BD}" presName="spVertical2" presStyleCnt="0"/>
      <dgm:spPr/>
    </dgm:pt>
    <dgm:pt modelId="{1A517E1F-6A39-4B7E-B422-2A7D6A7B8C3E}" type="pres">
      <dgm:prSet presAssocID="{CC9A3291-4B6E-452C-BCA4-F095D4EDA3BD}" presName="spVertical3" presStyleCnt="0"/>
      <dgm:spPr/>
    </dgm:pt>
    <dgm:pt modelId="{D11036BB-5185-4233-A77A-C65613F51048}" type="pres">
      <dgm:prSet presAssocID="{A131F9A2-F0A6-47EF-863A-0EC4BB2C93B6}" presName="space" presStyleCnt="0"/>
      <dgm:spPr/>
    </dgm:pt>
    <dgm:pt modelId="{F54BEB0E-3C3E-41EF-8A96-D00D122938FC}" type="pres">
      <dgm:prSet presAssocID="{DF46C333-150C-4C95-AAA4-EBD266AF81BF}" presName="linV" presStyleCnt="0"/>
      <dgm:spPr/>
    </dgm:pt>
    <dgm:pt modelId="{3FF5D1D4-65A8-4FCD-863A-FF2BBDB11461}" type="pres">
      <dgm:prSet presAssocID="{DF46C333-150C-4C95-AAA4-EBD266AF81BF}" presName="spVertical1" presStyleCnt="0"/>
      <dgm:spPr/>
    </dgm:pt>
    <dgm:pt modelId="{71182113-8BDC-4D1B-A316-0DA5BC2494F8}" type="pres">
      <dgm:prSet presAssocID="{DF46C333-150C-4C95-AAA4-EBD266AF81BF}" presName="parTx" presStyleLbl="revTx" presStyleIdx="1" presStyleCnt="3">
        <dgm:presLayoutVars>
          <dgm:chMax val="0"/>
          <dgm:chPref val="0"/>
          <dgm:bulletEnabled val="1"/>
        </dgm:presLayoutVars>
      </dgm:prSet>
      <dgm:spPr/>
    </dgm:pt>
    <dgm:pt modelId="{699945C5-DD05-44F0-87FA-8C458DB2D9C4}" type="pres">
      <dgm:prSet presAssocID="{DF46C333-150C-4C95-AAA4-EBD266AF81BF}" presName="spVertical2" presStyleCnt="0"/>
      <dgm:spPr/>
    </dgm:pt>
    <dgm:pt modelId="{F52B2968-9718-4D19-AB73-EBD4A6807A75}" type="pres">
      <dgm:prSet presAssocID="{DF46C333-150C-4C95-AAA4-EBD266AF81BF}" presName="spVertical3" presStyleCnt="0"/>
      <dgm:spPr/>
    </dgm:pt>
    <dgm:pt modelId="{2CDA6802-AF23-45D8-867B-3CEE3FF01C7D}" type="pres">
      <dgm:prSet presAssocID="{2A39A4DF-4473-4890-998F-99E4E16EAE82}" presName="space" presStyleCnt="0"/>
      <dgm:spPr/>
    </dgm:pt>
    <dgm:pt modelId="{B5B2858D-004C-4898-8192-09EE1A1224BC}" type="pres">
      <dgm:prSet presAssocID="{946FD57A-26D5-4683-B5D0-BF0206E5563C}" presName="linV" presStyleCnt="0"/>
      <dgm:spPr/>
    </dgm:pt>
    <dgm:pt modelId="{B88C8705-96A2-490E-B194-9A029E6B3499}" type="pres">
      <dgm:prSet presAssocID="{946FD57A-26D5-4683-B5D0-BF0206E5563C}" presName="spVertical1" presStyleCnt="0"/>
      <dgm:spPr/>
    </dgm:pt>
    <dgm:pt modelId="{3A8AB594-1AE6-45A1-BCA7-5315AC8B0104}" type="pres">
      <dgm:prSet presAssocID="{946FD57A-26D5-4683-B5D0-BF0206E5563C}" presName="parTx" presStyleLbl="revTx" presStyleIdx="2" presStyleCnt="3">
        <dgm:presLayoutVars>
          <dgm:chMax val="0"/>
          <dgm:chPref val="0"/>
          <dgm:bulletEnabled val="1"/>
        </dgm:presLayoutVars>
      </dgm:prSet>
      <dgm:spPr/>
    </dgm:pt>
    <dgm:pt modelId="{D1D1752E-FAA2-460B-BC35-F62476F13709}" type="pres">
      <dgm:prSet presAssocID="{946FD57A-26D5-4683-B5D0-BF0206E5563C}" presName="spVertical2" presStyleCnt="0"/>
      <dgm:spPr/>
    </dgm:pt>
    <dgm:pt modelId="{F5CB189B-C337-4F18-BD3F-F8B3CDAB2F31}" type="pres">
      <dgm:prSet presAssocID="{946FD57A-26D5-4683-B5D0-BF0206E5563C}" presName="spVertical3" presStyleCnt="0"/>
      <dgm:spPr/>
    </dgm:pt>
    <dgm:pt modelId="{04991AF7-642A-438E-9E47-CE793D68AA1C}" type="pres">
      <dgm:prSet presAssocID="{62EB5A6E-BC7E-4694-A11D-C8B742B71A4F}" presName="padding2" presStyleCnt="0"/>
      <dgm:spPr/>
    </dgm:pt>
    <dgm:pt modelId="{BDC415CA-D758-46D5-BCF5-0502C429B12B}" type="pres">
      <dgm:prSet presAssocID="{62EB5A6E-BC7E-4694-A11D-C8B742B71A4F}" presName="negArrow" presStyleCnt="0"/>
      <dgm:spPr/>
    </dgm:pt>
    <dgm:pt modelId="{C334EB11-EC8B-4946-87D9-44E2AD6EDCDB}" type="pres">
      <dgm:prSet presAssocID="{62EB5A6E-BC7E-4694-A11D-C8B742B71A4F}" presName="backgroundArrow" presStyleLbl="node1" presStyleIdx="0" presStyleCnt="1"/>
      <dgm:spPr/>
    </dgm:pt>
  </dgm:ptLst>
  <dgm:cxnLst>
    <dgm:cxn modelId="{BF061007-84E7-4E92-A946-DEC63C129FD7}" type="presOf" srcId="{CC9A3291-4B6E-452C-BCA4-F095D4EDA3BD}" destId="{B0DCFFE7-1998-4075-A446-F6841E3BE05C}" srcOrd="0" destOrd="0" presId="urn:microsoft.com/office/officeart/2005/8/layout/hProcess3"/>
    <dgm:cxn modelId="{8F470634-A379-48B1-A92D-02310EEA1071}" srcId="{62EB5A6E-BC7E-4694-A11D-C8B742B71A4F}" destId="{DF46C333-150C-4C95-AAA4-EBD266AF81BF}" srcOrd="1" destOrd="0" parTransId="{7A5A1442-FE22-49AF-B63B-1261CFFA2770}" sibTransId="{2A39A4DF-4473-4890-998F-99E4E16EAE82}"/>
    <dgm:cxn modelId="{3639B03B-B00A-4507-AF81-0A8041E0DC1A}" type="presOf" srcId="{62EB5A6E-BC7E-4694-A11D-C8B742B71A4F}" destId="{A5C298F6-5A9A-4812-89CB-0A46507D4B2F}" srcOrd="0" destOrd="0" presId="urn:microsoft.com/office/officeart/2005/8/layout/hProcess3"/>
    <dgm:cxn modelId="{C491045C-9D6A-43D1-9B09-F74FF871F7A2}" srcId="{62EB5A6E-BC7E-4694-A11D-C8B742B71A4F}" destId="{946FD57A-26D5-4683-B5D0-BF0206E5563C}" srcOrd="2" destOrd="0" parTransId="{71C71005-649E-4412-95B3-4EB6721630FA}" sibTransId="{93CE5056-8C3F-4742-9DB6-D62D7D698E18}"/>
    <dgm:cxn modelId="{76A9A075-CBA2-49B7-B2DF-00C221CF955B}" srcId="{62EB5A6E-BC7E-4694-A11D-C8B742B71A4F}" destId="{CC9A3291-4B6E-452C-BCA4-F095D4EDA3BD}" srcOrd="0" destOrd="0" parTransId="{4F44E9B7-BAEA-48BE-934B-268D8707205F}" sibTransId="{A131F9A2-F0A6-47EF-863A-0EC4BB2C93B6}"/>
    <dgm:cxn modelId="{D1BADDB7-90E4-418B-88F2-70CE13E4EA70}" type="presOf" srcId="{946FD57A-26D5-4683-B5D0-BF0206E5563C}" destId="{3A8AB594-1AE6-45A1-BCA7-5315AC8B0104}" srcOrd="0" destOrd="0" presId="urn:microsoft.com/office/officeart/2005/8/layout/hProcess3"/>
    <dgm:cxn modelId="{67D128FF-074D-4ED7-A315-F71F2BBE4118}" type="presOf" srcId="{DF46C333-150C-4C95-AAA4-EBD266AF81BF}" destId="{71182113-8BDC-4D1B-A316-0DA5BC2494F8}" srcOrd="0" destOrd="0" presId="urn:microsoft.com/office/officeart/2005/8/layout/hProcess3"/>
    <dgm:cxn modelId="{13F5B394-1157-40EC-B1BF-925ECF05F29F}" type="presParOf" srcId="{A5C298F6-5A9A-4812-89CB-0A46507D4B2F}" destId="{DF7D3491-2552-4540-B808-96A81F963101}" srcOrd="0" destOrd="0" presId="urn:microsoft.com/office/officeart/2005/8/layout/hProcess3"/>
    <dgm:cxn modelId="{25993AE4-D66B-44DE-9ECE-207860F60330}" type="presParOf" srcId="{A5C298F6-5A9A-4812-89CB-0A46507D4B2F}" destId="{43BC65B2-DD50-4112-A0A3-1DD3063F1592}" srcOrd="1" destOrd="0" presId="urn:microsoft.com/office/officeart/2005/8/layout/hProcess3"/>
    <dgm:cxn modelId="{8B067126-04BB-44C8-8CF7-8C310960E556}" type="presParOf" srcId="{43BC65B2-DD50-4112-A0A3-1DD3063F1592}" destId="{FD276384-15DC-4987-8B15-8234F8FF2B50}" srcOrd="0" destOrd="0" presId="urn:microsoft.com/office/officeart/2005/8/layout/hProcess3"/>
    <dgm:cxn modelId="{2C039831-35DA-4A59-951A-D69516A3CB4D}" type="presParOf" srcId="{43BC65B2-DD50-4112-A0A3-1DD3063F1592}" destId="{81113EBD-F5A5-4AD3-AFAF-8BC3FB940BD7}" srcOrd="1" destOrd="0" presId="urn:microsoft.com/office/officeart/2005/8/layout/hProcess3"/>
    <dgm:cxn modelId="{3E17AC5A-40F2-4DE7-BCFD-C568638E9E87}" type="presParOf" srcId="{81113EBD-F5A5-4AD3-AFAF-8BC3FB940BD7}" destId="{CFF84A7A-E37C-45D6-9A92-E73A3334ABBB}" srcOrd="0" destOrd="0" presId="urn:microsoft.com/office/officeart/2005/8/layout/hProcess3"/>
    <dgm:cxn modelId="{8058DDB6-AE40-45A9-B939-C589495A28E6}" type="presParOf" srcId="{81113EBD-F5A5-4AD3-AFAF-8BC3FB940BD7}" destId="{B0DCFFE7-1998-4075-A446-F6841E3BE05C}" srcOrd="1" destOrd="0" presId="urn:microsoft.com/office/officeart/2005/8/layout/hProcess3"/>
    <dgm:cxn modelId="{238BB775-843D-4861-9747-CBB45204A7CE}" type="presParOf" srcId="{81113EBD-F5A5-4AD3-AFAF-8BC3FB940BD7}" destId="{F6133989-BF85-4A2E-BDD9-E33EEA77FD4B}" srcOrd="2" destOrd="0" presId="urn:microsoft.com/office/officeart/2005/8/layout/hProcess3"/>
    <dgm:cxn modelId="{ED94E1D7-A466-4B81-AA7C-DE51A0FBB4A8}" type="presParOf" srcId="{81113EBD-F5A5-4AD3-AFAF-8BC3FB940BD7}" destId="{1A517E1F-6A39-4B7E-B422-2A7D6A7B8C3E}" srcOrd="3" destOrd="0" presId="urn:microsoft.com/office/officeart/2005/8/layout/hProcess3"/>
    <dgm:cxn modelId="{BDDB38C2-1605-4654-84B3-6C86817AC7B0}" type="presParOf" srcId="{43BC65B2-DD50-4112-A0A3-1DD3063F1592}" destId="{D11036BB-5185-4233-A77A-C65613F51048}" srcOrd="2" destOrd="0" presId="urn:microsoft.com/office/officeart/2005/8/layout/hProcess3"/>
    <dgm:cxn modelId="{1D6E8C07-2827-488B-B4A3-327A2470D854}" type="presParOf" srcId="{43BC65B2-DD50-4112-A0A3-1DD3063F1592}" destId="{F54BEB0E-3C3E-41EF-8A96-D00D122938FC}" srcOrd="3" destOrd="0" presId="urn:microsoft.com/office/officeart/2005/8/layout/hProcess3"/>
    <dgm:cxn modelId="{1EA6F7A1-95B2-4FCA-A411-29C3DE771F38}" type="presParOf" srcId="{F54BEB0E-3C3E-41EF-8A96-D00D122938FC}" destId="{3FF5D1D4-65A8-4FCD-863A-FF2BBDB11461}" srcOrd="0" destOrd="0" presId="urn:microsoft.com/office/officeart/2005/8/layout/hProcess3"/>
    <dgm:cxn modelId="{DD32C729-6944-4D29-BFB3-4D7467440ABA}" type="presParOf" srcId="{F54BEB0E-3C3E-41EF-8A96-D00D122938FC}" destId="{71182113-8BDC-4D1B-A316-0DA5BC2494F8}" srcOrd="1" destOrd="0" presId="urn:microsoft.com/office/officeart/2005/8/layout/hProcess3"/>
    <dgm:cxn modelId="{F6BF9B6E-6057-4C8A-9538-26A3E9EBA2B7}" type="presParOf" srcId="{F54BEB0E-3C3E-41EF-8A96-D00D122938FC}" destId="{699945C5-DD05-44F0-87FA-8C458DB2D9C4}" srcOrd="2" destOrd="0" presId="urn:microsoft.com/office/officeart/2005/8/layout/hProcess3"/>
    <dgm:cxn modelId="{6487A6DA-7FBD-4D9D-A69F-A14FD98956AC}" type="presParOf" srcId="{F54BEB0E-3C3E-41EF-8A96-D00D122938FC}" destId="{F52B2968-9718-4D19-AB73-EBD4A6807A75}" srcOrd="3" destOrd="0" presId="urn:microsoft.com/office/officeart/2005/8/layout/hProcess3"/>
    <dgm:cxn modelId="{75DBDCDE-9B03-4D09-92FF-BAAF5F49C981}" type="presParOf" srcId="{43BC65B2-DD50-4112-A0A3-1DD3063F1592}" destId="{2CDA6802-AF23-45D8-867B-3CEE3FF01C7D}" srcOrd="4" destOrd="0" presId="urn:microsoft.com/office/officeart/2005/8/layout/hProcess3"/>
    <dgm:cxn modelId="{77BCCADF-F130-4EA7-B949-417BBB2E3C72}" type="presParOf" srcId="{43BC65B2-DD50-4112-A0A3-1DD3063F1592}" destId="{B5B2858D-004C-4898-8192-09EE1A1224BC}" srcOrd="5" destOrd="0" presId="urn:microsoft.com/office/officeart/2005/8/layout/hProcess3"/>
    <dgm:cxn modelId="{1BB1C656-4CE1-4BAD-AB0B-479949AF3762}" type="presParOf" srcId="{B5B2858D-004C-4898-8192-09EE1A1224BC}" destId="{B88C8705-96A2-490E-B194-9A029E6B3499}" srcOrd="0" destOrd="0" presId="urn:microsoft.com/office/officeart/2005/8/layout/hProcess3"/>
    <dgm:cxn modelId="{F3E54AB7-8BAA-4689-8691-6D239E5CE3F5}" type="presParOf" srcId="{B5B2858D-004C-4898-8192-09EE1A1224BC}" destId="{3A8AB594-1AE6-45A1-BCA7-5315AC8B0104}" srcOrd="1" destOrd="0" presId="urn:microsoft.com/office/officeart/2005/8/layout/hProcess3"/>
    <dgm:cxn modelId="{BD93E9E5-6D95-4DDD-AF9C-C165D2EA3309}" type="presParOf" srcId="{B5B2858D-004C-4898-8192-09EE1A1224BC}" destId="{D1D1752E-FAA2-460B-BC35-F62476F13709}" srcOrd="2" destOrd="0" presId="urn:microsoft.com/office/officeart/2005/8/layout/hProcess3"/>
    <dgm:cxn modelId="{DF37040E-39FC-4B72-9E5D-FBAA2762EFAE}" type="presParOf" srcId="{B5B2858D-004C-4898-8192-09EE1A1224BC}" destId="{F5CB189B-C337-4F18-BD3F-F8B3CDAB2F31}" srcOrd="3" destOrd="0" presId="urn:microsoft.com/office/officeart/2005/8/layout/hProcess3"/>
    <dgm:cxn modelId="{B2946B9B-94F2-4073-91EA-EEB173C30431}" type="presParOf" srcId="{43BC65B2-DD50-4112-A0A3-1DD3063F1592}" destId="{04991AF7-642A-438E-9E47-CE793D68AA1C}" srcOrd="6" destOrd="0" presId="urn:microsoft.com/office/officeart/2005/8/layout/hProcess3"/>
    <dgm:cxn modelId="{1EA784E8-86A3-4E0C-BBAB-FBCAB3843584}" type="presParOf" srcId="{43BC65B2-DD50-4112-A0A3-1DD3063F1592}" destId="{BDC415CA-D758-46D5-BCF5-0502C429B12B}" srcOrd="7" destOrd="0" presId="urn:microsoft.com/office/officeart/2005/8/layout/hProcess3"/>
    <dgm:cxn modelId="{F9E94B95-D902-4405-8DB0-BA0105A37FA0}" type="presParOf" srcId="{43BC65B2-DD50-4112-A0A3-1DD3063F1592}" destId="{C334EB11-EC8B-4946-87D9-44E2AD6EDCDB}" srcOrd="8"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404CCA-064C-42A1-B59B-E8C41FA56F34}">
      <dsp:nvSpPr>
        <dsp:cNvPr id="0" name=""/>
        <dsp:cNvSpPr/>
      </dsp:nvSpPr>
      <dsp:spPr>
        <a:xfrm>
          <a:off x="1371361" y="1666"/>
          <a:ext cx="3338512" cy="200310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hu-HU" sz="3900" kern="1200" dirty="0"/>
            <a:t>war</a:t>
          </a:r>
          <a:endParaRPr lang="en-GB" sz="3900" kern="1200" dirty="0"/>
        </a:p>
      </dsp:txBody>
      <dsp:txXfrm>
        <a:off x="1371361" y="1666"/>
        <a:ext cx="3338512" cy="2003107"/>
      </dsp:txXfrm>
    </dsp:sp>
    <dsp:sp modelId="{3B8A5781-F464-48FD-8566-E86930EF641A}">
      <dsp:nvSpPr>
        <dsp:cNvPr id="0" name=""/>
        <dsp:cNvSpPr/>
      </dsp:nvSpPr>
      <dsp:spPr>
        <a:xfrm>
          <a:off x="5043725" y="1666"/>
          <a:ext cx="3338512" cy="200310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hu-HU" sz="3900" kern="1200" dirty="0"/>
            <a:t>intervention</a:t>
          </a:r>
          <a:endParaRPr lang="en-GB" sz="3900" kern="1200" dirty="0"/>
        </a:p>
      </dsp:txBody>
      <dsp:txXfrm>
        <a:off x="5043725" y="1666"/>
        <a:ext cx="3338512" cy="2003107"/>
      </dsp:txXfrm>
    </dsp:sp>
    <dsp:sp modelId="{AC8CCC21-1FA2-41AD-A3A1-A9A698FA3D87}">
      <dsp:nvSpPr>
        <dsp:cNvPr id="0" name=""/>
        <dsp:cNvSpPr/>
      </dsp:nvSpPr>
      <dsp:spPr>
        <a:xfrm>
          <a:off x="1371361" y="2338625"/>
          <a:ext cx="3338512" cy="200310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hu-HU" sz="3900" kern="1200" dirty="0"/>
            <a:t>International organisation</a:t>
          </a:r>
          <a:endParaRPr lang="en-GB" sz="3900" kern="1200" dirty="0"/>
        </a:p>
      </dsp:txBody>
      <dsp:txXfrm>
        <a:off x="1371361" y="2338625"/>
        <a:ext cx="3338512" cy="2003107"/>
      </dsp:txXfrm>
    </dsp:sp>
    <dsp:sp modelId="{0641B399-C23D-4F24-AA8E-350D7D863374}">
      <dsp:nvSpPr>
        <dsp:cNvPr id="0" name=""/>
        <dsp:cNvSpPr/>
      </dsp:nvSpPr>
      <dsp:spPr>
        <a:xfrm>
          <a:off x="5043725" y="2338625"/>
          <a:ext cx="3338512" cy="200310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hu-HU" sz="3900" b="1" kern="1200" dirty="0"/>
            <a:t>International problems</a:t>
          </a:r>
          <a:endParaRPr lang="en-GB" sz="3900" b="1" kern="1200" dirty="0"/>
        </a:p>
      </dsp:txBody>
      <dsp:txXfrm>
        <a:off x="5043725" y="2338625"/>
        <a:ext cx="3338512" cy="200310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404CCA-064C-42A1-B59B-E8C41FA56F34}">
      <dsp:nvSpPr>
        <dsp:cNvPr id="0" name=""/>
        <dsp:cNvSpPr/>
      </dsp:nvSpPr>
      <dsp:spPr>
        <a:xfrm>
          <a:off x="1371361" y="1666"/>
          <a:ext cx="3338512" cy="200310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hu-HU" sz="3900" kern="1200" dirty="0"/>
            <a:t>war</a:t>
          </a:r>
          <a:endParaRPr lang="en-GB" sz="3900" kern="1200" dirty="0"/>
        </a:p>
      </dsp:txBody>
      <dsp:txXfrm>
        <a:off x="1371361" y="1666"/>
        <a:ext cx="3338512" cy="2003107"/>
      </dsp:txXfrm>
    </dsp:sp>
    <dsp:sp modelId="{3B8A5781-F464-48FD-8566-E86930EF641A}">
      <dsp:nvSpPr>
        <dsp:cNvPr id="0" name=""/>
        <dsp:cNvSpPr/>
      </dsp:nvSpPr>
      <dsp:spPr>
        <a:xfrm>
          <a:off x="5043725" y="1666"/>
          <a:ext cx="3338512" cy="200310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hu-HU" sz="3900" kern="1200" dirty="0"/>
            <a:t>intervention</a:t>
          </a:r>
          <a:endParaRPr lang="en-GB" sz="3900" kern="1200" dirty="0"/>
        </a:p>
      </dsp:txBody>
      <dsp:txXfrm>
        <a:off x="5043725" y="1666"/>
        <a:ext cx="3338512" cy="2003107"/>
      </dsp:txXfrm>
    </dsp:sp>
    <dsp:sp modelId="{AC8CCC21-1FA2-41AD-A3A1-A9A698FA3D87}">
      <dsp:nvSpPr>
        <dsp:cNvPr id="0" name=""/>
        <dsp:cNvSpPr/>
      </dsp:nvSpPr>
      <dsp:spPr>
        <a:xfrm>
          <a:off x="1371361" y="2338625"/>
          <a:ext cx="3338512" cy="200310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hu-HU" sz="3900" kern="1200" dirty="0"/>
            <a:t>International organisation</a:t>
          </a:r>
          <a:endParaRPr lang="en-GB" sz="3900" kern="1200" dirty="0"/>
        </a:p>
      </dsp:txBody>
      <dsp:txXfrm>
        <a:off x="1371361" y="2338625"/>
        <a:ext cx="3338512" cy="2003107"/>
      </dsp:txXfrm>
    </dsp:sp>
    <dsp:sp modelId="{0641B399-C23D-4F24-AA8E-350D7D863374}">
      <dsp:nvSpPr>
        <dsp:cNvPr id="0" name=""/>
        <dsp:cNvSpPr/>
      </dsp:nvSpPr>
      <dsp:spPr>
        <a:xfrm>
          <a:off x="5043725" y="2338625"/>
          <a:ext cx="3338512" cy="200310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hu-HU" sz="3900" b="1" kern="1200" dirty="0"/>
            <a:t>International problems</a:t>
          </a:r>
          <a:endParaRPr lang="en-GB" sz="3900" b="1" kern="1200" dirty="0"/>
        </a:p>
      </dsp:txBody>
      <dsp:txXfrm>
        <a:off x="5043725" y="2338625"/>
        <a:ext cx="3338512" cy="200310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C1D1B1-C344-44F5-A728-8CA3E343CE8D}">
      <dsp:nvSpPr>
        <dsp:cNvPr id="0" name=""/>
        <dsp:cNvSpPr/>
      </dsp:nvSpPr>
      <dsp:spPr>
        <a:xfrm>
          <a:off x="0" y="553140"/>
          <a:ext cx="9753600" cy="806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5CBD42-F273-4EE5-B1D7-A5AAE9A6F0BD}">
      <dsp:nvSpPr>
        <dsp:cNvPr id="0" name=""/>
        <dsp:cNvSpPr/>
      </dsp:nvSpPr>
      <dsp:spPr>
        <a:xfrm>
          <a:off x="487680" y="80820"/>
          <a:ext cx="6827520" cy="9446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064" tIns="0" rIns="258064" bIns="0" numCol="1" spcCol="1270" anchor="ctr" anchorCtr="0">
          <a:noAutofit/>
        </a:bodyPr>
        <a:lstStyle/>
        <a:p>
          <a:pPr marL="0" lvl="0" indent="0" algn="l" defTabSz="1422400">
            <a:lnSpc>
              <a:spcPct val="90000"/>
            </a:lnSpc>
            <a:spcBef>
              <a:spcPct val="0"/>
            </a:spcBef>
            <a:spcAft>
              <a:spcPct val="35000"/>
            </a:spcAft>
            <a:buNone/>
          </a:pPr>
          <a:r>
            <a:rPr lang="hu-HU" sz="3200" kern="1200" dirty="0"/>
            <a:t>Realism - the anarchists</a:t>
          </a:r>
          <a:endParaRPr lang="en-GB" sz="3200" kern="1200" dirty="0"/>
        </a:p>
      </dsp:txBody>
      <dsp:txXfrm>
        <a:off x="533794" y="126934"/>
        <a:ext cx="6735292" cy="852412"/>
      </dsp:txXfrm>
    </dsp:sp>
    <dsp:sp modelId="{F7B8A96A-95E2-4D55-9059-0AC6DE51CBDB}">
      <dsp:nvSpPr>
        <dsp:cNvPr id="0" name=""/>
        <dsp:cNvSpPr/>
      </dsp:nvSpPr>
      <dsp:spPr>
        <a:xfrm>
          <a:off x="0" y="2004660"/>
          <a:ext cx="9753600" cy="806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AFFBE0-0749-4977-8597-BC8B68296884}">
      <dsp:nvSpPr>
        <dsp:cNvPr id="0" name=""/>
        <dsp:cNvSpPr/>
      </dsp:nvSpPr>
      <dsp:spPr>
        <a:xfrm>
          <a:off x="487680" y="1532340"/>
          <a:ext cx="6827520" cy="9446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064" tIns="0" rIns="258064" bIns="0" numCol="1" spcCol="1270" anchor="ctr" anchorCtr="0">
          <a:noAutofit/>
        </a:bodyPr>
        <a:lstStyle/>
        <a:p>
          <a:pPr marL="0" lvl="0" indent="0" algn="l" defTabSz="1422400">
            <a:lnSpc>
              <a:spcPct val="90000"/>
            </a:lnSpc>
            <a:spcBef>
              <a:spcPct val="0"/>
            </a:spcBef>
            <a:spcAft>
              <a:spcPct val="35000"/>
            </a:spcAft>
            <a:buNone/>
          </a:pPr>
          <a:r>
            <a:rPr lang="hu-HU" sz="3200" kern="1200" dirty="0"/>
            <a:t>Liberalism – the moralists</a:t>
          </a:r>
          <a:endParaRPr lang="en-GB" sz="3200" kern="1200" dirty="0"/>
        </a:p>
      </dsp:txBody>
      <dsp:txXfrm>
        <a:off x="533794" y="1578454"/>
        <a:ext cx="6735292" cy="852412"/>
      </dsp:txXfrm>
    </dsp:sp>
    <dsp:sp modelId="{59E3E5E8-B6F8-4B3D-B734-FA5EF1FF37E1}">
      <dsp:nvSpPr>
        <dsp:cNvPr id="0" name=""/>
        <dsp:cNvSpPr/>
      </dsp:nvSpPr>
      <dsp:spPr>
        <a:xfrm>
          <a:off x="0" y="3456180"/>
          <a:ext cx="9753600" cy="806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53DFCA-1057-4C4F-8B61-6E76198506A8}">
      <dsp:nvSpPr>
        <dsp:cNvPr id="0" name=""/>
        <dsp:cNvSpPr/>
      </dsp:nvSpPr>
      <dsp:spPr>
        <a:xfrm>
          <a:off x="487680" y="2983860"/>
          <a:ext cx="6827520" cy="9446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064" tIns="0" rIns="258064" bIns="0" numCol="1" spcCol="1270" anchor="ctr" anchorCtr="0">
          <a:noAutofit/>
        </a:bodyPr>
        <a:lstStyle/>
        <a:p>
          <a:pPr marL="0" lvl="0" indent="0" algn="l" defTabSz="1422400">
            <a:lnSpc>
              <a:spcPct val="90000"/>
            </a:lnSpc>
            <a:spcBef>
              <a:spcPct val="0"/>
            </a:spcBef>
            <a:spcAft>
              <a:spcPct val="35000"/>
            </a:spcAft>
            <a:buNone/>
          </a:pPr>
          <a:r>
            <a:rPr lang="hu-HU" sz="3200" kern="1200" dirty="0"/>
            <a:t>Constructivism – the normativist</a:t>
          </a:r>
          <a:endParaRPr lang="en-GB" sz="3200" kern="1200" dirty="0"/>
        </a:p>
      </dsp:txBody>
      <dsp:txXfrm>
        <a:off x="533794" y="3029974"/>
        <a:ext cx="6735292" cy="85241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686CD3-0783-4433-B2C2-3B62CA40C61B}">
      <dsp:nvSpPr>
        <dsp:cNvPr id="0" name=""/>
        <dsp:cNvSpPr/>
      </dsp:nvSpPr>
      <dsp:spPr>
        <a:xfrm>
          <a:off x="2379345" y="0"/>
          <a:ext cx="4343400" cy="4343400"/>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C60364-9D07-4A4F-9C16-12A19789C2D7}">
      <dsp:nvSpPr>
        <dsp:cNvPr id="0" name=""/>
        <dsp:cNvSpPr/>
      </dsp:nvSpPr>
      <dsp:spPr>
        <a:xfrm>
          <a:off x="4551045" y="436672"/>
          <a:ext cx="2823210" cy="102816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u-HU" sz="2600" kern="1200" dirty="0"/>
            <a:t>World Order / Morality</a:t>
          </a:r>
          <a:endParaRPr lang="en-GB" sz="2600" kern="1200" dirty="0"/>
        </a:p>
      </dsp:txBody>
      <dsp:txXfrm>
        <a:off x="4601236" y="486863"/>
        <a:ext cx="2722828" cy="927782"/>
      </dsp:txXfrm>
    </dsp:sp>
    <dsp:sp modelId="{4B586005-B74C-4E22-AC3F-783B0ABF5D44}">
      <dsp:nvSpPr>
        <dsp:cNvPr id="0" name=""/>
        <dsp:cNvSpPr/>
      </dsp:nvSpPr>
      <dsp:spPr>
        <a:xfrm>
          <a:off x="4551045" y="1593357"/>
          <a:ext cx="2823210" cy="102816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u-HU" sz="2600" kern="1200" dirty="0"/>
            <a:t>States’ interest</a:t>
          </a:r>
          <a:endParaRPr lang="en-GB" sz="2600" kern="1200" dirty="0"/>
        </a:p>
      </dsp:txBody>
      <dsp:txXfrm>
        <a:off x="4601236" y="1643548"/>
        <a:ext cx="2722828" cy="927782"/>
      </dsp:txXfrm>
    </dsp:sp>
    <dsp:sp modelId="{337C8C48-18BF-4581-8A26-2F4102AC1E06}">
      <dsp:nvSpPr>
        <dsp:cNvPr id="0" name=""/>
        <dsp:cNvSpPr/>
      </dsp:nvSpPr>
      <dsp:spPr>
        <a:xfrm>
          <a:off x="4551045" y="2750042"/>
          <a:ext cx="2823210" cy="102816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u-HU" sz="2600" kern="1200" dirty="0"/>
            <a:t>People of state / area</a:t>
          </a:r>
          <a:endParaRPr lang="en-GB" sz="2600" kern="1200" dirty="0"/>
        </a:p>
      </dsp:txBody>
      <dsp:txXfrm>
        <a:off x="4601236" y="2800233"/>
        <a:ext cx="2722828" cy="92778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35F4F3-372D-44F3-89EA-1217A4A5F846}">
      <dsp:nvSpPr>
        <dsp:cNvPr id="0" name=""/>
        <dsp:cNvSpPr/>
      </dsp:nvSpPr>
      <dsp:spPr>
        <a:xfrm>
          <a:off x="-4910443" y="-752464"/>
          <a:ext cx="5848329" cy="5848329"/>
        </a:xfrm>
        <a:prstGeom prst="blockArc">
          <a:avLst>
            <a:gd name="adj1" fmla="val 18900000"/>
            <a:gd name="adj2" fmla="val 2700000"/>
            <a:gd name="adj3" fmla="val 369"/>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D13BD4-FF26-4531-BFD8-0C1DA461EFE9}">
      <dsp:nvSpPr>
        <dsp:cNvPr id="0" name=""/>
        <dsp:cNvSpPr/>
      </dsp:nvSpPr>
      <dsp:spPr>
        <a:xfrm>
          <a:off x="603203" y="434340"/>
          <a:ext cx="9090797" cy="86868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515" tIns="96520" rIns="96520" bIns="96520" numCol="1" spcCol="1270" anchor="ctr" anchorCtr="0">
          <a:noAutofit/>
        </a:bodyPr>
        <a:lstStyle/>
        <a:p>
          <a:pPr marL="0" lvl="0" indent="0" algn="l" defTabSz="1689100">
            <a:lnSpc>
              <a:spcPct val="90000"/>
            </a:lnSpc>
            <a:spcBef>
              <a:spcPct val="0"/>
            </a:spcBef>
            <a:spcAft>
              <a:spcPct val="35000"/>
            </a:spcAft>
            <a:buNone/>
          </a:pPr>
          <a:r>
            <a:rPr lang="hu-HU" sz="3800" kern="1200" dirty="0"/>
            <a:t>Clear mechanism + how it works</a:t>
          </a:r>
          <a:endParaRPr lang="en-GB" sz="3800" kern="1200" dirty="0"/>
        </a:p>
      </dsp:txBody>
      <dsp:txXfrm>
        <a:off x="603203" y="434340"/>
        <a:ext cx="9090797" cy="868680"/>
      </dsp:txXfrm>
    </dsp:sp>
    <dsp:sp modelId="{CE915DAA-6748-4FC9-BACF-0FA7AC37A8B1}">
      <dsp:nvSpPr>
        <dsp:cNvPr id="0" name=""/>
        <dsp:cNvSpPr/>
      </dsp:nvSpPr>
      <dsp:spPr>
        <a:xfrm>
          <a:off x="60278" y="325755"/>
          <a:ext cx="1085850" cy="1085850"/>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7E0E0D-7CEA-4C80-8156-EA8B8795C0A2}">
      <dsp:nvSpPr>
        <dsp:cNvPr id="0" name=""/>
        <dsp:cNvSpPr/>
      </dsp:nvSpPr>
      <dsp:spPr>
        <a:xfrm>
          <a:off x="918968" y="1737360"/>
          <a:ext cx="8775031" cy="868680"/>
        </a:xfrm>
        <a:prstGeom prst="rect">
          <a:avLst/>
        </a:prstGeom>
        <a:solidFill>
          <a:schemeClr val="accent5">
            <a:hueOff val="5589159"/>
            <a:satOff val="-4817"/>
            <a:lumOff val="63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515" tIns="96520" rIns="96520" bIns="96520" numCol="1" spcCol="1270" anchor="ctr" anchorCtr="0">
          <a:noAutofit/>
        </a:bodyPr>
        <a:lstStyle/>
        <a:p>
          <a:pPr marL="0" lvl="0" indent="0" algn="l" defTabSz="1689100">
            <a:lnSpc>
              <a:spcPct val="90000"/>
            </a:lnSpc>
            <a:spcBef>
              <a:spcPct val="0"/>
            </a:spcBef>
            <a:spcAft>
              <a:spcPct val="35000"/>
            </a:spcAft>
            <a:buNone/>
          </a:pPr>
          <a:r>
            <a:rPr lang="hu-HU" sz="3800" kern="1200" dirty="0"/>
            <a:t>Be comparative: defend+attack</a:t>
          </a:r>
          <a:endParaRPr lang="en-GB" sz="3800" kern="1200" dirty="0"/>
        </a:p>
      </dsp:txBody>
      <dsp:txXfrm>
        <a:off x="918968" y="1737360"/>
        <a:ext cx="8775031" cy="868680"/>
      </dsp:txXfrm>
    </dsp:sp>
    <dsp:sp modelId="{8BB1051F-34C2-4159-865A-BE601D0CCD1A}">
      <dsp:nvSpPr>
        <dsp:cNvPr id="0" name=""/>
        <dsp:cNvSpPr/>
      </dsp:nvSpPr>
      <dsp:spPr>
        <a:xfrm>
          <a:off x="376043" y="1628775"/>
          <a:ext cx="1085850" cy="1085850"/>
        </a:xfrm>
        <a:prstGeom prst="ellipse">
          <a:avLst/>
        </a:prstGeom>
        <a:solidFill>
          <a:schemeClr val="lt1">
            <a:hueOff val="0"/>
            <a:satOff val="0"/>
            <a:lumOff val="0"/>
            <a:alphaOff val="0"/>
          </a:schemeClr>
        </a:solidFill>
        <a:ln w="12700" cap="flat" cmpd="sng" algn="ctr">
          <a:solidFill>
            <a:schemeClr val="accent5">
              <a:hueOff val="5589159"/>
              <a:satOff val="-4817"/>
              <a:lumOff val="6373"/>
              <a:alphaOff val="0"/>
            </a:schemeClr>
          </a:solidFill>
          <a:prstDash val="solid"/>
          <a:miter lim="800000"/>
        </a:ln>
        <a:effectLst/>
      </dsp:spPr>
      <dsp:style>
        <a:lnRef idx="2">
          <a:scrgbClr r="0" g="0" b="0"/>
        </a:lnRef>
        <a:fillRef idx="1">
          <a:scrgbClr r="0" g="0" b="0"/>
        </a:fillRef>
        <a:effectRef idx="0">
          <a:scrgbClr r="0" g="0" b="0"/>
        </a:effectRef>
        <a:fontRef idx="minor"/>
      </dsp:style>
    </dsp:sp>
    <dsp:sp modelId="{C7ADDBD7-0294-442E-9811-91F6386D1397}">
      <dsp:nvSpPr>
        <dsp:cNvPr id="0" name=""/>
        <dsp:cNvSpPr/>
      </dsp:nvSpPr>
      <dsp:spPr>
        <a:xfrm>
          <a:off x="603203" y="3040380"/>
          <a:ext cx="9090797" cy="868680"/>
        </a:xfrm>
        <a:prstGeom prst="rect">
          <a:avLst/>
        </a:prstGeom>
        <a:solidFill>
          <a:schemeClr val="accent5">
            <a:hueOff val="11178319"/>
            <a:satOff val="-9634"/>
            <a:lumOff val="127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515" tIns="96520" rIns="96520" bIns="96520" numCol="1" spcCol="1270" anchor="ctr" anchorCtr="0">
          <a:noAutofit/>
        </a:bodyPr>
        <a:lstStyle/>
        <a:p>
          <a:pPr marL="0" lvl="0" indent="0" algn="l" defTabSz="1689100">
            <a:lnSpc>
              <a:spcPct val="90000"/>
            </a:lnSpc>
            <a:spcBef>
              <a:spcPct val="0"/>
            </a:spcBef>
            <a:spcAft>
              <a:spcPct val="35000"/>
            </a:spcAft>
            <a:buNone/>
          </a:pPr>
          <a:r>
            <a:rPr lang="hu-HU" sz="3800" kern="1200" dirty="0"/>
            <a:t>Explain the </a:t>
          </a:r>
          <a:r>
            <a:rPr lang="hu-HU" sz="3800" b="1" kern="1200" dirty="0"/>
            <a:t>incentives</a:t>
          </a:r>
          <a:r>
            <a:rPr lang="hu-HU" sz="3800" kern="1200" dirty="0"/>
            <a:t> of you actors </a:t>
          </a:r>
          <a:endParaRPr lang="en-GB" sz="3800" kern="1200" dirty="0"/>
        </a:p>
      </dsp:txBody>
      <dsp:txXfrm>
        <a:off x="603203" y="3040380"/>
        <a:ext cx="9090797" cy="868680"/>
      </dsp:txXfrm>
    </dsp:sp>
    <dsp:sp modelId="{42E4D8E9-FD03-4650-8792-048163BBB77E}">
      <dsp:nvSpPr>
        <dsp:cNvPr id="0" name=""/>
        <dsp:cNvSpPr/>
      </dsp:nvSpPr>
      <dsp:spPr>
        <a:xfrm>
          <a:off x="60278" y="2931795"/>
          <a:ext cx="1085850" cy="1085850"/>
        </a:xfrm>
        <a:prstGeom prst="ellipse">
          <a:avLst/>
        </a:prstGeom>
        <a:solidFill>
          <a:schemeClr val="lt1">
            <a:hueOff val="0"/>
            <a:satOff val="0"/>
            <a:lumOff val="0"/>
            <a:alphaOff val="0"/>
          </a:schemeClr>
        </a:solidFill>
        <a:ln w="12700" cap="flat" cmpd="sng" algn="ctr">
          <a:solidFill>
            <a:schemeClr val="accent5">
              <a:hueOff val="11178319"/>
              <a:satOff val="-9634"/>
              <a:lumOff val="12746"/>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34EB11-EC8B-4946-87D9-44E2AD6EDCDB}">
      <dsp:nvSpPr>
        <dsp:cNvPr id="0" name=""/>
        <dsp:cNvSpPr/>
      </dsp:nvSpPr>
      <dsp:spPr>
        <a:xfrm>
          <a:off x="0" y="174599"/>
          <a:ext cx="9753600" cy="4680000"/>
        </a:xfrm>
        <a:prstGeom prst="right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8AB594-1AE6-45A1-BCA7-5315AC8B0104}">
      <dsp:nvSpPr>
        <dsp:cNvPr id="0" name=""/>
        <dsp:cNvSpPr/>
      </dsp:nvSpPr>
      <dsp:spPr>
        <a:xfrm>
          <a:off x="6427946" y="1344599"/>
          <a:ext cx="2350293" cy="23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60400" rIns="0" bIns="660400" numCol="1" spcCol="1270" anchor="ctr" anchorCtr="0">
          <a:noAutofit/>
        </a:bodyPr>
        <a:lstStyle/>
        <a:p>
          <a:pPr marL="0" lvl="0" indent="0" algn="ctr" defTabSz="2889250">
            <a:lnSpc>
              <a:spcPct val="90000"/>
            </a:lnSpc>
            <a:spcBef>
              <a:spcPct val="0"/>
            </a:spcBef>
            <a:spcAft>
              <a:spcPct val="35000"/>
            </a:spcAft>
            <a:buNone/>
          </a:pPr>
          <a:r>
            <a:rPr lang="hu-HU" sz="6500" kern="1200" dirty="0"/>
            <a:t>Deep</a:t>
          </a:r>
          <a:endParaRPr lang="en-GB" sz="6500" kern="1200" dirty="0"/>
        </a:p>
      </dsp:txBody>
      <dsp:txXfrm>
        <a:off x="6427946" y="1344599"/>
        <a:ext cx="2350293" cy="2340000"/>
      </dsp:txXfrm>
    </dsp:sp>
    <dsp:sp modelId="{71182113-8BDC-4D1B-A316-0DA5BC2494F8}">
      <dsp:nvSpPr>
        <dsp:cNvPr id="0" name=""/>
        <dsp:cNvSpPr/>
      </dsp:nvSpPr>
      <dsp:spPr>
        <a:xfrm>
          <a:off x="3607593" y="1344599"/>
          <a:ext cx="2350293" cy="23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60400" rIns="0" bIns="660400" numCol="1" spcCol="1270" anchor="ctr" anchorCtr="0">
          <a:noAutofit/>
        </a:bodyPr>
        <a:lstStyle/>
        <a:p>
          <a:pPr marL="0" lvl="0" indent="0" algn="ctr" defTabSz="2889250">
            <a:lnSpc>
              <a:spcPct val="90000"/>
            </a:lnSpc>
            <a:spcBef>
              <a:spcPct val="0"/>
            </a:spcBef>
            <a:spcAft>
              <a:spcPct val="35000"/>
            </a:spcAft>
            <a:buNone/>
          </a:pPr>
          <a:r>
            <a:rPr lang="hu-HU" sz="6500" kern="1200" dirty="0"/>
            <a:t>balls</a:t>
          </a:r>
          <a:endParaRPr lang="en-GB" sz="6500" kern="1200" dirty="0"/>
        </a:p>
      </dsp:txBody>
      <dsp:txXfrm>
        <a:off x="3607593" y="1344599"/>
        <a:ext cx="2350293" cy="2340000"/>
      </dsp:txXfrm>
    </dsp:sp>
    <dsp:sp modelId="{B0DCFFE7-1998-4075-A446-F6841E3BE05C}">
      <dsp:nvSpPr>
        <dsp:cNvPr id="0" name=""/>
        <dsp:cNvSpPr/>
      </dsp:nvSpPr>
      <dsp:spPr>
        <a:xfrm>
          <a:off x="787241" y="1344599"/>
          <a:ext cx="2350293" cy="23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60400" rIns="0" bIns="660400" numCol="1" spcCol="1270" anchor="ctr" anchorCtr="0">
          <a:noAutofit/>
        </a:bodyPr>
        <a:lstStyle/>
        <a:p>
          <a:pPr marL="0" lvl="0" indent="0" algn="ctr" defTabSz="2889250">
            <a:lnSpc>
              <a:spcPct val="90000"/>
            </a:lnSpc>
            <a:spcBef>
              <a:spcPct val="0"/>
            </a:spcBef>
            <a:spcAft>
              <a:spcPct val="35000"/>
            </a:spcAft>
            <a:buNone/>
          </a:pPr>
          <a:r>
            <a:rPr lang="hu-HU" sz="6500" kern="1200" dirty="0"/>
            <a:t>Go</a:t>
          </a:r>
          <a:endParaRPr lang="en-GB" sz="6500" kern="1200" dirty="0"/>
        </a:p>
      </dsp:txBody>
      <dsp:txXfrm>
        <a:off x="787241" y="1344599"/>
        <a:ext cx="2350293" cy="234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C1D1B1-C344-44F5-A728-8CA3E343CE8D}">
      <dsp:nvSpPr>
        <dsp:cNvPr id="0" name=""/>
        <dsp:cNvSpPr/>
      </dsp:nvSpPr>
      <dsp:spPr>
        <a:xfrm>
          <a:off x="0" y="553140"/>
          <a:ext cx="9753600" cy="806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5CBD42-F273-4EE5-B1D7-A5AAE9A6F0BD}">
      <dsp:nvSpPr>
        <dsp:cNvPr id="0" name=""/>
        <dsp:cNvSpPr/>
      </dsp:nvSpPr>
      <dsp:spPr>
        <a:xfrm>
          <a:off x="487680" y="80820"/>
          <a:ext cx="6827520" cy="9446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064" tIns="0" rIns="258064" bIns="0" numCol="1" spcCol="1270" anchor="ctr" anchorCtr="0">
          <a:noAutofit/>
        </a:bodyPr>
        <a:lstStyle/>
        <a:p>
          <a:pPr marL="0" lvl="0" indent="0" algn="l" defTabSz="1422400">
            <a:lnSpc>
              <a:spcPct val="90000"/>
            </a:lnSpc>
            <a:spcBef>
              <a:spcPct val="0"/>
            </a:spcBef>
            <a:spcAft>
              <a:spcPct val="35000"/>
            </a:spcAft>
            <a:buNone/>
          </a:pPr>
          <a:r>
            <a:rPr lang="hu-HU" sz="3200" kern="1200" dirty="0"/>
            <a:t>Realism - the anarchists</a:t>
          </a:r>
          <a:endParaRPr lang="en-GB" sz="3200" kern="1200" dirty="0"/>
        </a:p>
      </dsp:txBody>
      <dsp:txXfrm>
        <a:off x="533794" y="126934"/>
        <a:ext cx="6735292" cy="852412"/>
      </dsp:txXfrm>
    </dsp:sp>
    <dsp:sp modelId="{F7B8A96A-95E2-4D55-9059-0AC6DE51CBDB}">
      <dsp:nvSpPr>
        <dsp:cNvPr id="0" name=""/>
        <dsp:cNvSpPr/>
      </dsp:nvSpPr>
      <dsp:spPr>
        <a:xfrm>
          <a:off x="0" y="2004660"/>
          <a:ext cx="9753600" cy="806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AFFBE0-0749-4977-8597-BC8B68296884}">
      <dsp:nvSpPr>
        <dsp:cNvPr id="0" name=""/>
        <dsp:cNvSpPr/>
      </dsp:nvSpPr>
      <dsp:spPr>
        <a:xfrm>
          <a:off x="487680" y="1532340"/>
          <a:ext cx="6827520" cy="9446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064" tIns="0" rIns="258064" bIns="0" numCol="1" spcCol="1270" anchor="ctr" anchorCtr="0">
          <a:noAutofit/>
        </a:bodyPr>
        <a:lstStyle/>
        <a:p>
          <a:pPr marL="0" lvl="0" indent="0" algn="l" defTabSz="1422400">
            <a:lnSpc>
              <a:spcPct val="90000"/>
            </a:lnSpc>
            <a:spcBef>
              <a:spcPct val="0"/>
            </a:spcBef>
            <a:spcAft>
              <a:spcPct val="35000"/>
            </a:spcAft>
            <a:buNone/>
          </a:pPr>
          <a:r>
            <a:rPr lang="hu-HU" sz="3200" kern="1200" dirty="0"/>
            <a:t>Liberalism – the moralists</a:t>
          </a:r>
          <a:endParaRPr lang="en-GB" sz="3200" kern="1200" dirty="0"/>
        </a:p>
      </dsp:txBody>
      <dsp:txXfrm>
        <a:off x="533794" y="1578454"/>
        <a:ext cx="6735292" cy="852412"/>
      </dsp:txXfrm>
    </dsp:sp>
    <dsp:sp modelId="{59E3E5E8-B6F8-4B3D-B734-FA5EF1FF37E1}">
      <dsp:nvSpPr>
        <dsp:cNvPr id="0" name=""/>
        <dsp:cNvSpPr/>
      </dsp:nvSpPr>
      <dsp:spPr>
        <a:xfrm>
          <a:off x="0" y="3456180"/>
          <a:ext cx="9753600" cy="806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53DFCA-1057-4C4F-8B61-6E76198506A8}">
      <dsp:nvSpPr>
        <dsp:cNvPr id="0" name=""/>
        <dsp:cNvSpPr/>
      </dsp:nvSpPr>
      <dsp:spPr>
        <a:xfrm>
          <a:off x="487680" y="2983860"/>
          <a:ext cx="6827520" cy="9446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064" tIns="0" rIns="258064" bIns="0" numCol="1" spcCol="1270" anchor="ctr" anchorCtr="0">
          <a:noAutofit/>
        </a:bodyPr>
        <a:lstStyle/>
        <a:p>
          <a:pPr marL="0" lvl="0" indent="0" algn="l" defTabSz="1422400">
            <a:lnSpc>
              <a:spcPct val="90000"/>
            </a:lnSpc>
            <a:spcBef>
              <a:spcPct val="0"/>
            </a:spcBef>
            <a:spcAft>
              <a:spcPct val="35000"/>
            </a:spcAft>
            <a:buNone/>
          </a:pPr>
          <a:r>
            <a:rPr lang="hu-HU" sz="3200" kern="1200" dirty="0"/>
            <a:t>Constructivism – the normativist</a:t>
          </a:r>
          <a:endParaRPr lang="en-GB" sz="3200" kern="1200" dirty="0"/>
        </a:p>
      </dsp:txBody>
      <dsp:txXfrm>
        <a:off x="533794" y="3029974"/>
        <a:ext cx="6735292" cy="8524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686CD3-0783-4433-B2C2-3B62CA40C61B}">
      <dsp:nvSpPr>
        <dsp:cNvPr id="0" name=""/>
        <dsp:cNvSpPr/>
      </dsp:nvSpPr>
      <dsp:spPr>
        <a:xfrm>
          <a:off x="2379345" y="0"/>
          <a:ext cx="4343400" cy="4343400"/>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C60364-9D07-4A4F-9C16-12A19789C2D7}">
      <dsp:nvSpPr>
        <dsp:cNvPr id="0" name=""/>
        <dsp:cNvSpPr/>
      </dsp:nvSpPr>
      <dsp:spPr>
        <a:xfrm>
          <a:off x="4551045" y="436672"/>
          <a:ext cx="2823210" cy="102816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u-HU" sz="2600" kern="1200" dirty="0"/>
            <a:t>World Order / Morality</a:t>
          </a:r>
          <a:endParaRPr lang="en-GB" sz="2600" kern="1200" dirty="0"/>
        </a:p>
      </dsp:txBody>
      <dsp:txXfrm>
        <a:off x="4601236" y="486863"/>
        <a:ext cx="2722828" cy="927782"/>
      </dsp:txXfrm>
    </dsp:sp>
    <dsp:sp modelId="{4B586005-B74C-4E22-AC3F-783B0ABF5D44}">
      <dsp:nvSpPr>
        <dsp:cNvPr id="0" name=""/>
        <dsp:cNvSpPr/>
      </dsp:nvSpPr>
      <dsp:spPr>
        <a:xfrm>
          <a:off x="4551045" y="1593357"/>
          <a:ext cx="2823210" cy="102816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u-HU" sz="2600" kern="1200" dirty="0"/>
            <a:t>States’ interest</a:t>
          </a:r>
          <a:endParaRPr lang="en-GB" sz="2600" kern="1200" dirty="0"/>
        </a:p>
      </dsp:txBody>
      <dsp:txXfrm>
        <a:off x="4601236" y="1643548"/>
        <a:ext cx="2722828" cy="927782"/>
      </dsp:txXfrm>
    </dsp:sp>
    <dsp:sp modelId="{337C8C48-18BF-4581-8A26-2F4102AC1E06}">
      <dsp:nvSpPr>
        <dsp:cNvPr id="0" name=""/>
        <dsp:cNvSpPr/>
      </dsp:nvSpPr>
      <dsp:spPr>
        <a:xfrm>
          <a:off x="4551045" y="2750042"/>
          <a:ext cx="2823210" cy="102816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u-HU" sz="2600" kern="1200" dirty="0"/>
            <a:t>People of state / area</a:t>
          </a:r>
          <a:endParaRPr lang="en-GB" sz="2600" kern="1200" dirty="0"/>
        </a:p>
      </dsp:txBody>
      <dsp:txXfrm>
        <a:off x="4601236" y="2800233"/>
        <a:ext cx="2722828" cy="9277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686CD3-0783-4433-B2C2-3B62CA40C61B}">
      <dsp:nvSpPr>
        <dsp:cNvPr id="0" name=""/>
        <dsp:cNvSpPr/>
      </dsp:nvSpPr>
      <dsp:spPr>
        <a:xfrm>
          <a:off x="2379345" y="0"/>
          <a:ext cx="4343400" cy="4343400"/>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C60364-9D07-4A4F-9C16-12A19789C2D7}">
      <dsp:nvSpPr>
        <dsp:cNvPr id="0" name=""/>
        <dsp:cNvSpPr/>
      </dsp:nvSpPr>
      <dsp:spPr>
        <a:xfrm>
          <a:off x="4551045" y="436672"/>
          <a:ext cx="2823210" cy="102816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u-HU" sz="2600" kern="1200" dirty="0"/>
            <a:t>World Order / Morality</a:t>
          </a:r>
          <a:endParaRPr lang="en-GB" sz="2600" kern="1200" dirty="0"/>
        </a:p>
      </dsp:txBody>
      <dsp:txXfrm>
        <a:off x="4601236" y="486863"/>
        <a:ext cx="2722828" cy="927782"/>
      </dsp:txXfrm>
    </dsp:sp>
    <dsp:sp modelId="{4B586005-B74C-4E22-AC3F-783B0ABF5D44}">
      <dsp:nvSpPr>
        <dsp:cNvPr id="0" name=""/>
        <dsp:cNvSpPr/>
      </dsp:nvSpPr>
      <dsp:spPr>
        <a:xfrm>
          <a:off x="4551045" y="1593357"/>
          <a:ext cx="2823210" cy="102816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u-HU" sz="2600" kern="1200" dirty="0"/>
            <a:t>States’ interest</a:t>
          </a:r>
          <a:endParaRPr lang="en-GB" sz="2600" kern="1200" dirty="0"/>
        </a:p>
      </dsp:txBody>
      <dsp:txXfrm>
        <a:off x="4601236" y="1643548"/>
        <a:ext cx="2722828" cy="927782"/>
      </dsp:txXfrm>
    </dsp:sp>
    <dsp:sp modelId="{337C8C48-18BF-4581-8A26-2F4102AC1E06}">
      <dsp:nvSpPr>
        <dsp:cNvPr id="0" name=""/>
        <dsp:cNvSpPr/>
      </dsp:nvSpPr>
      <dsp:spPr>
        <a:xfrm>
          <a:off x="4551045" y="2750042"/>
          <a:ext cx="2823210" cy="102816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u-HU" sz="2600" kern="1200" dirty="0">
              <a:solidFill>
                <a:srgbClr val="FF0000"/>
              </a:solidFill>
            </a:rPr>
            <a:t>People of state / area</a:t>
          </a:r>
          <a:endParaRPr lang="en-GB" sz="2600" kern="1200" dirty="0">
            <a:solidFill>
              <a:srgbClr val="FF0000"/>
            </a:solidFill>
          </a:endParaRPr>
        </a:p>
      </dsp:txBody>
      <dsp:txXfrm>
        <a:off x="4601236" y="2800233"/>
        <a:ext cx="2722828" cy="9277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686CD3-0783-4433-B2C2-3B62CA40C61B}">
      <dsp:nvSpPr>
        <dsp:cNvPr id="0" name=""/>
        <dsp:cNvSpPr/>
      </dsp:nvSpPr>
      <dsp:spPr>
        <a:xfrm>
          <a:off x="2379345" y="0"/>
          <a:ext cx="4343400" cy="4343400"/>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C60364-9D07-4A4F-9C16-12A19789C2D7}">
      <dsp:nvSpPr>
        <dsp:cNvPr id="0" name=""/>
        <dsp:cNvSpPr/>
      </dsp:nvSpPr>
      <dsp:spPr>
        <a:xfrm>
          <a:off x="4551045" y="436672"/>
          <a:ext cx="2823210" cy="102816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u-HU" sz="2600" kern="1200" dirty="0">
              <a:solidFill>
                <a:schemeClr val="tx2"/>
              </a:solidFill>
            </a:rPr>
            <a:t>World Order / Morality</a:t>
          </a:r>
          <a:endParaRPr lang="en-GB" sz="2600" kern="1200" dirty="0">
            <a:solidFill>
              <a:schemeClr val="tx2"/>
            </a:solidFill>
          </a:endParaRPr>
        </a:p>
      </dsp:txBody>
      <dsp:txXfrm>
        <a:off x="4601236" y="486863"/>
        <a:ext cx="2722828" cy="927782"/>
      </dsp:txXfrm>
    </dsp:sp>
    <dsp:sp modelId="{4B586005-B74C-4E22-AC3F-783B0ABF5D44}">
      <dsp:nvSpPr>
        <dsp:cNvPr id="0" name=""/>
        <dsp:cNvSpPr/>
      </dsp:nvSpPr>
      <dsp:spPr>
        <a:xfrm>
          <a:off x="4551045" y="1593357"/>
          <a:ext cx="2823210" cy="102816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u-HU" sz="2600" kern="1200" dirty="0">
              <a:solidFill>
                <a:srgbClr val="FF0000"/>
              </a:solidFill>
            </a:rPr>
            <a:t>States’ interest</a:t>
          </a:r>
          <a:endParaRPr lang="en-GB" sz="2600" kern="1200" dirty="0">
            <a:solidFill>
              <a:srgbClr val="FF0000"/>
            </a:solidFill>
          </a:endParaRPr>
        </a:p>
      </dsp:txBody>
      <dsp:txXfrm>
        <a:off x="4601236" y="1643548"/>
        <a:ext cx="2722828" cy="927782"/>
      </dsp:txXfrm>
    </dsp:sp>
    <dsp:sp modelId="{337C8C48-18BF-4581-8A26-2F4102AC1E06}">
      <dsp:nvSpPr>
        <dsp:cNvPr id="0" name=""/>
        <dsp:cNvSpPr/>
      </dsp:nvSpPr>
      <dsp:spPr>
        <a:xfrm>
          <a:off x="4551045" y="2750042"/>
          <a:ext cx="2823210" cy="102816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u-HU" sz="2600" kern="1200" dirty="0">
              <a:solidFill>
                <a:schemeClr val="tx2"/>
              </a:solidFill>
            </a:rPr>
            <a:t>People of state / area</a:t>
          </a:r>
          <a:endParaRPr lang="en-GB" sz="2600" kern="1200" dirty="0">
            <a:solidFill>
              <a:schemeClr val="tx2"/>
            </a:solidFill>
          </a:endParaRPr>
        </a:p>
      </dsp:txBody>
      <dsp:txXfrm>
        <a:off x="4601236" y="2800233"/>
        <a:ext cx="2722828" cy="9277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686CD3-0783-4433-B2C2-3B62CA40C61B}">
      <dsp:nvSpPr>
        <dsp:cNvPr id="0" name=""/>
        <dsp:cNvSpPr/>
      </dsp:nvSpPr>
      <dsp:spPr>
        <a:xfrm>
          <a:off x="2379345" y="0"/>
          <a:ext cx="4343400" cy="4343400"/>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C60364-9D07-4A4F-9C16-12A19789C2D7}">
      <dsp:nvSpPr>
        <dsp:cNvPr id="0" name=""/>
        <dsp:cNvSpPr/>
      </dsp:nvSpPr>
      <dsp:spPr>
        <a:xfrm>
          <a:off x="4551045" y="436672"/>
          <a:ext cx="2823210" cy="102816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u-HU" sz="2600" kern="1200" dirty="0">
              <a:solidFill>
                <a:srgbClr val="FF0000"/>
              </a:solidFill>
            </a:rPr>
            <a:t>World Order / Morality</a:t>
          </a:r>
          <a:endParaRPr lang="en-GB" sz="2600" kern="1200" dirty="0">
            <a:solidFill>
              <a:srgbClr val="FF0000"/>
            </a:solidFill>
          </a:endParaRPr>
        </a:p>
      </dsp:txBody>
      <dsp:txXfrm>
        <a:off x="4601236" y="486863"/>
        <a:ext cx="2722828" cy="927782"/>
      </dsp:txXfrm>
    </dsp:sp>
    <dsp:sp modelId="{4B586005-B74C-4E22-AC3F-783B0ABF5D44}">
      <dsp:nvSpPr>
        <dsp:cNvPr id="0" name=""/>
        <dsp:cNvSpPr/>
      </dsp:nvSpPr>
      <dsp:spPr>
        <a:xfrm>
          <a:off x="4551045" y="1593357"/>
          <a:ext cx="2823210" cy="102816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u-HU" sz="2600" kern="1200" dirty="0">
              <a:solidFill>
                <a:schemeClr val="tx2"/>
              </a:solidFill>
            </a:rPr>
            <a:t>States’ interest</a:t>
          </a:r>
          <a:endParaRPr lang="en-GB" sz="2600" kern="1200" dirty="0">
            <a:solidFill>
              <a:schemeClr val="tx2"/>
            </a:solidFill>
          </a:endParaRPr>
        </a:p>
      </dsp:txBody>
      <dsp:txXfrm>
        <a:off x="4601236" y="1643548"/>
        <a:ext cx="2722828" cy="927782"/>
      </dsp:txXfrm>
    </dsp:sp>
    <dsp:sp modelId="{337C8C48-18BF-4581-8A26-2F4102AC1E06}">
      <dsp:nvSpPr>
        <dsp:cNvPr id="0" name=""/>
        <dsp:cNvSpPr/>
      </dsp:nvSpPr>
      <dsp:spPr>
        <a:xfrm>
          <a:off x="4551045" y="2750042"/>
          <a:ext cx="2823210" cy="102816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u-HU" sz="2600" kern="1200" dirty="0">
              <a:solidFill>
                <a:schemeClr val="tx2"/>
              </a:solidFill>
            </a:rPr>
            <a:t>People of state / area</a:t>
          </a:r>
          <a:endParaRPr lang="en-GB" sz="2600" kern="1200" dirty="0">
            <a:solidFill>
              <a:schemeClr val="tx2"/>
            </a:solidFill>
          </a:endParaRPr>
        </a:p>
      </dsp:txBody>
      <dsp:txXfrm>
        <a:off x="4601236" y="2800233"/>
        <a:ext cx="2722828" cy="92778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35F4F3-372D-44F3-89EA-1217A4A5F846}">
      <dsp:nvSpPr>
        <dsp:cNvPr id="0" name=""/>
        <dsp:cNvSpPr/>
      </dsp:nvSpPr>
      <dsp:spPr>
        <a:xfrm>
          <a:off x="-4910443" y="-752464"/>
          <a:ext cx="5848329" cy="5848329"/>
        </a:xfrm>
        <a:prstGeom prst="blockArc">
          <a:avLst>
            <a:gd name="adj1" fmla="val 18900000"/>
            <a:gd name="adj2" fmla="val 2700000"/>
            <a:gd name="adj3" fmla="val 369"/>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D13BD4-FF26-4531-BFD8-0C1DA461EFE9}">
      <dsp:nvSpPr>
        <dsp:cNvPr id="0" name=""/>
        <dsp:cNvSpPr/>
      </dsp:nvSpPr>
      <dsp:spPr>
        <a:xfrm>
          <a:off x="603203" y="434340"/>
          <a:ext cx="9090797" cy="86868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515" tIns="96520" rIns="96520" bIns="96520" numCol="1" spcCol="1270" anchor="ctr" anchorCtr="0">
          <a:noAutofit/>
        </a:bodyPr>
        <a:lstStyle/>
        <a:p>
          <a:pPr marL="0" lvl="0" indent="0" algn="l" defTabSz="1689100">
            <a:lnSpc>
              <a:spcPct val="90000"/>
            </a:lnSpc>
            <a:spcBef>
              <a:spcPct val="0"/>
            </a:spcBef>
            <a:spcAft>
              <a:spcPct val="35000"/>
            </a:spcAft>
            <a:buNone/>
          </a:pPr>
          <a:r>
            <a:rPr lang="hu-HU" sz="3800" kern="1200" dirty="0"/>
            <a:t>Clear mechanism + how it works</a:t>
          </a:r>
          <a:endParaRPr lang="en-GB" sz="3800" kern="1200" dirty="0"/>
        </a:p>
      </dsp:txBody>
      <dsp:txXfrm>
        <a:off x="603203" y="434340"/>
        <a:ext cx="9090797" cy="868680"/>
      </dsp:txXfrm>
    </dsp:sp>
    <dsp:sp modelId="{CE915DAA-6748-4FC9-BACF-0FA7AC37A8B1}">
      <dsp:nvSpPr>
        <dsp:cNvPr id="0" name=""/>
        <dsp:cNvSpPr/>
      </dsp:nvSpPr>
      <dsp:spPr>
        <a:xfrm>
          <a:off x="60278" y="325755"/>
          <a:ext cx="1085850" cy="1085850"/>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7E0E0D-7CEA-4C80-8156-EA8B8795C0A2}">
      <dsp:nvSpPr>
        <dsp:cNvPr id="0" name=""/>
        <dsp:cNvSpPr/>
      </dsp:nvSpPr>
      <dsp:spPr>
        <a:xfrm>
          <a:off x="918968" y="1737360"/>
          <a:ext cx="8775031" cy="868680"/>
        </a:xfrm>
        <a:prstGeom prst="rect">
          <a:avLst/>
        </a:prstGeom>
        <a:solidFill>
          <a:schemeClr val="accent5">
            <a:hueOff val="5589159"/>
            <a:satOff val="-4817"/>
            <a:lumOff val="63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515" tIns="96520" rIns="96520" bIns="96520" numCol="1" spcCol="1270" anchor="ctr" anchorCtr="0">
          <a:noAutofit/>
        </a:bodyPr>
        <a:lstStyle/>
        <a:p>
          <a:pPr marL="0" lvl="0" indent="0" algn="l" defTabSz="1689100">
            <a:lnSpc>
              <a:spcPct val="90000"/>
            </a:lnSpc>
            <a:spcBef>
              <a:spcPct val="0"/>
            </a:spcBef>
            <a:spcAft>
              <a:spcPct val="35000"/>
            </a:spcAft>
            <a:buNone/>
          </a:pPr>
          <a:r>
            <a:rPr lang="hu-HU" sz="3800" kern="1200" dirty="0"/>
            <a:t>Be comparative: defend+attack</a:t>
          </a:r>
          <a:endParaRPr lang="en-GB" sz="3800" kern="1200" dirty="0"/>
        </a:p>
      </dsp:txBody>
      <dsp:txXfrm>
        <a:off x="918968" y="1737360"/>
        <a:ext cx="8775031" cy="868680"/>
      </dsp:txXfrm>
    </dsp:sp>
    <dsp:sp modelId="{8BB1051F-34C2-4159-865A-BE601D0CCD1A}">
      <dsp:nvSpPr>
        <dsp:cNvPr id="0" name=""/>
        <dsp:cNvSpPr/>
      </dsp:nvSpPr>
      <dsp:spPr>
        <a:xfrm>
          <a:off x="376043" y="1628775"/>
          <a:ext cx="1085850" cy="1085850"/>
        </a:xfrm>
        <a:prstGeom prst="ellipse">
          <a:avLst/>
        </a:prstGeom>
        <a:solidFill>
          <a:schemeClr val="lt1">
            <a:hueOff val="0"/>
            <a:satOff val="0"/>
            <a:lumOff val="0"/>
            <a:alphaOff val="0"/>
          </a:schemeClr>
        </a:solidFill>
        <a:ln w="12700" cap="flat" cmpd="sng" algn="ctr">
          <a:solidFill>
            <a:schemeClr val="accent5">
              <a:hueOff val="5589159"/>
              <a:satOff val="-4817"/>
              <a:lumOff val="6373"/>
              <a:alphaOff val="0"/>
            </a:schemeClr>
          </a:solidFill>
          <a:prstDash val="solid"/>
          <a:miter lim="800000"/>
        </a:ln>
        <a:effectLst/>
      </dsp:spPr>
      <dsp:style>
        <a:lnRef idx="2">
          <a:scrgbClr r="0" g="0" b="0"/>
        </a:lnRef>
        <a:fillRef idx="1">
          <a:scrgbClr r="0" g="0" b="0"/>
        </a:fillRef>
        <a:effectRef idx="0">
          <a:scrgbClr r="0" g="0" b="0"/>
        </a:effectRef>
        <a:fontRef idx="minor"/>
      </dsp:style>
    </dsp:sp>
    <dsp:sp modelId="{C7ADDBD7-0294-442E-9811-91F6386D1397}">
      <dsp:nvSpPr>
        <dsp:cNvPr id="0" name=""/>
        <dsp:cNvSpPr/>
      </dsp:nvSpPr>
      <dsp:spPr>
        <a:xfrm>
          <a:off x="603203" y="3040380"/>
          <a:ext cx="9090797" cy="868680"/>
        </a:xfrm>
        <a:prstGeom prst="rect">
          <a:avLst/>
        </a:prstGeom>
        <a:solidFill>
          <a:schemeClr val="accent5">
            <a:hueOff val="11178319"/>
            <a:satOff val="-9634"/>
            <a:lumOff val="127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515" tIns="96520" rIns="96520" bIns="96520" numCol="1" spcCol="1270" anchor="ctr" anchorCtr="0">
          <a:noAutofit/>
        </a:bodyPr>
        <a:lstStyle/>
        <a:p>
          <a:pPr marL="0" lvl="0" indent="0" algn="l" defTabSz="1689100">
            <a:lnSpc>
              <a:spcPct val="90000"/>
            </a:lnSpc>
            <a:spcBef>
              <a:spcPct val="0"/>
            </a:spcBef>
            <a:spcAft>
              <a:spcPct val="35000"/>
            </a:spcAft>
            <a:buNone/>
          </a:pPr>
          <a:r>
            <a:rPr lang="hu-HU" sz="3800" kern="1200" dirty="0"/>
            <a:t>Explain the </a:t>
          </a:r>
          <a:r>
            <a:rPr lang="hu-HU" sz="3800" b="1" kern="1200" dirty="0"/>
            <a:t>incentives</a:t>
          </a:r>
          <a:r>
            <a:rPr lang="hu-HU" sz="3800" kern="1200" dirty="0"/>
            <a:t> of you actors </a:t>
          </a:r>
          <a:endParaRPr lang="en-GB" sz="3800" kern="1200" dirty="0"/>
        </a:p>
      </dsp:txBody>
      <dsp:txXfrm>
        <a:off x="603203" y="3040380"/>
        <a:ext cx="9090797" cy="868680"/>
      </dsp:txXfrm>
    </dsp:sp>
    <dsp:sp modelId="{42E4D8E9-FD03-4650-8792-048163BBB77E}">
      <dsp:nvSpPr>
        <dsp:cNvPr id="0" name=""/>
        <dsp:cNvSpPr/>
      </dsp:nvSpPr>
      <dsp:spPr>
        <a:xfrm>
          <a:off x="60278" y="2931795"/>
          <a:ext cx="1085850" cy="1085850"/>
        </a:xfrm>
        <a:prstGeom prst="ellipse">
          <a:avLst/>
        </a:prstGeom>
        <a:solidFill>
          <a:schemeClr val="lt1">
            <a:hueOff val="0"/>
            <a:satOff val="0"/>
            <a:lumOff val="0"/>
            <a:alphaOff val="0"/>
          </a:schemeClr>
        </a:solidFill>
        <a:ln w="12700" cap="flat" cmpd="sng" algn="ctr">
          <a:solidFill>
            <a:schemeClr val="accent5">
              <a:hueOff val="11178319"/>
              <a:satOff val="-9634"/>
              <a:lumOff val="12746"/>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7465B2-9B8C-46F1-911C-4093C5189677}">
      <dsp:nvSpPr>
        <dsp:cNvPr id="0" name=""/>
        <dsp:cNvSpPr/>
      </dsp:nvSpPr>
      <dsp:spPr>
        <a:xfrm>
          <a:off x="0" y="190500"/>
          <a:ext cx="3047999" cy="1828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hu-HU" sz="4600" kern="1200" dirty="0"/>
            <a:t>Read</a:t>
          </a:r>
          <a:endParaRPr lang="en-GB" sz="4600" kern="1200" dirty="0"/>
        </a:p>
      </dsp:txBody>
      <dsp:txXfrm>
        <a:off x="0" y="190500"/>
        <a:ext cx="3047999" cy="1828800"/>
      </dsp:txXfrm>
    </dsp:sp>
    <dsp:sp modelId="{A340ADD3-8937-413B-AF16-697A48D7BAAC}">
      <dsp:nvSpPr>
        <dsp:cNvPr id="0" name=""/>
        <dsp:cNvSpPr/>
      </dsp:nvSpPr>
      <dsp:spPr>
        <a:xfrm>
          <a:off x="3352800" y="190500"/>
          <a:ext cx="3047999" cy="1828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hu-HU" sz="4600" kern="1200" dirty="0"/>
            <a:t>Look at maps</a:t>
          </a:r>
          <a:endParaRPr lang="en-GB" sz="4600" kern="1200" dirty="0"/>
        </a:p>
      </dsp:txBody>
      <dsp:txXfrm>
        <a:off x="3352800" y="190500"/>
        <a:ext cx="3047999" cy="1828800"/>
      </dsp:txXfrm>
    </dsp:sp>
    <dsp:sp modelId="{F73228D8-4E5D-4F47-8C5C-79554BF3E901}">
      <dsp:nvSpPr>
        <dsp:cNvPr id="0" name=""/>
        <dsp:cNvSpPr/>
      </dsp:nvSpPr>
      <dsp:spPr>
        <a:xfrm>
          <a:off x="6705599" y="190500"/>
          <a:ext cx="3047999" cy="1828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hu-HU" sz="4600" kern="1200" dirty="0"/>
            <a:t>Country</a:t>
          </a:r>
          <a:r>
            <a:rPr lang="hu-HU" sz="4600" kern="1200" baseline="0" dirty="0"/>
            <a:t> profiles</a:t>
          </a:r>
          <a:endParaRPr lang="en-GB" sz="4600" kern="1200" dirty="0"/>
        </a:p>
      </dsp:txBody>
      <dsp:txXfrm>
        <a:off x="6705599" y="190500"/>
        <a:ext cx="3047999" cy="1828800"/>
      </dsp:txXfrm>
    </dsp:sp>
    <dsp:sp modelId="{54CA4CB4-0715-4C87-966F-1CE06B773A63}">
      <dsp:nvSpPr>
        <dsp:cNvPr id="0" name=""/>
        <dsp:cNvSpPr/>
      </dsp:nvSpPr>
      <dsp:spPr>
        <a:xfrm>
          <a:off x="1676400" y="2324100"/>
          <a:ext cx="3047999" cy="1828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hu-HU" sz="4600" kern="1200" dirty="0"/>
            <a:t>Do it with friends</a:t>
          </a:r>
          <a:endParaRPr lang="en-GB" sz="4600" kern="1200" dirty="0"/>
        </a:p>
      </dsp:txBody>
      <dsp:txXfrm>
        <a:off x="1676400" y="2324100"/>
        <a:ext cx="3047999" cy="1828800"/>
      </dsp:txXfrm>
    </dsp:sp>
    <dsp:sp modelId="{B3393FFD-0D9C-478B-9D7A-F0E1E74100C4}">
      <dsp:nvSpPr>
        <dsp:cNvPr id="0" name=""/>
        <dsp:cNvSpPr/>
      </dsp:nvSpPr>
      <dsp:spPr>
        <a:xfrm>
          <a:off x="5029199" y="2324100"/>
          <a:ext cx="3047999" cy="1828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hu-HU" sz="4600" kern="1200" dirty="0"/>
            <a:t>Research</a:t>
          </a:r>
          <a:endParaRPr lang="en-GB" sz="4600" kern="1200" dirty="0"/>
        </a:p>
      </dsp:txBody>
      <dsp:txXfrm>
        <a:off x="5029199" y="2324100"/>
        <a:ext cx="3047999" cy="18288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34EB11-EC8B-4946-87D9-44E2AD6EDCDB}">
      <dsp:nvSpPr>
        <dsp:cNvPr id="0" name=""/>
        <dsp:cNvSpPr/>
      </dsp:nvSpPr>
      <dsp:spPr>
        <a:xfrm>
          <a:off x="0" y="174599"/>
          <a:ext cx="9753600" cy="4680000"/>
        </a:xfrm>
        <a:prstGeom prst="right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8AB594-1AE6-45A1-BCA7-5315AC8B0104}">
      <dsp:nvSpPr>
        <dsp:cNvPr id="0" name=""/>
        <dsp:cNvSpPr/>
      </dsp:nvSpPr>
      <dsp:spPr>
        <a:xfrm>
          <a:off x="6427946" y="1344599"/>
          <a:ext cx="2350293" cy="23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60400" rIns="0" bIns="660400" numCol="1" spcCol="1270" anchor="ctr" anchorCtr="0">
          <a:noAutofit/>
        </a:bodyPr>
        <a:lstStyle/>
        <a:p>
          <a:pPr marL="0" lvl="0" indent="0" algn="ctr" defTabSz="2889250">
            <a:lnSpc>
              <a:spcPct val="90000"/>
            </a:lnSpc>
            <a:spcBef>
              <a:spcPct val="0"/>
            </a:spcBef>
            <a:spcAft>
              <a:spcPct val="35000"/>
            </a:spcAft>
            <a:buNone/>
          </a:pPr>
          <a:r>
            <a:rPr lang="hu-HU" sz="6500" kern="1200" dirty="0"/>
            <a:t>Deep</a:t>
          </a:r>
          <a:endParaRPr lang="en-GB" sz="6500" kern="1200" dirty="0"/>
        </a:p>
      </dsp:txBody>
      <dsp:txXfrm>
        <a:off x="6427946" y="1344599"/>
        <a:ext cx="2350293" cy="2340000"/>
      </dsp:txXfrm>
    </dsp:sp>
    <dsp:sp modelId="{71182113-8BDC-4D1B-A316-0DA5BC2494F8}">
      <dsp:nvSpPr>
        <dsp:cNvPr id="0" name=""/>
        <dsp:cNvSpPr/>
      </dsp:nvSpPr>
      <dsp:spPr>
        <a:xfrm>
          <a:off x="3607593" y="1344599"/>
          <a:ext cx="2350293" cy="23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60400" rIns="0" bIns="660400" numCol="1" spcCol="1270" anchor="ctr" anchorCtr="0">
          <a:noAutofit/>
        </a:bodyPr>
        <a:lstStyle/>
        <a:p>
          <a:pPr marL="0" lvl="0" indent="0" algn="ctr" defTabSz="2889250">
            <a:lnSpc>
              <a:spcPct val="90000"/>
            </a:lnSpc>
            <a:spcBef>
              <a:spcPct val="0"/>
            </a:spcBef>
            <a:spcAft>
              <a:spcPct val="35000"/>
            </a:spcAft>
            <a:buNone/>
          </a:pPr>
          <a:r>
            <a:rPr lang="hu-HU" sz="6500" kern="1200" dirty="0"/>
            <a:t>balls</a:t>
          </a:r>
          <a:endParaRPr lang="en-GB" sz="6500" kern="1200" dirty="0"/>
        </a:p>
      </dsp:txBody>
      <dsp:txXfrm>
        <a:off x="3607593" y="1344599"/>
        <a:ext cx="2350293" cy="2340000"/>
      </dsp:txXfrm>
    </dsp:sp>
    <dsp:sp modelId="{B0DCFFE7-1998-4075-A446-F6841E3BE05C}">
      <dsp:nvSpPr>
        <dsp:cNvPr id="0" name=""/>
        <dsp:cNvSpPr/>
      </dsp:nvSpPr>
      <dsp:spPr>
        <a:xfrm>
          <a:off x="787241" y="1344599"/>
          <a:ext cx="2350293" cy="23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60400" rIns="0" bIns="660400" numCol="1" spcCol="1270" anchor="ctr" anchorCtr="0">
          <a:noAutofit/>
        </a:bodyPr>
        <a:lstStyle/>
        <a:p>
          <a:pPr marL="0" lvl="0" indent="0" algn="ctr" defTabSz="2889250">
            <a:lnSpc>
              <a:spcPct val="90000"/>
            </a:lnSpc>
            <a:spcBef>
              <a:spcPct val="0"/>
            </a:spcBef>
            <a:spcAft>
              <a:spcPct val="35000"/>
            </a:spcAft>
            <a:buNone/>
          </a:pPr>
          <a:r>
            <a:rPr lang="hu-HU" sz="6500" kern="1200" dirty="0"/>
            <a:t>Go</a:t>
          </a:r>
          <a:endParaRPr lang="en-GB" sz="6500" kern="1200" dirty="0"/>
        </a:p>
      </dsp:txBody>
      <dsp:txXfrm>
        <a:off x="787241" y="1344599"/>
        <a:ext cx="2350293" cy="23400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4/8/2019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4/8/2019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descr="Map of World"/>
          <p:cNvSpPr>
            <a:spLocks noEditPoints="1"/>
          </p:cNvSpPr>
          <p:nvPr/>
        </p:nvSpPr>
        <p:spPr bwMode="gray">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4/8/2019</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4/8/2019</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4/8/2019</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4/8/2019</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4/8/2019</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4/8/2019</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4/8/2019</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4/8/2019</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4/8/2019</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4/8/2019</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4/8/2019</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u-HU" dirty="0"/>
              <a:t>International relations</a:t>
            </a:r>
            <a:endParaRPr lang="en-US" dirty="0"/>
          </a:p>
        </p:txBody>
      </p:sp>
      <p:sp>
        <p:nvSpPr>
          <p:cNvPr id="3" name="Subtitle 2"/>
          <p:cNvSpPr>
            <a:spLocks noGrp="1"/>
          </p:cNvSpPr>
          <p:nvPr>
            <p:ph type="subTitle" idx="1"/>
          </p:nvPr>
        </p:nvSpPr>
        <p:spPr/>
        <p:txBody>
          <a:bodyPr/>
          <a:lstStyle/>
          <a:p>
            <a:r>
              <a:rPr lang="hu-HU" dirty="0"/>
              <a:t>Meleg András</a:t>
            </a:r>
          </a:p>
          <a:p>
            <a:r>
              <a:rPr lang="hu-HU" dirty="0"/>
              <a:t>Corvinus&amp;ELTE Debate Club</a:t>
            </a:r>
          </a:p>
          <a:p>
            <a:r>
              <a:rPr lang="hu-HU" dirty="0"/>
              <a:t>08/04/2019</a:t>
            </a:r>
            <a:endParaRPr lang="en-US" dirty="0"/>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686B1-85DE-42FE-8F53-CB37C75FFD44}"/>
              </a:ext>
            </a:extLst>
          </p:cNvPr>
          <p:cNvSpPr>
            <a:spLocks noGrp="1"/>
          </p:cNvSpPr>
          <p:nvPr>
            <p:ph type="title"/>
          </p:nvPr>
        </p:nvSpPr>
        <p:spPr/>
        <p:txBody>
          <a:bodyPr/>
          <a:lstStyle/>
          <a:p>
            <a:r>
              <a:rPr lang="hu-HU" dirty="0"/>
              <a:t>3 layers in IR debates</a:t>
            </a:r>
            <a:endParaRPr lang="en-GB" dirty="0"/>
          </a:p>
        </p:txBody>
      </p:sp>
      <p:graphicFrame>
        <p:nvGraphicFramePr>
          <p:cNvPr id="4" name="Content Placeholder 3">
            <a:extLst>
              <a:ext uri="{FF2B5EF4-FFF2-40B4-BE49-F238E27FC236}">
                <a16:creationId xmlns:a16="http://schemas.microsoft.com/office/drawing/2014/main" id="{6CB7FF9F-DEEA-486D-9864-2DDF6F2C247B}"/>
              </a:ext>
            </a:extLst>
          </p:cNvPr>
          <p:cNvGraphicFramePr>
            <a:graphicFrameLocks noGrp="1"/>
          </p:cNvGraphicFramePr>
          <p:nvPr>
            <p:ph idx="1"/>
            <p:extLst>
              <p:ext uri="{D42A27DB-BD31-4B8C-83A1-F6EECF244321}">
                <p14:modId xmlns:p14="http://schemas.microsoft.com/office/powerpoint/2010/main" val="4162470797"/>
              </p:ext>
            </p:extLst>
          </p:nvPr>
        </p:nvGraphicFramePr>
        <p:xfrm>
          <a:off x="1217613" y="1828800"/>
          <a:ext cx="9753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081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3E045-F4D4-4908-B2CF-82A6F0F0431B}"/>
              </a:ext>
            </a:extLst>
          </p:cNvPr>
          <p:cNvSpPr>
            <a:spLocks noGrp="1"/>
          </p:cNvSpPr>
          <p:nvPr>
            <p:ph type="title"/>
          </p:nvPr>
        </p:nvSpPr>
        <p:spPr/>
        <p:txBody>
          <a:bodyPr/>
          <a:lstStyle/>
          <a:p>
            <a:r>
              <a:rPr lang="hu-HU" dirty="0"/>
              <a:t>IV) Examples 1 - Morality</a:t>
            </a:r>
            <a:endParaRPr lang="en-GB" dirty="0"/>
          </a:p>
        </p:txBody>
      </p:sp>
      <p:sp>
        <p:nvSpPr>
          <p:cNvPr id="3" name="Content Placeholder 2">
            <a:extLst>
              <a:ext uri="{FF2B5EF4-FFF2-40B4-BE49-F238E27FC236}">
                <a16:creationId xmlns:a16="http://schemas.microsoft.com/office/drawing/2014/main" id="{7331B188-F0F4-4D1F-89BC-50D6FCC1B456}"/>
              </a:ext>
            </a:extLst>
          </p:cNvPr>
          <p:cNvSpPr>
            <a:spLocks noGrp="1"/>
          </p:cNvSpPr>
          <p:nvPr>
            <p:ph idx="1"/>
          </p:nvPr>
        </p:nvSpPr>
        <p:spPr/>
        <p:txBody>
          <a:bodyPr>
            <a:normAutofit/>
          </a:bodyPr>
          <a:lstStyle/>
          <a:p>
            <a:r>
              <a:rPr lang="hu-HU" sz="4400" dirty="0">
                <a:solidFill>
                  <a:schemeClr val="tx2"/>
                </a:solidFill>
                <a:latin typeface="Calibri"/>
                <a:ea typeface="Calibri"/>
                <a:cs typeface="Calibri"/>
                <a:sym typeface="Calibri"/>
              </a:rPr>
              <a:t>THIS HOUSE WOULD BOYCOTT SPORT EVENTS HELD IN COUNTRIES WITH POOR HUMAN RIGHTS RECORDS</a:t>
            </a:r>
            <a:endParaRPr lang="en-GB" sz="4400" dirty="0">
              <a:solidFill>
                <a:schemeClr val="tx2"/>
              </a:solidFill>
            </a:endParaRPr>
          </a:p>
        </p:txBody>
      </p:sp>
    </p:spTree>
    <p:extLst>
      <p:ext uri="{BB962C8B-B14F-4D97-AF65-F5344CB8AC3E}">
        <p14:creationId xmlns:p14="http://schemas.microsoft.com/office/powerpoint/2010/main" val="3639847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686B1-85DE-42FE-8F53-CB37C75FFD44}"/>
              </a:ext>
            </a:extLst>
          </p:cNvPr>
          <p:cNvSpPr>
            <a:spLocks noGrp="1"/>
          </p:cNvSpPr>
          <p:nvPr>
            <p:ph type="title"/>
          </p:nvPr>
        </p:nvSpPr>
        <p:spPr/>
        <p:txBody>
          <a:bodyPr/>
          <a:lstStyle/>
          <a:p>
            <a:r>
              <a:rPr lang="hu-HU" dirty="0"/>
              <a:t>3 layers in IR debates</a:t>
            </a:r>
            <a:endParaRPr lang="en-GB" dirty="0"/>
          </a:p>
        </p:txBody>
      </p:sp>
      <p:graphicFrame>
        <p:nvGraphicFramePr>
          <p:cNvPr id="4" name="Content Placeholder 3">
            <a:extLst>
              <a:ext uri="{FF2B5EF4-FFF2-40B4-BE49-F238E27FC236}">
                <a16:creationId xmlns:a16="http://schemas.microsoft.com/office/drawing/2014/main" id="{6CB7FF9F-DEEA-486D-9864-2DDF6F2C247B}"/>
              </a:ext>
            </a:extLst>
          </p:cNvPr>
          <p:cNvGraphicFramePr>
            <a:graphicFrameLocks noGrp="1"/>
          </p:cNvGraphicFramePr>
          <p:nvPr>
            <p:ph idx="1"/>
            <p:extLst>
              <p:ext uri="{D42A27DB-BD31-4B8C-83A1-F6EECF244321}">
                <p14:modId xmlns:p14="http://schemas.microsoft.com/office/powerpoint/2010/main" val="1600371105"/>
              </p:ext>
            </p:extLst>
          </p:nvPr>
        </p:nvGraphicFramePr>
        <p:xfrm>
          <a:off x="1217613" y="1828800"/>
          <a:ext cx="9753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158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FE048-F558-45C2-B31C-2677C6CD8A50}"/>
              </a:ext>
            </a:extLst>
          </p:cNvPr>
          <p:cNvSpPr>
            <a:spLocks noGrp="1"/>
          </p:cNvSpPr>
          <p:nvPr>
            <p:ph type="title"/>
          </p:nvPr>
        </p:nvSpPr>
        <p:spPr/>
        <p:txBody>
          <a:bodyPr/>
          <a:lstStyle/>
          <a:p>
            <a:r>
              <a:rPr lang="hu-HU" dirty="0"/>
              <a:t>V) Tips &amp; Tricks – 3 things to do</a:t>
            </a:r>
            <a:endParaRPr lang="en-GB" dirty="0"/>
          </a:p>
        </p:txBody>
      </p:sp>
      <p:graphicFrame>
        <p:nvGraphicFramePr>
          <p:cNvPr id="4" name="Content Placeholder 3">
            <a:extLst>
              <a:ext uri="{FF2B5EF4-FFF2-40B4-BE49-F238E27FC236}">
                <a16:creationId xmlns:a16="http://schemas.microsoft.com/office/drawing/2014/main" id="{CC7BCD4B-30C0-4B84-9253-69E4FCCDAECA}"/>
              </a:ext>
            </a:extLst>
          </p:cNvPr>
          <p:cNvGraphicFramePr>
            <a:graphicFrameLocks noGrp="1"/>
          </p:cNvGraphicFramePr>
          <p:nvPr>
            <p:ph idx="1"/>
            <p:extLst>
              <p:ext uri="{D42A27DB-BD31-4B8C-83A1-F6EECF244321}">
                <p14:modId xmlns:p14="http://schemas.microsoft.com/office/powerpoint/2010/main" val="2542194590"/>
              </p:ext>
            </p:extLst>
          </p:nvPr>
        </p:nvGraphicFramePr>
        <p:xfrm>
          <a:off x="1217614" y="1600200"/>
          <a:ext cx="9753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41FE090D-11DC-45A1-BE24-ADD6C11DF226}"/>
              </a:ext>
            </a:extLst>
          </p:cNvPr>
          <p:cNvSpPr txBox="1"/>
          <p:nvPr/>
        </p:nvSpPr>
        <p:spPr>
          <a:xfrm>
            <a:off x="2277988" y="5826232"/>
            <a:ext cx="9577064" cy="757130"/>
          </a:xfrm>
          <a:prstGeom prst="rect">
            <a:avLst/>
          </a:prstGeom>
          <a:noFill/>
        </p:spPr>
        <p:txBody>
          <a:bodyPr wrap="square" rtlCol="0">
            <a:spAutoFit/>
          </a:bodyPr>
          <a:lstStyle/>
          <a:p>
            <a:pPr algn="ctr">
              <a:lnSpc>
                <a:spcPct val="90000"/>
              </a:lnSpc>
            </a:pPr>
            <a:r>
              <a:rPr lang="hu-HU" sz="2400" b="1" dirty="0"/>
              <a:t>Call out teams, that forget to do these things, and show how what harms their case!</a:t>
            </a:r>
            <a:endParaRPr lang="en-GB" sz="2400" b="1" dirty="0"/>
          </a:p>
        </p:txBody>
      </p:sp>
    </p:spTree>
    <p:extLst>
      <p:ext uri="{BB962C8B-B14F-4D97-AF65-F5344CB8AC3E}">
        <p14:creationId xmlns:p14="http://schemas.microsoft.com/office/powerpoint/2010/main" val="1167757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FE048-F558-45C2-B31C-2677C6CD8A50}"/>
              </a:ext>
            </a:extLst>
          </p:cNvPr>
          <p:cNvSpPr>
            <a:spLocks noGrp="1"/>
          </p:cNvSpPr>
          <p:nvPr>
            <p:ph type="title"/>
          </p:nvPr>
        </p:nvSpPr>
        <p:spPr/>
        <p:txBody>
          <a:bodyPr/>
          <a:lstStyle/>
          <a:p>
            <a:r>
              <a:rPr lang="hu-HU" dirty="0"/>
              <a:t>V) Tips &amp; Tricks – the role of facts</a:t>
            </a:r>
            <a:endParaRPr lang="en-GB" dirty="0"/>
          </a:p>
        </p:txBody>
      </p:sp>
      <p:sp>
        <p:nvSpPr>
          <p:cNvPr id="3" name="Content Placeholder 2">
            <a:extLst>
              <a:ext uri="{FF2B5EF4-FFF2-40B4-BE49-F238E27FC236}">
                <a16:creationId xmlns:a16="http://schemas.microsoft.com/office/drawing/2014/main" id="{7CA56C81-8DEC-4526-86B7-092F0CF85A1B}"/>
              </a:ext>
            </a:extLst>
          </p:cNvPr>
          <p:cNvSpPr>
            <a:spLocks noGrp="1"/>
          </p:cNvSpPr>
          <p:nvPr>
            <p:ph idx="1"/>
          </p:nvPr>
        </p:nvSpPr>
        <p:spPr/>
        <p:txBody>
          <a:bodyPr/>
          <a:lstStyle/>
          <a:p>
            <a:pPr marL="285750" lvl="0" indent="-285750">
              <a:spcBef>
                <a:spcPts val="0"/>
              </a:spcBef>
              <a:buClr>
                <a:schemeClr val="lt1"/>
              </a:buClr>
              <a:buSzPts val="1800"/>
              <a:buFont typeface="Arial"/>
              <a:buChar char="•"/>
            </a:pPr>
            <a:r>
              <a:rPr lang="en-GB" dirty="0">
                <a:solidFill>
                  <a:schemeClr val="tx2"/>
                </a:solidFill>
                <a:latin typeface="Calibri"/>
                <a:ea typeface="Calibri"/>
                <a:cs typeface="Calibri"/>
                <a:sym typeface="Calibri"/>
              </a:rPr>
              <a:t>When the fact can be expected to be </a:t>
            </a:r>
            <a:r>
              <a:rPr lang="en-GB" b="1" dirty="0">
                <a:solidFill>
                  <a:schemeClr val="tx2"/>
                </a:solidFill>
                <a:latin typeface="Calibri"/>
                <a:ea typeface="Calibri"/>
                <a:cs typeface="Calibri"/>
                <a:sym typeface="Calibri"/>
              </a:rPr>
              <a:t>widely known by an ordinary intelligent person</a:t>
            </a:r>
          </a:p>
          <a:p>
            <a:pPr marL="285750" lvl="0" indent="-285750">
              <a:spcBef>
                <a:spcPts val="1000"/>
              </a:spcBef>
              <a:buClr>
                <a:schemeClr val="lt1"/>
              </a:buClr>
              <a:buSzPts val="1800"/>
              <a:buFont typeface="Arial"/>
              <a:buChar char="•"/>
            </a:pPr>
            <a:r>
              <a:rPr lang="en-GB" dirty="0">
                <a:solidFill>
                  <a:schemeClr val="tx2"/>
                </a:solidFill>
                <a:latin typeface="Calibri"/>
                <a:ea typeface="Calibri"/>
                <a:cs typeface="Calibri"/>
                <a:sym typeface="Calibri"/>
              </a:rPr>
              <a:t>When the fact is </a:t>
            </a:r>
            <a:r>
              <a:rPr lang="en-GB" b="1" dirty="0">
                <a:solidFill>
                  <a:schemeClr val="tx2"/>
                </a:solidFill>
                <a:latin typeface="Calibri"/>
                <a:ea typeface="Calibri"/>
                <a:cs typeface="Calibri"/>
                <a:sym typeface="Calibri"/>
              </a:rPr>
              <a:t>superficially plausible and explained in considerable and persuasive detail</a:t>
            </a:r>
            <a:r>
              <a:rPr lang="en-GB" dirty="0">
                <a:solidFill>
                  <a:schemeClr val="tx2"/>
                </a:solidFill>
                <a:latin typeface="Calibri"/>
                <a:ea typeface="Calibri"/>
                <a:cs typeface="Calibri"/>
                <a:sym typeface="Calibri"/>
              </a:rPr>
              <a:t>.</a:t>
            </a:r>
          </a:p>
          <a:p>
            <a:pPr marL="285750" lvl="0" indent="-285750">
              <a:spcBef>
                <a:spcPts val="1000"/>
              </a:spcBef>
              <a:buClr>
                <a:schemeClr val="lt1"/>
              </a:buClr>
              <a:buSzPts val="1800"/>
              <a:buFont typeface="Arial"/>
              <a:buChar char="•"/>
            </a:pPr>
            <a:r>
              <a:rPr lang="en-GB" dirty="0">
                <a:solidFill>
                  <a:schemeClr val="tx2"/>
                </a:solidFill>
                <a:latin typeface="Calibri"/>
                <a:ea typeface="Calibri"/>
                <a:cs typeface="Calibri"/>
                <a:sym typeface="Calibri"/>
              </a:rPr>
              <a:t>When the fact is primarily being use to not ‘prove’ an argument but to </a:t>
            </a:r>
            <a:r>
              <a:rPr lang="en-GB" b="1" dirty="0">
                <a:solidFill>
                  <a:schemeClr val="tx2"/>
                </a:solidFill>
                <a:latin typeface="Calibri"/>
                <a:ea typeface="Calibri"/>
                <a:cs typeface="Calibri"/>
                <a:sym typeface="Calibri"/>
              </a:rPr>
              <a:t>illustrate (i.e. make clearer) the speaker’s meaning</a:t>
            </a:r>
          </a:p>
          <a:p>
            <a:pPr marL="285750" lvl="0" indent="-285750">
              <a:spcBef>
                <a:spcPts val="1000"/>
              </a:spcBef>
              <a:buClr>
                <a:schemeClr val="lt1"/>
              </a:buClr>
              <a:buSzPts val="1800"/>
              <a:buFont typeface="Arial"/>
              <a:buChar char="•"/>
            </a:pPr>
            <a:r>
              <a:rPr lang="en-GB" dirty="0">
                <a:solidFill>
                  <a:schemeClr val="tx2"/>
                </a:solidFill>
                <a:latin typeface="Calibri"/>
                <a:ea typeface="Calibri"/>
                <a:cs typeface="Calibri"/>
                <a:sym typeface="Calibri"/>
              </a:rPr>
              <a:t>When the fact is </a:t>
            </a:r>
            <a:r>
              <a:rPr lang="en-GB" b="1" dirty="0">
                <a:solidFill>
                  <a:schemeClr val="tx2"/>
                </a:solidFill>
                <a:latin typeface="Calibri"/>
                <a:ea typeface="Calibri"/>
                <a:cs typeface="Calibri"/>
                <a:sym typeface="Calibri"/>
              </a:rPr>
              <a:t>superficially plausible and only being used to add to the plausibility of another claim</a:t>
            </a:r>
          </a:p>
          <a:p>
            <a:pPr marL="285750" lvl="0" indent="-285750">
              <a:spcBef>
                <a:spcPts val="1000"/>
              </a:spcBef>
              <a:buClr>
                <a:schemeClr val="lt1"/>
              </a:buClr>
              <a:buSzPts val="1800"/>
              <a:buFont typeface="Arial"/>
              <a:buChar char="•"/>
            </a:pPr>
            <a:r>
              <a:rPr lang="en-GB" dirty="0">
                <a:solidFill>
                  <a:schemeClr val="tx2"/>
                </a:solidFill>
                <a:latin typeface="Calibri"/>
                <a:ea typeface="Calibri"/>
                <a:cs typeface="Calibri"/>
                <a:sym typeface="Calibri"/>
              </a:rPr>
              <a:t>When the fact is explicitly </a:t>
            </a:r>
            <a:r>
              <a:rPr lang="en-GB" b="1" dirty="0">
                <a:solidFill>
                  <a:schemeClr val="tx2"/>
                </a:solidFill>
                <a:latin typeface="Calibri"/>
                <a:ea typeface="Calibri"/>
                <a:cs typeface="Calibri"/>
                <a:sym typeface="Calibri"/>
              </a:rPr>
              <a:t>accepted by both sides of the debate.</a:t>
            </a:r>
            <a:endParaRPr lang="en-GB" dirty="0">
              <a:solidFill>
                <a:schemeClr val="tx2"/>
              </a:solidFill>
              <a:latin typeface="Calibri"/>
              <a:ea typeface="Calibri"/>
              <a:cs typeface="Calibri"/>
              <a:sym typeface="Calibri"/>
            </a:endParaRPr>
          </a:p>
          <a:p>
            <a:endParaRPr lang="en-GB" dirty="0"/>
          </a:p>
        </p:txBody>
      </p:sp>
    </p:spTree>
    <p:extLst>
      <p:ext uri="{BB962C8B-B14F-4D97-AF65-F5344CB8AC3E}">
        <p14:creationId xmlns:p14="http://schemas.microsoft.com/office/powerpoint/2010/main" val="311957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FE048-F558-45C2-B31C-2677C6CD8A50}"/>
              </a:ext>
            </a:extLst>
          </p:cNvPr>
          <p:cNvSpPr>
            <a:spLocks noGrp="1"/>
          </p:cNvSpPr>
          <p:nvPr>
            <p:ph type="title"/>
          </p:nvPr>
        </p:nvSpPr>
        <p:spPr>
          <a:xfrm>
            <a:off x="1217614" y="274638"/>
            <a:ext cx="10421414" cy="1325562"/>
          </a:xfrm>
        </p:spPr>
        <p:txBody>
          <a:bodyPr>
            <a:normAutofit fontScale="90000"/>
          </a:bodyPr>
          <a:lstStyle/>
          <a:p>
            <a:r>
              <a:rPr lang="hu-HU" dirty="0"/>
              <a:t>V) Tips &amp; Tricks – </a:t>
            </a:r>
            <a:br>
              <a:rPr lang="hu-HU" dirty="0"/>
            </a:br>
            <a:r>
              <a:rPr lang="hu-HU" dirty="0"/>
              <a:t>consequences of international actions</a:t>
            </a:r>
            <a:endParaRPr lang="en-GB" dirty="0"/>
          </a:p>
        </p:txBody>
      </p:sp>
      <p:sp>
        <p:nvSpPr>
          <p:cNvPr id="3" name="Content Placeholder 2">
            <a:extLst>
              <a:ext uri="{FF2B5EF4-FFF2-40B4-BE49-F238E27FC236}">
                <a16:creationId xmlns:a16="http://schemas.microsoft.com/office/drawing/2014/main" id="{7CA56C81-8DEC-4526-86B7-092F0CF85A1B}"/>
              </a:ext>
            </a:extLst>
          </p:cNvPr>
          <p:cNvSpPr>
            <a:spLocks noGrp="1"/>
          </p:cNvSpPr>
          <p:nvPr>
            <p:ph idx="1"/>
          </p:nvPr>
        </p:nvSpPr>
        <p:spPr>
          <a:xfrm>
            <a:off x="1217614" y="1828800"/>
            <a:ext cx="9753600" cy="5029200"/>
          </a:xfrm>
        </p:spPr>
        <p:txBody>
          <a:bodyPr>
            <a:normAutofit/>
          </a:bodyPr>
          <a:lstStyle/>
          <a:p>
            <a:pPr marL="0" lvl="0" indent="0">
              <a:spcBef>
                <a:spcPts val="0"/>
              </a:spcBef>
              <a:buClr>
                <a:schemeClr val="lt1"/>
              </a:buClr>
              <a:buSzPts val="1800"/>
              <a:buNone/>
            </a:pPr>
            <a:r>
              <a:rPr lang="en-GB" sz="2800" dirty="0">
                <a:solidFill>
                  <a:schemeClr val="tx2"/>
                </a:solidFill>
                <a:latin typeface="Calibri"/>
                <a:ea typeface="Calibri"/>
                <a:cs typeface="Calibri"/>
                <a:sym typeface="Calibri"/>
              </a:rPr>
              <a:t>1. The interests and motives of relevant actors</a:t>
            </a:r>
            <a:endParaRPr lang="en-GB" sz="3600" dirty="0">
              <a:solidFill>
                <a:schemeClr val="tx2"/>
              </a:solidFill>
            </a:endParaRPr>
          </a:p>
          <a:p>
            <a:pPr marL="742950" lvl="1" indent="-285750">
              <a:spcBef>
                <a:spcPts val="1000"/>
              </a:spcBef>
              <a:buClr>
                <a:schemeClr val="lt1"/>
              </a:buClr>
              <a:buSzPts val="1600"/>
              <a:buFont typeface="Arial"/>
              <a:buChar char="•"/>
            </a:pPr>
            <a:r>
              <a:rPr lang="en-GB" sz="2400" dirty="0">
                <a:solidFill>
                  <a:schemeClr val="tx2"/>
                </a:solidFill>
                <a:latin typeface="Calibri"/>
                <a:ea typeface="Calibri"/>
                <a:cs typeface="Calibri"/>
                <a:sym typeface="Calibri"/>
              </a:rPr>
              <a:t>Examples of past behaviour</a:t>
            </a:r>
            <a:endParaRPr lang="en-GB" sz="3200" dirty="0">
              <a:solidFill>
                <a:schemeClr val="tx2"/>
              </a:solidFill>
            </a:endParaRPr>
          </a:p>
          <a:p>
            <a:pPr marL="742950" lvl="1" indent="-285750">
              <a:spcBef>
                <a:spcPts val="1000"/>
              </a:spcBef>
              <a:buClr>
                <a:schemeClr val="lt1"/>
              </a:buClr>
              <a:buSzPts val="1600"/>
              <a:buFont typeface="Arial"/>
              <a:buChar char="•"/>
            </a:pPr>
            <a:r>
              <a:rPr lang="en-GB" sz="2400" dirty="0">
                <a:solidFill>
                  <a:schemeClr val="tx2"/>
                </a:solidFill>
                <a:latin typeface="Calibri"/>
                <a:ea typeface="Calibri"/>
                <a:cs typeface="Calibri"/>
                <a:sym typeface="Calibri"/>
              </a:rPr>
              <a:t>Ideologies/cultures/worldviews</a:t>
            </a:r>
            <a:endParaRPr lang="en-GB" sz="3200" dirty="0">
              <a:solidFill>
                <a:schemeClr val="tx2"/>
              </a:solidFill>
            </a:endParaRPr>
          </a:p>
          <a:p>
            <a:pPr marL="742950" lvl="1" indent="-285750">
              <a:spcBef>
                <a:spcPts val="1000"/>
              </a:spcBef>
              <a:buClr>
                <a:schemeClr val="lt1"/>
              </a:buClr>
              <a:buSzPts val="1600"/>
              <a:buFont typeface="Arial"/>
              <a:buChar char="•"/>
            </a:pPr>
            <a:r>
              <a:rPr lang="en-GB" sz="2400" dirty="0">
                <a:solidFill>
                  <a:schemeClr val="tx2"/>
                </a:solidFill>
                <a:latin typeface="Calibri"/>
                <a:ea typeface="Calibri"/>
                <a:cs typeface="Calibri"/>
                <a:sym typeface="Calibri"/>
              </a:rPr>
              <a:t>Circumstances</a:t>
            </a:r>
            <a:endParaRPr lang="en-GB" sz="3200" dirty="0">
              <a:solidFill>
                <a:schemeClr val="tx2"/>
              </a:solidFill>
            </a:endParaRPr>
          </a:p>
          <a:p>
            <a:pPr marL="0" lvl="0" indent="0">
              <a:spcBef>
                <a:spcPts val="1000"/>
              </a:spcBef>
              <a:buClr>
                <a:schemeClr val="lt1"/>
              </a:buClr>
              <a:buSzPts val="1800"/>
              <a:buNone/>
            </a:pPr>
            <a:r>
              <a:rPr lang="en-GB" sz="2000" dirty="0">
                <a:solidFill>
                  <a:schemeClr val="tx2"/>
                </a:solidFill>
                <a:latin typeface="Calibri"/>
                <a:ea typeface="Calibri"/>
                <a:cs typeface="Calibri"/>
                <a:sym typeface="Calibri"/>
              </a:rPr>
              <a:t>2. The perceptions and beliefs of relevant actors</a:t>
            </a:r>
          </a:p>
          <a:p>
            <a:pPr marL="0" lvl="0" indent="0">
              <a:spcBef>
                <a:spcPts val="1000"/>
              </a:spcBef>
              <a:buClr>
                <a:schemeClr val="lt1"/>
              </a:buClr>
              <a:buSzPts val="1800"/>
              <a:buNone/>
            </a:pPr>
            <a:r>
              <a:rPr lang="en-GB" sz="2000" dirty="0">
                <a:solidFill>
                  <a:schemeClr val="tx2"/>
                </a:solidFill>
                <a:latin typeface="Calibri"/>
                <a:ea typeface="Calibri"/>
                <a:cs typeface="Calibri"/>
                <a:sym typeface="Calibri"/>
              </a:rPr>
              <a:t>3. The costs and benefits of different actions</a:t>
            </a:r>
            <a:endParaRPr lang="en-GB" sz="2800" dirty="0">
              <a:solidFill>
                <a:schemeClr val="tx2"/>
              </a:solidFill>
            </a:endParaRPr>
          </a:p>
          <a:p>
            <a:pPr marL="0" lvl="0" indent="0">
              <a:spcBef>
                <a:spcPts val="1000"/>
              </a:spcBef>
              <a:buClr>
                <a:schemeClr val="lt1"/>
              </a:buClr>
              <a:buSzPts val="1800"/>
              <a:buNone/>
            </a:pPr>
            <a:r>
              <a:rPr lang="en-GB" sz="2800" dirty="0">
                <a:solidFill>
                  <a:schemeClr val="tx2"/>
                </a:solidFill>
                <a:latin typeface="Calibri"/>
                <a:ea typeface="Calibri"/>
                <a:cs typeface="Calibri"/>
                <a:sym typeface="Calibri"/>
              </a:rPr>
              <a:t>4. Capabilities</a:t>
            </a:r>
            <a:endParaRPr lang="en-GB" sz="3600" dirty="0">
              <a:solidFill>
                <a:schemeClr val="tx2"/>
              </a:solidFill>
            </a:endParaRPr>
          </a:p>
          <a:p>
            <a:pPr marL="0" lvl="0" indent="0">
              <a:spcBef>
                <a:spcPts val="1000"/>
              </a:spcBef>
              <a:buClr>
                <a:schemeClr val="lt1"/>
              </a:buClr>
              <a:buSzPts val="1800"/>
              <a:buNone/>
            </a:pPr>
            <a:r>
              <a:rPr lang="en-GB" sz="2000" dirty="0">
                <a:solidFill>
                  <a:schemeClr val="tx2"/>
                </a:solidFill>
                <a:latin typeface="Calibri"/>
                <a:ea typeface="Calibri"/>
                <a:cs typeface="Calibri"/>
                <a:sym typeface="Calibri"/>
              </a:rPr>
              <a:t>5. Existing relationships</a:t>
            </a:r>
            <a:endParaRPr lang="en-GB" sz="2800" dirty="0">
              <a:solidFill>
                <a:schemeClr val="tx2"/>
              </a:solidFill>
            </a:endParaRPr>
          </a:p>
          <a:p>
            <a:pPr marL="0" lvl="0" indent="0">
              <a:spcBef>
                <a:spcPts val="1000"/>
              </a:spcBef>
              <a:buClr>
                <a:schemeClr val="lt1"/>
              </a:buClr>
              <a:buSzPts val="1800"/>
              <a:buNone/>
            </a:pPr>
            <a:r>
              <a:rPr lang="en-GB" sz="2800" dirty="0">
                <a:solidFill>
                  <a:schemeClr val="tx2"/>
                </a:solidFill>
                <a:latin typeface="Calibri"/>
                <a:ea typeface="Calibri"/>
                <a:cs typeface="Calibri"/>
                <a:sym typeface="Calibri"/>
              </a:rPr>
              <a:t>6. Internal political processes</a:t>
            </a:r>
            <a:endParaRPr lang="en-GB" sz="3600" dirty="0">
              <a:solidFill>
                <a:schemeClr val="tx2"/>
              </a:solidFill>
            </a:endParaRPr>
          </a:p>
          <a:p>
            <a:pPr marL="0" lvl="0" indent="0">
              <a:spcBef>
                <a:spcPts val="1000"/>
              </a:spcBef>
              <a:buClr>
                <a:schemeClr val="lt1"/>
              </a:buClr>
              <a:buSzPts val="1800"/>
              <a:buNone/>
            </a:pPr>
            <a:r>
              <a:rPr lang="en-GB" sz="2000" dirty="0">
                <a:solidFill>
                  <a:schemeClr val="tx2"/>
                </a:solidFill>
                <a:latin typeface="Calibri"/>
                <a:ea typeface="Calibri"/>
                <a:cs typeface="Calibri"/>
                <a:sym typeface="Calibri"/>
              </a:rPr>
              <a:t>7. Strategic Calculations</a:t>
            </a:r>
          </a:p>
        </p:txBody>
      </p:sp>
    </p:spTree>
    <p:extLst>
      <p:ext uri="{BB962C8B-B14F-4D97-AF65-F5344CB8AC3E}">
        <p14:creationId xmlns:p14="http://schemas.microsoft.com/office/powerpoint/2010/main" val="3669598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FE048-F558-45C2-B31C-2677C6CD8A50}"/>
              </a:ext>
            </a:extLst>
          </p:cNvPr>
          <p:cNvSpPr>
            <a:spLocks noGrp="1"/>
          </p:cNvSpPr>
          <p:nvPr>
            <p:ph type="title"/>
          </p:nvPr>
        </p:nvSpPr>
        <p:spPr>
          <a:xfrm>
            <a:off x="1217614" y="274638"/>
            <a:ext cx="10493422" cy="1325562"/>
          </a:xfrm>
        </p:spPr>
        <p:txBody>
          <a:bodyPr/>
          <a:lstStyle/>
          <a:p>
            <a:r>
              <a:rPr lang="hu-HU" dirty="0"/>
              <a:t>V) Tips &amp; Tricks – Building knowledge</a:t>
            </a:r>
            <a:endParaRPr lang="en-GB" dirty="0"/>
          </a:p>
        </p:txBody>
      </p:sp>
      <p:graphicFrame>
        <p:nvGraphicFramePr>
          <p:cNvPr id="13" name="Content Placeholder 12">
            <a:extLst>
              <a:ext uri="{FF2B5EF4-FFF2-40B4-BE49-F238E27FC236}">
                <a16:creationId xmlns:a16="http://schemas.microsoft.com/office/drawing/2014/main" id="{8FBAC8E9-1580-4B17-8013-2CEE48C3B40E}"/>
              </a:ext>
            </a:extLst>
          </p:cNvPr>
          <p:cNvGraphicFramePr>
            <a:graphicFrameLocks noGrp="1"/>
          </p:cNvGraphicFramePr>
          <p:nvPr>
            <p:ph idx="1"/>
            <p:extLst>
              <p:ext uri="{D42A27DB-BD31-4B8C-83A1-F6EECF244321}">
                <p14:modId xmlns:p14="http://schemas.microsoft.com/office/powerpoint/2010/main" val="136105496"/>
              </p:ext>
            </p:extLst>
          </p:nvPr>
        </p:nvGraphicFramePr>
        <p:xfrm>
          <a:off x="1217613" y="1828800"/>
          <a:ext cx="9753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182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FE048-F558-45C2-B31C-2677C6CD8A50}"/>
              </a:ext>
            </a:extLst>
          </p:cNvPr>
          <p:cNvSpPr>
            <a:spLocks noGrp="1"/>
          </p:cNvSpPr>
          <p:nvPr>
            <p:ph type="title"/>
          </p:nvPr>
        </p:nvSpPr>
        <p:spPr>
          <a:xfrm>
            <a:off x="1217614" y="274638"/>
            <a:ext cx="10421414" cy="1325562"/>
          </a:xfrm>
        </p:spPr>
        <p:txBody>
          <a:bodyPr>
            <a:normAutofit/>
          </a:bodyPr>
          <a:lstStyle/>
          <a:p>
            <a:r>
              <a:rPr lang="hu-HU" dirty="0"/>
              <a:t>V) Tips &amp; Tricks – „I ain’t know poop” </a:t>
            </a:r>
            <a:endParaRPr lang="en-GB" dirty="0"/>
          </a:p>
        </p:txBody>
      </p:sp>
      <p:graphicFrame>
        <p:nvGraphicFramePr>
          <p:cNvPr id="7" name="Content Placeholder 6">
            <a:extLst>
              <a:ext uri="{FF2B5EF4-FFF2-40B4-BE49-F238E27FC236}">
                <a16:creationId xmlns:a16="http://schemas.microsoft.com/office/drawing/2014/main" id="{A8C3B4D3-FE37-4007-9A99-437F1556D574}"/>
              </a:ext>
            </a:extLst>
          </p:cNvPr>
          <p:cNvGraphicFramePr>
            <a:graphicFrameLocks noGrp="1"/>
          </p:cNvGraphicFramePr>
          <p:nvPr>
            <p:ph idx="1"/>
            <p:extLst>
              <p:ext uri="{D42A27DB-BD31-4B8C-83A1-F6EECF244321}">
                <p14:modId xmlns:p14="http://schemas.microsoft.com/office/powerpoint/2010/main" val="695250482"/>
              </p:ext>
            </p:extLst>
          </p:nvPr>
        </p:nvGraphicFramePr>
        <p:xfrm>
          <a:off x="1217614" y="1498015"/>
          <a:ext cx="97536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087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CFA7F-5894-4AE4-B99C-284E15B8E620}"/>
              </a:ext>
            </a:extLst>
          </p:cNvPr>
          <p:cNvSpPr>
            <a:spLocks noGrp="1"/>
          </p:cNvSpPr>
          <p:nvPr>
            <p:ph type="title"/>
          </p:nvPr>
        </p:nvSpPr>
        <p:spPr/>
        <p:txBody>
          <a:bodyPr/>
          <a:lstStyle/>
          <a:p>
            <a:r>
              <a:rPr lang="hu-HU" dirty="0"/>
              <a:t>VI) Examples 2</a:t>
            </a:r>
            <a:endParaRPr lang="en-GB" dirty="0"/>
          </a:p>
        </p:txBody>
      </p:sp>
      <p:sp>
        <p:nvSpPr>
          <p:cNvPr id="3" name="Content Placeholder 2">
            <a:extLst>
              <a:ext uri="{FF2B5EF4-FFF2-40B4-BE49-F238E27FC236}">
                <a16:creationId xmlns:a16="http://schemas.microsoft.com/office/drawing/2014/main" id="{10B1BF9E-0CC9-4AC3-BC83-1D026A4E20B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846913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92122-0506-4DC8-86A8-309B69337DEE}"/>
              </a:ext>
            </a:extLst>
          </p:cNvPr>
          <p:cNvSpPr>
            <a:spLocks noGrp="1"/>
          </p:cNvSpPr>
          <p:nvPr>
            <p:ph type="title"/>
          </p:nvPr>
        </p:nvSpPr>
        <p:spPr/>
        <p:txBody>
          <a:bodyPr/>
          <a:lstStyle/>
          <a:p>
            <a:r>
              <a:rPr lang="hu-HU" dirty="0"/>
              <a:t>VII) War</a:t>
            </a:r>
            <a:endParaRPr lang="en-GB" dirty="0"/>
          </a:p>
        </p:txBody>
      </p:sp>
      <p:sp>
        <p:nvSpPr>
          <p:cNvPr id="3" name="Content Placeholder 2">
            <a:extLst>
              <a:ext uri="{FF2B5EF4-FFF2-40B4-BE49-F238E27FC236}">
                <a16:creationId xmlns:a16="http://schemas.microsoft.com/office/drawing/2014/main" id="{4CF534DA-5213-4C4C-BF9B-CACE8AE5BF3A}"/>
              </a:ext>
            </a:extLst>
          </p:cNvPr>
          <p:cNvSpPr>
            <a:spLocks noGrp="1"/>
          </p:cNvSpPr>
          <p:nvPr>
            <p:ph idx="1"/>
          </p:nvPr>
        </p:nvSpPr>
        <p:spPr>
          <a:xfrm>
            <a:off x="1217614" y="1828800"/>
            <a:ext cx="4732782" cy="4343400"/>
          </a:xfrm>
        </p:spPr>
        <p:txBody>
          <a:bodyPr/>
          <a:lstStyle/>
          <a:p>
            <a:pPr marL="0" lvl="0" indent="0">
              <a:spcBef>
                <a:spcPts val="1000"/>
              </a:spcBef>
              <a:buClr>
                <a:schemeClr val="lt1"/>
              </a:buClr>
              <a:buSzPts val="1800"/>
              <a:buNone/>
            </a:pPr>
            <a:r>
              <a:rPr lang="en-GB" dirty="0">
                <a:solidFill>
                  <a:schemeClr val="tx2"/>
                </a:solidFill>
                <a:latin typeface="Calibri"/>
                <a:ea typeface="Calibri"/>
                <a:cs typeface="Calibri"/>
                <a:sym typeface="Calibri"/>
              </a:rPr>
              <a:t>1) How big a threat is a country? How credible is that threat? Or why is it not really a threat?</a:t>
            </a:r>
            <a:endParaRPr lang="en-GB" dirty="0">
              <a:solidFill>
                <a:schemeClr val="tx2"/>
              </a:solidFill>
            </a:endParaRPr>
          </a:p>
          <a:p>
            <a:pPr marL="0" lvl="0" indent="0">
              <a:spcBef>
                <a:spcPts val="1000"/>
              </a:spcBef>
              <a:buClr>
                <a:schemeClr val="lt1"/>
              </a:buClr>
              <a:buSzPts val="1800"/>
              <a:buNone/>
            </a:pPr>
            <a:r>
              <a:rPr lang="en-GB" dirty="0">
                <a:solidFill>
                  <a:schemeClr val="tx2"/>
                </a:solidFill>
                <a:latin typeface="Calibri"/>
                <a:ea typeface="Calibri"/>
                <a:cs typeface="Calibri"/>
                <a:sym typeface="Calibri"/>
              </a:rPr>
              <a:t>2) Why is a threat enough to justify an attack? Or why is it not?</a:t>
            </a:r>
            <a:endParaRPr lang="en-GB" dirty="0">
              <a:solidFill>
                <a:schemeClr val="tx2"/>
              </a:solidFill>
            </a:endParaRPr>
          </a:p>
          <a:p>
            <a:pPr marL="0" lvl="0" indent="0">
              <a:spcBef>
                <a:spcPts val="1000"/>
              </a:spcBef>
              <a:buClr>
                <a:schemeClr val="lt1"/>
              </a:buClr>
              <a:buSzPts val="1800"/>
              <a:buNone/>
            </a:pPr>
            <a:r>
              <a:rPr lang="en-GB" dirty="0">
                <a:solidFill>
                  <a:schemeClr val="tx2"/>
                </a:solidFill>
                <a:latin typeface="Calibri"/>
                <a:ea typeface="Calibri"/>
                <a:cs typeface="Calibri"/>
                <a:sym typeface="Calibri"/>
              </a:rPr>
              <a:t>3) Who is going to attack?</a:t>
            </a:r>
            <a:endParaRPr lang="en-GB" dirty="0">
              <a:solidFill>
                <a:schemeClr val="tx2"/>
              </a:solidFill>
            </a:endParaRPr>
          </a:p>
          <a:p>
            <a:pPr marL="0" lvl="0" indent="0">
              <a:spcBef>
                <a:spcPts val="1000"/>
              </a:spcBef>
              <a:buClr>
                <a:schemeClr val="lt1"/>
              </a:buClr>
              <a:buSzPts val="1800"/>
              <a:buNone/>
            </a:pPr>
            <a:r>
              <a:rPr lang="en-GB" dirty="0">
                <a:solidFill>
                  <a:schemeClr val="tx2"/>
                </a:solidFill>
                <a:latin typeface="Calibri"/>
                <a:ea typeface="Calibri"/>
                <a:cs typeface="Calibri"/>
                <a:sym typeface="Calibri"/>
              </a:rPr>
              <a:t>4) Is this attack going to be effective: will it stop the threat, or decrease it, or will it be counterproductive</a:t>
            </a:r>
            <a:endParaRPr lang="en-GB" dirty="0">
              <a:solidFill>
                <a:schemeClr val="tx2"/>
              </a:solidFill>
            </a:endParaRPr>
          </a:p>
        </p:txBody>
      </p:sp>
      <p:sp>
        <p:nvSpPr>
          <p:cNvPr id="5" name="Isosceles Triangle 4">
            <a:extLst>
              <a:ext uri="{FF2B5EF4-FFF2-40B4-BE49-F238E27FC236}">
                <a16:creationId xmlns:a16="http://schemas.microsoft.com/office/drawing/2014/main" id="{96C18B3A-CF70-4423-9CB9-8C128522E079}"/>
              </a:ext>
            </a:extLst>
          </p:cNvPr>
          <p:cNvSpPr/>
          <p:nvPr/>
        </p:nvSpPr>
        <p:spPr>
          <a:xfrm>
            <a:off x="8110636" y="1257300"/>
            <a:ext cx="4343400" cy="4343400"/>
          </a:xfrm>
          <a:prstGeom prst="triangl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6" name="Group 5">
            <a:extLst>
              <a:ext uri="{FF2B5EF4-FFF2-40B4-BE49-F238E27FC236}">
                <a16:creationId xmlns:a16="http://schemas.microsoft.com/office/drawing/2014/main" id="{B36822B5-8113-4A72-8A47-C5C491C942D3}"/>
              </a:ext>
            </a:extLst>
          </p:cNvPr>
          <p:cNvGrpSpPr/>
          <p:nvPr/>
        </p:nvGrpSpPr>
        <p:grpSpPr>
          <a:xfrm>
            <a:off x="7226383" y="1758233"/>
            <a:ext cx="2823210" cy="1028164"/>
            <a:chOff x="4551045" y="436672"/>
            <a:chExt cx="2823210" cy="1028164"/>
          </a:xfrm>
        </p:grpSpPr>
        <p:sp>
          <p:nvSpPr>
            <p:cNvPr id="13" name="Rectangle: Rounded Corners 12">
              <a:extLst>
                <a:ext uri="{FF2B5EF4-FFF2-40B4-BE49-F238E27FC236}">
                  <a16:creationId xmlns:a16="http://schemas.microsoft.com/office/drawing/2014/main" id="{84250700-3754-4B2C-BB4D-EC0E03695C5C}"/>
                </a:ext>
              </a:extLst>
            </p:cNvPr>
            <p:cNvSpPr/>
            <p:nvPr/>
          </p:nvSpPr>
          <p:spPr>
            <a:xfrm>
              <a:off x="4551045" y="436672"/>
              <a:ext cx="2823210" cy="1028164"/>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4" name="Rectangle: Rounded Corners 5">
              <a:extLst>
                <a:ext uri="{FF2B5EF4-FFF2-40B4-BE49-F238E27FC236}">
                  <a16:creationId xmlns:a16="http://schemas.microsoft.com/office/drawing/2014/main" id="{6CCB4457-1565-47E0-A072-D7706E940B8C}"/>
                </a:ext>
              </a:extLst>
            </p:cNvPr>
            <p:cNvSpPr txBox="1"/>
            <p:nvPr/>
          </p:nvSpPr>
          <p:spPr>
            <a:xfrm>
              <a:off x="4601236" y="486863"/>
              <a:ext cx="2722828" cy="92778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u-HU" sz="2600" kern="1200" dirty="0">
                  <a:solidFill>
                    <a:srgbClr val="FF0000"/>
                  </a:solidFill>
                </a:rPr>
                <a:t>World Order / Morality</a:t>
              </a:r>
              <a:endParaRPr lang="en-GB" sz="2600" kern="1200" dirty="0">
                <a:solidFill>
                  <a:srgbClr val="FF0000"/>
                </a:solidFill>
              </a:endParaRPr>
            </a:p>
          </p:txBody>
        </p:sp>
      </p:grpSp>
      <p:grpSp>
        <p:nvGrpSpPr>
          <p:cNvPr id="7" name="Group 6">
            <a:extLst>
              <a:ext uri="{FF2B5EF4-FFF2-40B4-BE49-F238E27FC236}">
                <a16:creationId xmlns:a16="http://schemas.microsoft.com/office/drawing/2014/main" id="{3A9E0D68-9B5B-4D31-AEC4-43298CAE89E2}"/>
              </a:ext>
            </a:extLst>
          </p:cNvPr>
          <p:cNvGrpSpPr/>
          <p:nvPr/>
        </p:nvGrpSpPr>
        <p:grpSpPr>
          <a:xfrm>
            <a:off x="7226383" y="2914918"/>
            <a:ext cx="2823210" cy="1028164"/>
            <a:chOff x="4551045" y="1593357"/>
            <a:chExt cx="2823210" cy="1028164"/>
          </a:xfrm>
        </p:grpSpPr>
        <p:sp>
          <p:nvSpPr>
            <p:cNvPr id="11" name="Rectangle: Rounded Corners 10">
              <a:extLst>
                <a:ext uri="{FF2B5EF4-FFF2-40B4-BE49-F238E27FC236}">
                  <a16:creationId xmlns:a16="http://schemas.microsoft.com/office/drawing/2014/main" id="{7E5B09CB-4329-465B-A78B-2068599962ED}"/>
                </a:ext>
              </a:extLst>
            </p:cNvPr>
            <p:cNvSpPr/>
            <p:nvPr/>
          </p:nvSpPr>
          <p:spPr>
            <a:xfrm>
              <a:off x="4551045" y="1593357"/>
              <a:ext cx="2823210" cy="1028164"/>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Rectangle: Rounded Corners 7">
              <a:extLst>
                <a:ext uri="{FF2B5EF4-FFF2-40B4-BE49-F238E27FC236}">
                  <a16:creationId xmlns:a16="http://schemas.microsoft.com/office/drawing/2014/main" id="{AD203F52-46FF-47BE-9A79-300CE68D1E70}"/>
                </a:ext>
              </a:extLst>
            </p:cNvPr>
            <p:cNvSpPr txBox="1"/>
            <p:nvPr/>
          </p:nvSpPr>
          <p:spPr>
            <a:xfrm>
              <a:off x="4601236" y="1643548"/>
              <a:ext cx="2722828" cy="92778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u-HU" sz="2600" kern="1200" dirty="0">
                  <a:solidFill>
                    <a:schemeClr val="tx2"/>
                  </a:solidFill>
                </a:rPr>
                <a:t>States’ interest</a:t>
              </a:r>
              <a:endParaRPr lang="en-GB" sz="2600" kern="1200" dirty="0">
                <a:solidFill>
                  <a:schemeClr val="tx2"/>
                </a:solidFill>
              </a:endParaRPr>
            </a:p>
          </p:txBody>
        </p:sp>
      </p:grpSp>
      <p:grpSp>
        <p:nvGrpSpPr>
          <p:cNvPr id="8" name="Group 7">
            <a:extLst>
              <a:ext uri="{FF2B5EF4-FFF2-40B4-BE49-F238E27FC236}">
                <a16:creationId xmlns:a16="http://schemas.microsoft.com/office/drawing/2014/main" id="{E657DEA1-5385-4A63-92EF-DD0669CC45A5}"/>
              </a:ext>
            </a:extLst>
          </p:cNvPr>
          <p:cNvGrpSpPr/>
          <p:nvPr/>
        </p:nvGrpSpPr>
        <p:grpSpPr>
          <a:xfrm>
            <a:off x="7226383" y="4071603"/>
            <a:ext cx="2823210" cy="1028164"/>
            <a:chOff x="4551045" y="2750042"/>
            <a:chExt cx="2823210" cy="1028164"/>
          </a:xfrm>
        </p:grpSpPr>
        <p:sp>
          <p:nvSpPr>
            <p:cNvPr id="9" name="Rectangle: Rounded Corners 8">
              <a:extLst>
                <a:ext uri="{FF2B5EF4-FFF2-40B4-BE49-F238E27FC236}">
                  <a16:creationId xmlns:a16="http://schemas.microsoft.com/office/drawing/2014/main" id="{34ACE1A8-1010-40E2-9C50-3AD41F791A00}"/>
                </a:ext>
              </a:extLst>
            </p:cNvPr>
            <p:cNvSpPr/>
            <p:nvPr/>
          </p:nvSpPr>
          <p:spPr>
            <a:xfrm>
              <a:off x="4551045" y="2750042"/>
              <a:ext cx="2823210" cy="1028164"/>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0" name="Rectangle: Rounded Corners 9">
              <a:extLst>
                <a:ext uri="{FF2B5EF4-FFF2-40B4-BE49-F238E27FC236}">
                  <a16:creationId xmlns:a16="http://schemas.microsoft.com/office/drawing/2014/main" id="{AB4E9DD9-C6FB-4463-A60C-CDCBFBA39E44}"/>
                </a:ext>
              </a:extLst>
            </p:cNvPr>
            <p:cNvSpPr txBox="1"/>
            <p:nvPr/>
          </p:nvSpPr>
          <p:spPr>
            <a:xfrm>
              <a:off x="4601236" y="2800233"/>
              <a:ext cx="2722828" cy="92778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u-HU" sz="2600" kern="1200" dirty="0">
                  <a:solidFill>
                    <a:schemeClr val="tx2"/>
                  </a:solidFill>
                </a:rPr>
                <a:t>People of state / area</a:t>
              </a:r>
              <a:endParaRPr lang="en-GB" sz="2600" kern="1200" dirty="0">
                <a:solidFill>
                  <a:schemeClr val="tx2"/>
                </a:solidFill>
              </a:endParaRPr>
            </a:p>
          </p:txBody>
        </p:sp>
      </p:grpSp>
    </p:spTree>
    <p:extLst>
      <p:ext uri="{BB962C8B-B14F-4D97-AF65-F5344CB8AC3E}">
        <p14:creationId xmlns:p14="http://schemas.microsoft.com/office/powerpoint/2010/main" val="74090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36" y="-12068"/>
            <a:ext cx="9753600" cy="1325562"/>
          </a:xfrm>
        </p:spPr>
        <p:txBody>
          <a:bodyPr/>
          <a:lstStyle/>
          <a:p>
            <a:r>
              <a:rPr lang="hu-HU" dirty="0"/>
              <a:t>overview</a:t>
            </a:r>
            <a:endParaRPr lang="en-US" dirty="0"/>
          </a:p>
        </p:txBody>
      </p:sp>
      <p:sp>
        <p:nvSpPr>
          <p:cNvPr id="3" name="Content Placeholder 2"/>
          <p:cNvSpPr>
            <a:spLocks noGrp="1"/>
          </p:cNvSpPr>
          <p:nvPr>
            <p:ph idx="1"/>
          </p:nvPr>
        </p:nvSpPr>
        <p:spPr>
          <a:xfrm>
            <a:off x="1217614" y="1556792"/>
            <a:ext cx="9753600" cy="5301208"/>
          </a:xfrm>
        </p:spPr>
        <p:txBody>
          <a:bodyPr>
            <a:normAutofit fontScale="92500" lnSpcReduction="20000"/>
          </a:bodyPr>
          <a:lstStyle/>
          <a:p>
            <a:r>
              <a:rPr lang="hu-HU" dirty="0"/>
              <a:t>I) What is IR in Debateland? </a:t>
            </a:r>
          </a:p>
          <a:p>
            <a:r>
              <a:rPr lang="hu-HU" dirty="0"/>
              <a:t>II) Why IR is important? </a:t>
            </a:r>
          </a:p>
          <a:p>
            <a:r>
              <a:rPr lang="hu-HU" dirty="0"/>
              <a:t>III) What is IR in the real world? </a:t>
            </a:r>
          </a:p>
          <a:p>
            <a:r>
              <a:rPr lang="hu-HU" dirty="0"/>
              <a:t>IV) Examples 1</a:t>
            </a:r>
          </a:p>
          <a:p>
            <a:r>
              <a:rPr lang="hu-HU" dirty="0"/>
              <a:t>V) Tips &amp; Tricks</a:t>
            </a:r>
          </a:p>
          <a:p>
            <a:r>
              <a:rPr lang="hu-HU" dirty="0"/>
              <a:t>VI) Examples 2</a:t>
            </a:r>
          </a:p>
          <a:p>
            <a:r>
              <a:rPr lang="hu-HU" dirty="0"/>
              <a:t>VII) War </a:t>
            </a:r>
          </a:p>
          <a:p>
            <a:r>
              <a:rPr lang="hu-HU" dirty="0"/>
              <a:t>VIII) Examples 3</a:t>
            </a:r>
          </a:p>
          <a:p>
            <a:r>
              <a:rPr lang="hu-HU" dirty="0"/>
              <a:t>IX) Practice</a:t>
            </a:r>
          </a:p>
          <a:p>
            <a:r>
              <a:rPr lang="hu-HU" dirty="0"/>
              <a:t>X) Summary</a:t>
            </a:r>
          </a:p>
          <a:p>
            <a:r>
              <a:rPr lang="hu-HU" dirty="0"/>
              <a:t>XI) Debate</a:t>
            </a:r>
          </a:p>
          <a:p>
            <a:pPr marL="45720" indent="0">
              <a:buNone/>
            </a:pPr>
            <a:endParaRPr lang="hu-HU" dirty="0"/>
          </a:p>
        </p:txBody>
      </p:sp>
    </p:spTree>
    <p:extLst>
      <p:ext uri="{BB962C8B-B14F-4D97-AF65-F5344CB8AC3E}">
        <p14:creationId xmlns:p14="http://schemas.microsoft.com/office/powerpoint/2010/main" val="293697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250-647B-4DA7-953F-BA03EBD9C2A8}"/>
              </a:ext>
            </a:extLst>
          </p:cNvPr>
          <p:cNvSpPr>
            <a:spLocks noGrp="1"/>
          </p:cNvSpPr>
          <p:nvPr>
            <p:ph type="title"/>
          </p:nvPr>
        </p:nvSpPr>
        <p:spPr/>
        <p:txBody>
          <a:bodyPr/>
          <a:lstStyle/>
          <a:p>
            <a:r>
              <a:rPr lang="hu-HU" dirty="0"/>
              <a:t>VIII) Examples 3</a:t>
            </a:r>
            <a:endParaRPr lang="en-GB" dirty="0"/>
          </a:p>
        </p:txBody>
      </p:sp>
      <p:sp>
        <p:nvSpPr>
          <p:cNvPr id="3" name="Content Placeholder 2">
            <a:extLst>
              <a:ext uri="{FF2B5EF4-FFF2-40B4-BE49-F238E27FC236}">
                <a16:creationId xmlns:a16="http://schemas.microsoft.com/office/drawing/2014/main" id="{A7E011C4-FDD8-46AC-A2B4-AD5F1E8EF8F5}"/>
              </a:ext>
            </a:extLst>
          </p:cNvPr>
          <p:cNvSpPr>
            <a:spLocks noGrp="1"/>
          </p:cNvSpPr>
          <p:nvPr>
            <p:ph idx="1"/>
          </p:nvPr>
        </p:nvSpPr>
        <p:spPr/>
        <p:txBody>
          <a:bodyPr/>
          <a:lstStyle/>
          <a:p>
            <a:r>
              <a:rPr lang="hu-HU" dirty="0">
                <a:solidFill>
                  <a:schemeClr val="tx2"/>
                </a:solidFill>
                <a:latin typeface="Calibri"/>
                <a:ea typeface="Calibri"/>
                <a:cs typeface="Calibri"/>
                <a:sym typeface="Calibri"/>
              </a:rPr>
              <a:t>THIS HOUSE WOULD CENSOR THE MEDIA DURING TIMES OF WAR</a:t>
            </a:r>
            <a:endParaRPr lang="en-GB" dirty="0">
              <a:solidFill>
                <a:schemeClr val="tx2"/>
              </a:solidFill>
            </a:endParaRPr>
          </a:p>
        </p:txBody>
      </p:sp>
    </p:spTree>
    <p:extLst>
      <p:ext uri="{BB962C8B-B14F-4D97-AF65-F5344CB8AC3E}">
        <p14:creationId xmlns:p14="http://schemas.microsoft.com/office/powerpoint/2010/main" val="3278034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20B9-3D17-4D7D-BBDD-9798442D26FA}"/>
              </a:ext>
            </a:extLst>
          </p:cNvPr>
          <p:cNvSpPr>
            <a:spLocks noGrp="1"/>
          </p:cNvSpPr>
          <p:nvPr>
            <p:ph type="title"/>
          </p:nvPr>
        </p:nvSpPr>
        <p:spPr/>
        <p:txBody>
          <a:bodyPr/>
          <a:lstStyle/>
          <a:p>
            <a:r>
              <a:rPr lang="hu-HU" dirty="0"/>
              <a:t>IX) Practice </a:t>
            </a:r>
            <a:endParaRPr lang="en-GB" dirty="0"/>
          </a:p>
        </p:txBody>
      </p:sp>
      <p:sp>
        <p:nvSpPr>
          <p:cNvPr id="3" name="Content Placeholder 2">
            <a:extLst>
              <a:ext uri="{FF2B5EF4-FFF2-40B4-BE49-F238E27FC236}">
                <a16:creationId xmlns:a16="http://schemas.microsoft.com/office/drawing/2014/main" id="{EBBDC6C2-0B8E-45E0-BE1C-2BB91C7A2C27}"/>
              </a:ext>
            </a:extLst>
          </p:cNvPr>
          <p:cNvSpPr>
            <a:spLocks noGrp="1"/>
          </p:cNvSpPr>
          <p:nvPr>
            <p:ph idx="1"/>
          </p:nvPr>
        </p:nvSpPr>
        <p:spPr/>
        <p:txBody>
          <a:bodyPr>
            <a:normAutofit fontScale="92500" lnSpcReduction="20000"/>
          </a:bodyPr>
          <a:lstStyle/>
          <a:p>
            <a:r>
              <a:rPr lang="hu-HU" dirty="0"/>
              <a:t>Form groups of four! ( you have 30 seconds for this task)</a:t>
            </a:r>
          </a:p>
          <a:p>
            <a:r>
              <a:rPr lang="hu-HU" dirty="0"/>
              <a:t>Each of you choose one topic from the following four: (30 sec)</a:t>
            </a:r>
          </a:p>
          <a:p>
            <a:r>
              <a:rPr lang="hu-HU" dirty="0"/>
              <a:t>1)THW give North Korea unconditional humanitarian aid</a:t>
            </a:r>
          </a:p>
          <a:p>
            <a:r>
              <a:rPr lang="hu-HU" dirty="0"/>
              <a:t>2) TH as the Australian government should prioritise its relationships with China, over its relationships with the US, in its foreign policy</a:t>
            </a:r>
          </a:p>
          <a:p>
            <a:r>
              <a:rPr lang="hu-HU" dirty="0"/>
              <a:t>3) TH, as Russia, regrets annecting the Crimean peninsula!</a:t>
            </a:r>
          </a:p>
          <a:p>
            <a:r>
              <a:rPr lang="hu-HU" dirty="0"/>
              <a:t>4) This House Would leave the United Nations! </a:t>
            </a:r>
          </a:p>
          <a:p>
            <a:r>
              <a:rPr lang="hu-HU" dirty="0"/>
              <a:t>Think about arguments, based on the workshop! (3 minutes) </a:t>
            </a:r>
          </a:p>
          <a:p>
            <a:r>
              <a:rPr lang="hu-HU" dirty="0"/>
              <a:t>All of you present their arguments and ideas in 1-2 minutes to the group (4x2 minutes) </a:t>
            </a:r>
          </a:p>
          <a:p>
            <a:endParaRPr lang="en-GB" dirty="0"/>
          </a:p>
        </p:txBody>
      </p:sp>
    </p:spTree>
    <p:extLst>
      <p:ext uri="{BB962C8B-B14F-4D97-AF65-F5344CB8AC3E}">
        <p14:creationId xmlns:p14="http://schemas.microsoft.com/office/powerpoint/2010/main" val="1374678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E069B-80DB-4541-8A8E-5F35B97B4613}"/>
              </a:ext>
            </a:extLst>
          </p:cNvPr>
          <p:cNvSpPr>
            <a:spLocks noGrp="1"/>
          </p:cNvSpPr>
          <p:nvPr>
            <p:ph type="title"/>
          </p:nvPr>
        </p:nvSpPr>
        <p:spPr/>
        <p:txBody>
          <a:bodyPr/>
          <a:lstStyle/>
          <a:p>
            <a:r>
              <a:rPr lang="hu-HU" dirty="0"/>
              <a:t>IX) Practice </a:t>
            </a:r>
            <a:endParaRPr lang="en-GB" dirty="0"/>
          </a:p>
        </p:txBody>
      </p:sp>
      <p:sp>
        <p:nvSpPr>
          <p:cNvPr id="3" name="Content Placeholder 2">
            <a:extLst>
              <a:ext uri="{FF2B5EF4-FFF2-40B4-BE49-F238E27FC236}">
                <a16:creationId xmlns:a16="http://schemas.microsoft.com/office/drawing/2014/main" id="{A9E50825-3318-4053-AB23-E6FFADAE4C76}"/>
              </a:ext>
            </a:extLst>
          </p:cNvPr>
          <p:cNvSpPr>
            <a:spLocks noGrp="1"/>
          </p:cNvSpPr>
          <p:nvPr>
            <p:ph idx="1"/>
          </p:nvPr>
        </p:nvSpPr>
        <p:spPr/>
        <p:txBody>
          <a:bodyPr/>
          <a:lstStyle/>
          <a:p>
            <a:r>
              <a:rPr lang="hu-HU" dirty="0"/>
              <a:t>Which arguments did  you find the most interesting? </a:t>
            </a:r>
            <a:endParaRPr lang="en-GB" dirty="0"/>
          </a:p>
        </p:txBody>
      </p:sp>
    </p:spTree>
    <p:extLst>
      <p:ext uri="{BB962C8B-B14F-4D97-AF65-F5344CB8AC3E}">
        <p14:creationId xmlns:p14="http://schemas.microsoft.com/office/powerpoint/2010/main" val="1387737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00FAC-7A3B-4092-980B-05DE8627CB34}"/>
              </a:ext>
            </a:extLst>
          </p:cNvPr>
          <p:cNvSpPr>
            <a:spLocks noGrp="1"/>
          </p:cNvSpPr>
          <p:nvPr>
            <p:ph type="title"/>
          </p:nvPr>
        </p:nvSpPr>
        <p:spPr/>
        <p:txBody>
          <a:bodyPr/>
          <a:lstStyle/>
          <a:p>
            <a:r>
              <a:rPr lang="hu-HU" dirty="0"/>
              <a:t>X) Summary</a:t>
            </a:r>
            <a:endParaRPr lang="en-GB" dirty="0"/>
          </a:p>
        </p:txBody>
      </p:sp>
      <p:sp>
        <p:nvSpPr>
          <p:cNvPr id="3" name="Content Placeholder 2">
            <a:extLst>
              <a:ext uri="{FF2B5EF4-FFF2-40B4-BE49-F238E27FC236}">
                <a16:creationId xmlns:a16="http://schemas.microsoft.com/office/drawing/2014/main" id="{9A282253-CE37-450B-9405-052E35D05701}"/>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33340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1D914-CE05-4635-B438-83A71C572474}"/>
              </a:ext>
            </a:extLst>
          </p:cNvPr>
          <p:cNvSpPr>
            <a:spLocks noGrp="1"/>
          </p:cNvSpPr>
          <p:nvPr>
            <p:ph type="title"/>
          </p:nvPr>
        </p:nvSpPr>
        <p:spPr/>
        <p:txBody>
          <a:bodyPr/>
          <a:lstStyle/>
          <a:p>
            <a:r>
              <a:rPr lang="hu-HU" dirty="0"/>
              <a:t>II) Why IR is important? </a:t>
            </a:r>
            <a:endParaRPr lang="en-GB" dirty="0"/>
          </a:p>
        </p:txBody>
      </p:sp>
      <p:graphicFrame>
        <p:nvGraphicFramePr>
          <p:cNvPr id="4" name="Content Placeholder 3">
            <a:extLst>
              <a:ext uri="{FF2B5EF4-FFF2-40B4-BE49-F238E27FC236}">
                <a16:creationId xmlns:a16="http://schemas.microsoft.com/office/drawing/2014/main" id="{1417DC42-9694-4B9F-800D-1C65CD6F2CA6}"/>
              </a:ext>
            </a:extLst>
          </p:cNvPr>
          <p:cNvGraphicFramePr>
            <a:graphicFrameLocks noGrp="1"/>
          </p:cNvGraphicFramePr>
          <p:nvPr>
            <p:ph idx="1"/>
          </p:nvPr>
        </p:nvGraphicFramePr>
        <p:xfrm>
          <a:off x="1217613" y="1828800"/>
          <a:ext cx="9753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154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2F5CE-6791-4A09-9336-F8C43F443893}"/>
              </a:ext>
            </a:extLst>
          </p:cNvPr>
          <p:cNvSpPr>
            <a:spLocks noGrp="1"/>
          </p:cNvSpPr>
          <p:nvPr>
            <p:ph type="title"/>
          </p:nvPr>
        </p:nvSpPr>
        <p:spPr/>
        <p:txBody>
          <a:bodyPr/>
          <a:lstStyle/>
          <a:p>
            <a:r>
              <a:rPr lang="hu-HU" dirty="0"/>
              <a:t>III) What is IR in the real world? </a:t>
            </a:r>
            <a:endParaRPr lang="en-GB" dirty="0"/>
          </a:p>
        </p:txBody>
      </p:sp>
      <p:graphicFrame>
        <p:nvGraphicFramePr>
          <p:cNvPr id="5" name="Content Placeholder 4">
            <a:extLst>
              <a:ext uri="{FF2B5EF4-FFF2-40B4-BE49-F238E27FC236}">
                <a16:creationId xmlns:a16="http://schemas.microsoft.com/office/drawing/2014/main" id="{F97F7BDF-489F-4D80-8355-61F83B507C2D}"/>
              </a:ext>
            </a:extLst>
          </p:cNvPr>
          <p:cNvGraphicFramePr>
            <a:graphicFrameLocks noGrp="1"/>
          </p:cNvGraphicFramePr>
          <p:nvPr>
            <p:ph idx="1"/>
          </p:nvPr>
        </p:nvGraphicFramePr>
        <p:xfrm>
          <a:off x="1217613" y="1828800"/>
          <a:ext cx="9753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8271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686B1-85DE-42FE-8F53-CB37C75FFD44}"/>
              </a:ext>
            </a:extLst>
          </p:cNvPr>
          <p:cNvSpPr>
            <a:spLocks noGrp="1"/>
          </p:cNvSpPr>
          <p:nvPr>
            <p:ph type="title"/>
          </p:nvPr>
        </p:nvSpPr>
        <p:spPr/>
        <p:txBody>
          <a:bodyPr/>
          <a:lstStyle/>
          <a:p>
            <a:r>
              <a:rPr lang="hu-HU" dirty="0"/>
              <a:t>3 layers in IR debates</a:t>
            </a:r>
            <a:endParaRPr lang="en-GB" dirty="0"/>
          </a:p>
        </p:txBody>
      </p:sp>
      <p:graphicFrame>
        <p:nvGraphicFramePr>
          <p:cNvPr id="4" name="Content Placeholder 3">
            <a:extLst>
              <a:ext uri="{FF2B5EF4-FFF2-40B4-BE49-F238E27FC236}">
                <a16:creationId xmlns:a16="http://schemas.microsoft.com/office/drawing/2014/main" id="{6CB7FF9F-DEEA-486D-9864-2DDF6F2C247B}"/>
              </a:ext>
            </a:extLst>
          </p:cNvPr>
          <p:cNvGraphicFramePr>
            <a:graphicFrameLocks noGrp="1"/>
          </p:cNvGraphicFramePr>
          <p:nvPr>
            <p:ph idx="1"/>
          </p:nvPr>
        </p:nvGraphicFramePr>
        <p:xfrm>
          <a:off x="1217613" y="1828800"/>
          <a:ext cx="9753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2405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FE048-F558-45C2-B31C-2677C6CD8A50}"/>
              </a:ext>
            </a:extLst>
          </p:cNvPr>
          <p:cNvSpPr>
            <a:spLocks noGrp="1"/>
          </p:cNvSpPr>
          <p:nvPr>
            <p:ph type="title"/>
          </p:nvPr>
        </p:nvSpPr>
        <p:spPr/>
        <p:txBody>
          <a:bodyPr/>
          <a:lstStyle/>
          <a:p>
            <a:r>
              <a:rPr lang="hu-HU" dirty="0"/>
              <a:t>V) Tips &amp; Tricks – 3 things to do</a:t>
            </a:r>
            <a:endParaRPr lang="en-GB" dirty="0"/>
          </a:p>
        </p:txBody>
      </p:sp>
      <p:graphicFrame>
        <p:nvGraphicFramePr>
          <p:cNvPr id="4" name="Content Placeholder 3">
            <a:extLst>
              <a:ext uri="{FF2B5EF4-FFF2-40B4-BE49-F238E27FC236}">
                <a16:creationId xmlns:a16="http://schemas.microsoft.com/office/drawing/2014/main" id="{CC7BCD4B-30C0-4B84-9253-69E4FCCDAECA}"/>
              </a:ext>
            </a:extLst>
          </p:cNvPr>
          <p:cNvGraphicFramePr>
            <a:graphicFrameLocks noGrp="1"/>
          </p:cNvGraphicFramePr>
          <p:nvPr>
            <p:ph idx="1"/>
          </p:nvPr>
        </p:nvGraphicFramePr>
        <p:xfrm>
          <a:off x="1217614" y="1600200"/>
          <a:ext cx="9753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41FE090D-11DC-45A1-BE24-ADD6C11DF226}"/>
              </a:ext>
            </a:extLst>
          </p:cNvPr>
          <p:cNvSpPr txBox="1"/>
          <p:nvPr/>
        </p:nvSpPr>
        <p:spPr>
          <a:xfrm>
            <a:off x="2277988" y="5826232"/>
            <a:ext cx="9577064" cy="757130"/>
          </a:xfrm>
          <a:prstGeom prst="rect">
            <a:avLst/>
          </a:prstGeom>
          <a:noFill/>
        </p:spPr>
        <p:txBody>
          <a:bodyPr wrap="square" rtlCol="0">
            <a:spAutoFit/>
          </a:bodyPr>
          <a:lstStyle/>
          <a:p>
            <a:pPr algn="ctr">
              <a:lnSpc>
                <a:spcPct val="90000"/>
              </a:lnSpc>
            </a:pPr>
            <a:r>
              <a:rPr lang="hu-HU" sz="2400" b="1" dirty="0"/>
              <a:t>Call out teams, that forget to do these things, and show how what harms their case!</a:t>
            </a:r>
            <a:endParaRPr lang="en-GB" sz="2400" b="1" dirty="0"/>
          </a:p>
        </p:txBody>
      </p:sp>
    </p:spTree>
    <p:extLst>
      <p:ext uri="{BB962C8B-B14F-4D97-AF65-F5344CB8AC3E}">
        <p14:creationId xmlns:p14="http://schemas.microsoft.com/office/powerpoint/2010/main" val="585633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FE048-F558-45C2-B31C-2677C6CD8A50}"/>
              </a:ext>
            </a:extLst>
          </p:cNvPr>
          <p:cNvSpPr>
            <a:spLocks noGrp="1"/>
          </p:cNvSpPr>
          <p:nvPr>
            <p:ph type="title"/>
          </p:nvPr>
        </p:nvSpPr>
        <p:spPr>
          <a:xfrm>
            <a:off x="1217614" y="274638"/>
            <a:ext cx="10421414" cy="1325562"/>
          </a:xfrm>
        </p:spPr>
        <p:txBody>
          <a:bodyPr>
            <a:normAutofit/>
          </a:bodyPr>
          <a:lstStyle/>
          <a:p>
            <a:r>
              <a:rPr lang="hu-HU" dirty="0"/>
              <a:t>V) Tips &amp; Tricks – „I ain’t know poop” </a:t>
            </a:r>
            <a:endParaRPr lang="en-GB" dirty="0"/>
          </a:p>
        </p:txBody>
      </p:sp>
      <p:graphicFrame>
        <p:nvGraphicFramePr>
          <p:cNvPr id="7" name="Content Placeholder 6">
            <a:extLst>
              <a:ext uri="{FF2B5EF4-FFF2-40B4-BE49-F238E27FC236}">
                <a16:creationId xmlns:a16="http://schemas.microsoft.com/office/drawing/2014/main" id="{A8C3B4D3-FE37-4007-9A99-437F1556D574}"/>
              </a:ext>
            </a:extLst>
          </p:cNvPr>
          <p:cNvGraphicFramePr>
            <a:graphicFrameLocks noGrp="1"/>
          </p:cNvGraphicFramePr>
          <p:nvPr>
            <p:ph idx="1"/>
          </p:nvPr>
        </p:nvGraphicFramePr>
        <p:xfrm>
          <a:off x="1217614" y="1498015"/>
          <a:ext cx="97536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1549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FA9C-C1C5-4BF8-9669-DC8974A572AB}"/>
              </a:ext>
            </a:extLst>
          </p:cNvPr>
          <p:cNvSpPr>
            <a:spLocks noGrp="1"/>
          </p:cNvSpPr>
          <p:nvPr>
            <p:ph type="title"/>
          </p:nvPr>
        </p:nvSpPr>
        <p:spPr/>
        <p:txBody>
          <a:bodyPr/>
          <a:lstStyle/>
          <a:p>
            <a:r>
              <a:rPr lang="hu-HU" dirty="0"/>
              <a:t>References</a:t>
            </a:r>
            <a:endParaRPr lang="en-GB" dirty="0"/>
          </a:p>
        </p:txBody>
      </p:sp>
      <p:sp>
        <p:nvSpPr>
          <p:cNvPr id="3" name="Content Placeholder 2">
            <a:extLst>
              <a:ext uri="{FF2B5EF4-FFF2-40B4-BE49-F238E27FC236}">
                <a16:creationId xmlns:a16="http://schemas.microsoft.com/office/drawing/2014/main" id="{D9DC7854-85F8-4180-9022-623F7703A55A}"/>
              </a:ext>
            </a:extLst>
          </p:cNvPr>
          <p:cNvSpPr>
            <a:spLocks noGrp="1"/>
          </p:cNvSpPr>
          <p:nvPr>
            <p:ph idx="1"/>
          </p:nvPr>
        </p:nvSpPr>
        <p:spPr/>
        <p:txBody>
          <a:bodyPr/>
          <a:lstStyle/>
          <a:p>
            <a:r>
              <a:rPr lang="hu-HU" dirty="0"/>
              <a:t>Based on a text by Jonathan Leader Maynard</a:t>
            </a:r>
          </a:p>
          <a:p>
            <a:r>
              <a:rPr lang="hu-HU" dirty="0"/>
              <a:t>Based on a presentation by Olivia Sundberg Diez</a:t>
            </a:r>
          </a:p>
          <a:p>
            <a:r>
              <a:rPr lang="hu-HU" dirty="0"/>
              <a:t>Based on CEU Debate Society’s 07/02/2018 meeting</a:t>
            </a:r>
            <a:endParaRPr lang="en-GB" dirty="0"/>
          </a:p>
        </p:txBody>
      </p:sp>
    </p:spTree>
    <p:extLst>
      <p:ext uri="{BB962C8B-B14F-4D97-AF65-F5344CB8AC3E}">
        <p14:creationId xmlns:p14="http://schemas.microsoft.com/office/powerpoint/2010/main" val="3926297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I) What is IR in debateland?</a:t>
            </a:r>
            <a:endParaRPr lang="en-US" dirty="0"/>
          </a:p>
        </p:txBody>
      </p:sp>
      <p:sp>
        <p:nvSpPr>
          <p:cNvPr id="3" name="Content Placeholder 2">
            <a:extLst>
              <a:ext uri="{FF2B5EF4-FFF2-40B4-BE49-F238E27FC236}">
                <a16:creationId xmlns:a16="http://schemas.microsoft.com/office/drawing/2014/main" id="{BE92533D-A3C4-4DFA-8D88-AE99A686EE99}"/>
              </a:ext>
            </a:extLst>
          </p:cNvPr>
          <p:cNvSpPr>
            <a:spLocks noGrp="1"/>
          </p:cNvSpPr>
          <p:nvPr>
            <p:ph idx="1"/>
          </p:nvPr>
        </p:nvSpPr>
        <p:spPr/>
        <p:txBody>
          <a:bodyPr/>
          <a:lstStyle/>
          <a:p>
            <a:r>
              <a:rPr lang="hu-HU" dirty="0"/>
              <a:t>International relations</a:t>
            </a:r>
          </a:p>
          <a:p>
            <a:r>
              <a:rPr lang="hu-HU" dirty="0"/>
              <a:t>What states should do</a:t>
            </a:r>
          </a:p>
          <a:p>
            <a:r>
              <a:rPr lang="hu-HU" dirty="0"/>
              <a:t>What states shouldn’t do </a:t>
            </a:r>
          </a:p>
          <a:p>
            <a:r>
              <a:rPr lang="hu-HU" dirty="0"/>
              <a:t>Anything, which has at least 1 specific country named in it</a:t>
            </a:r>
          </a:p>
          <a:p>
            <a:r>
              <a:rPr lang="hu-HU" dirty="0"/>
              <a:t>Topics with international organisations</a:t>
            </a:r>
          </a:p>
          <a:p>
            <a:r>
              <a:rPr lang="hu-HU" dirty="0"/>
              <a:t>Popular topics: US politics, Isreal, Middle-East, European Union, etc.</a:t>
            </a:r>
          </a:p>
        </p:txBody>
      </p:sp>
    </p:spTree>
    <p:extLst>
      <p:ext uri="{BB962C8B-B14F-4D97-AF65-F5344CB8AC3E}">
        <p14:creationId xmlns:p14="http://schemas.microsoft.com/office/powerpoint/2010/main" val="149359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534F9-D885-47D6-B26F-C2B27F230CED}"/>
              </a:ext>
            </a:extLst>
          </p:cNvPr>
          <p:cNvSpPr>
            <a:spLocks noGrp="1"/>
          </p:cNvSpPr>
          <p:nvPr>
            <p:ph type="title"/>
          </p:nvPr>
        </p:nvSpPr>
        <p:spPr/>
        <p:txBody>
          <a:bodyPr/>
          <a:lstStyle/>
          <a:p>
            <a:r>
              <a:rPr lang="hu-HU" dirty="0"/>
              <a:t>XI) Debate</a:t>
            </a:r>
            <a:endParaRPr lang="en-GB" dirty="0"/>
          </a:p>
        </p:txBody>
      </p:sp>
      <p:sp>
        <p:nvSpPr>
          <p:cNvPr id="3" name="Content Placeholder 2">
            <a:extLst>
              <a:ext uri="{FF2B5EF4-FFF2-40B4-BE49-F238E27FC236}">
                <a16:creationId xmlns:a16="http://schemas.microsoft.com/office/drawing/2014/main" id="{734594D7-B323-463D-9AD2-E3968B1E658F}"/>
              </a:ext>
            </a:extLst>
          </p:cNvPr>
          <p:cNvSpPr>
            <a:spLocks noGrp="1"/>
          </p:cNvSpPr>
          <p:nvPr>
            <p:ph idx="1"/>
          </p:nvPr>
        </p:nvSpPr>
        <p:spPr/>
        <p:txBody>
          <a:bodyPr/>
          <a:lstStyle/>
          <a:p>
            <a:r>
              <a:rPr lang="hu-HU" dirty="0"/>
              <a:t>Please form teams! </a:t>
            </a:r>
            <a:endParaRPr lang="en-GB" dirty="0"/>
          </a:p>
        </p:txBody>
      </p:sp>
    </p:spTree>
    <p:extLst>
      <p:ext uri="{BB962C8B-B14F-4D97-AF65-F5344CB8AC3E}">
        <p14:creationId xmlns:p14="http://schemas.microsoft.com/office/powerpoint/2010/main" val="95146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68458-3F52-4A69-BB94-FF31A6203486}"/>
              </a:ext>
            </a:extLst>
          </p:cNvPr>
          <p:cNvSpPr>
            <a:spLocks noGrp="1"/>
          </p:cNvSpPr>
          <p:nvPr>
            <p:ph type="title"/>
          </p:nvPr>
        </p:nvSpPr>
        <p:spPr/>
        <p:txBody>
          <a:bodyPr/>
          <a:lstStyle/>
          <a:p>
            <a:r>
              <a:rPr lang="hu-HU" dirty="0"/>
              <a:t>And the motion for today is...</a:t>
            </a:r>
            <a:endParaRPr lang="en-GB" dirty="0"/>
          </a:p>
        </p:txBody>
      </p:sp>
      <p:sp>
        <p:nvSpPr>
          <p:cNvPr id="3" name="Content Placeholder 2">
            <a:extLst>
              <a:ext uri="{FF2B5EF4-FFF2-40B4-BE49-F238E27FC236}">
                <a16:creationId xmlns:a16="http://schemas.microsoft.com/office/drawing/2014/main" id="{24D7338F-F193-452E-A3F7-C984376035FD}"/>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1841093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88E66-5112-4000-B911-F4DF62B88D85}"/>
              </a:ext>
            </a:extLst>
          </p:cNvPr>
          <p:cNvSpPr>
            <a:spLocks noGrp="1"/>
          </p:cNvSpPr>
          <p:nvPr>
            <p:ph type="title"/>
          </p:nvPr>
        </p:nvSpPr>
        <p:spPr/>
        <p:txBody>
          <a:bodyPr/>
          <a:lstStyle/>
          <a:p>
            <a:pPr algn="ctr"/>
            <a:r>
              <a:rPr lang="hu-HU" dirty="0"/>
              <a:t>This house regrets the rise of nuclear weapons! </a:t>
            </a:r>
            <a:endParaRPr lang="en-GB" dirty="0"/>
          </a:p>
        </p:txBody>
      </p:sp>
      <p:sp>
        <p:nvSpPr>
          <p:cNvPr id="3" name="Content Placeholder 2">
            <a:extLst>
              <a:ext uri="{FF2B5EF4-FFF2-40B4-BE49-F238E27FC236}">
                <a16:creationId xmlns:a16="http://schemas.microsoft.com/office/drawing/2014/main" id="{88046382-8267-497A-9028-632F8F97AB47}"/>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06886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1D914-CE05-4635-B438-83A71C572474}"/>
              </a:ext>
            </a:extLst>
          </p:cNvPr>
          <p:cNvSpPr>
            <a:spLocks noGrp="1"/>
          </p:cNvSpPr>
          <p:nvPr>
            <p:ph type="title"/>
          </p:nvPr>
        </p:nvSpPr>
        <p:spPr/>
        <p:txBody>
          <a:bodyPr/>
          <a:lstStyle/>
          <a:p>
            <a:r>
              <a:rPr lang="hu-HU" dirty="0"/>
              <a:t>II) Why is IR important? </a:t>
            </a:r>
            <a:endParaRPr lang="en-GB" dirty="0"/>
          </a:p>
        </p:txBody>
      </p:sp>
      <p:graphicFrame>
        <p:nvGraphicFramePr>
          <p:cNvPr id="4" name="Content Placeholder 3">
            <a:extLst>
              <a:ext uri="{FF2B5EF4-FFF2-40B4-BE49-F238E27FC236}">
                <a16:creationId xmlns:a16="http://schemas.microsoft.com/office/drawing/2014/main" id="{1417DC42-9694-4B9F-800D-1C65CD6F2CA6}"/>
              </a:ext>
            </a:extLst>
          </p:cNvPr>
          <p:cNvGraphicFramePr>
            <a:graphicFrameLocks noGrp="1"/>
          </p:cNvGraphicFramePr>
          <p:nvPr>
            <p:ph idx="1"/>
            <p:extLst>
              <p:ext uri="{D42A27DB-BD31-4B8C-83A1-F6EECF244321}">
                <p14:modId xmlns:p14="http://schemas.microsoft.com/office/powerpoint/2010/main" val="3728581598"/>
              </p:ext>
            </p:extLst>
          </p:nvPr>
        </p:nvGraphicFramePr>
        <p:xfrm>
          <a:off x="1217613" y="1828800"/>
          <a:ext cx="9753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578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2F5CE-6791-4A09-9336-F8C43F443893}"/>
              </a:ext>
            </a:extLst>
          </p:cNvPr>
          <p:cNvSpPr>
            <a:spLocks noGrp="1"/>
          </p:cNvSpPr>
          <p:nvPr>
            <p:ph type="title"/>
          </p:nvPr>
        </p:nvSpPr>
        <p:spPr/>
        <p:txBody>
          <a:bodyPr/>
          <a:lstStyle/>
          <a:p>
            <a:r>
              <a:rPr lang="hu-HU" dirty="0"/>
              <a:t>III) What is IR in the real world? </a:t>
            </a:r>
            <a:endParaRPr lang="en-GB" dirty="0"/>
          </a:p>
        </p:txBody>
      </p:sp>
      <p:graphicFrame>
        <p:nvGraphicFramePr>
          <p:cNvPr id="5" name="Content Placeholder 4">
            <a:extLst>
              <a:ext uri="{FF2B5EF4-FFF2-40B4-BE49-F238E27FC236}">
                <a16:creationId xmlns:a16="http://schemas.microsoft.com/office/drawing/2014/main" id="{F97F7BDF-489F-4D80-8355-61F83B507C2D}"/>
              </a:ext>
            </a:extLst>
          </p:cNvPr>
          <p:cNvGraphicFramePr>
            <a:graphicFrameLocks noGrp="1"/>
          </p:cNvGraphicFramePr>
          <p:nvPr>
            <p:ph idx="1"/>
            <p:extLst>
              <p:ext uri="{D42A27DB-BD31-4B8C-83A1-F6EECF244321}">
                <p14:modId xmlns:p14="http://schemas.microsoft.com/office/powerpoint/2010/main" val="4050235748"/>
              </p:ext>
            </p:extLst>
          </p:nvPr>
        </p:nvGraphicFramePr>
        <p:xfrm>
          <a:off x="1217613" y="1828800"/>
          <a:ext cx="9753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48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686B1-85DE-42FE-8F53-CB37C75FFD44}"/>
              </a:ext>
            </a:extLst>
          </p:cNvPr>
          <p:cNvSpPr>
            <a:spLocks noGrp="1"/>
          </p:cNvSpPr>
          <p:nvPr>
            <p:ph type="title"/>
          </p:nvPr>
        </p:nvSpPr>
        <p:spPr/>
        <p:txBody>
          <a:bodyPr/>
          <a:lstStyle/>
          <a:p>
            <a:r>
              <a:rPr lang="hu-HU" dirty="0"/>
              <a:t>3 layers in IR debates</a:t>
            </a:r>
            <a:endParaRPr lang="en-GB" dirty="0"/>
          </a:p>
        </p:txBody>
      </p:sp>
      <p:graphicFrame>
        <p:nvGraphicFramePr>
          <p:cNvPr id="4" name="Content Placeholder 3">
            <a:extLst>
              <a:ext uri="{FF2B5EF4-FFF2-40B4-BE49-F238E27FC236}">
                <a16:creationId xmlns:a16="http://schemas.microsoft.com/office/drawing/2014/main" id="{6CB7FF9F-DEEA-486D-9864-2DDF6F2C247B}"/>
              </a:ext>
            </a:extLst>
          </p:cNvPr>
          <p:cNvGraphicFramePr>
            <a:graphicFrameLocks noGrp="1"/>
          </p:cNvGraphicFramePr>
          <p:nvPr>
            <p:ph idx="1"/>
            <p:extLst>
              <p:ext uri="{D42A27DB-BD31-4B8C-83A1-F6EECF244321}">
                <p14:modId xmlns:p14="http://schemas.microsoft.com/office/powerpoint/2010/main" val="2432888442"/>
              </p:ext>
            </p:extLst>
          </p:nvPr>
        </p:nvGraphicFramePr>
        <p:xfrm>
          <a:off x="1217613" y="1828800"/>
          <a:ext cx="9753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5442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CA04E-3A1A-4982-8FE0-6CAF02709D7C}"/>
              </a:ext>
            </a:extLst>
          </p:cNvPr>
          <p:cNvSpPr>
            <a:spLocks noGrp="1"/>
          </p:cNvSpPr>
          <p:nvPr>
            <p:ph type="title"/>
          </p:nvPr>
        </p:nvSpPr>
        <p:spPr>
          <a:xfrm>
            <a:off x="1217614" y="274638"/>
            <a:ext cx="9753600" cy="1325562"/>
          </a:xfrm>
        </p:spPr>
        <p:txBody>
          <a:bodyPr/>
          <a:lstStyle/>
          <a:p>
            <a:r>
              <a:rPr lang="hu-HU" dirty="0"/>
              <a:t>IV) Examples 1 – talking about iran</a:t>
            </a:r>
            <a:endParaRPr lang="en-GB" dirty="0"/>
          </a:p>
        </p:txBody>
      </p:sp>
      <p:sp>
        <p:nvSpPr>
          <p:cNvPr id="3" name="Content Placeholder 2">
            <a:extLst>
              <a:ext uri="{FF2B5EF4-FFF2-40B4-BE49-F238E27FC236}">
                <a16:creationId xmlns:a16="http://schemas.microsoft.com/office/drawing/2014/main" id="{76034565-2E87-471E-9EC3-0D22BDEC4A2D}"/>
              </a:ext>
            </a:extLst>
          </p:cNvPr>
          <p:cNvSpPr>
            <a:spLocks noGrp="1"/>
          </p:cNvSpPr>
          <p:nvPr>
            <p:ph sz="half" idx="1"/>
          </p:nvPr>
        </p:nvSpPr>
        <p:spPr/>
        <p:txBody>
          <a:bodyPr>
            <a:normAutofit fontScale="92500" lnSpcReduction="20000"/>
          </a:bodyPr>
          <a:lstStyle/>
          <a:p>
            <a:pPr marL="0" lvl="0" indent="0">
              <a:spcBef>
                <a:spcPts val="0"/>
              </a:spcBef>
              <a:buClr>
                <a:schemeClr val="lt1"/>
              </a:buClr>
              <a:buSzPts val="1665"/>
              <a:buNone/>
            </a:pPr>
            <a:r>
              <a:rPr lang="en-GB" dirty="0">
                <a:solidFill>
                  <a:srgbClr val="FF0000"/>
                </a:solidFill>
                <a:latin typeface="Calibri"/>
                <a:ea typeface="Calibri"/>
                <a:cs typeface="Calibri"/>
                <a:sym typeface="Calibri"/>
              </a:rPr>
              <a:t>Example 1: Domestic Incentives</a:t>
            </a:r>
            <a:endParaRPr lang="en-GB" dirty="0">
              <a:solidFill>
                <a:srgbClr val="FF0000"/>
              </a:solidFill>
            </a:endParaRPr>
          </a:p>
          <a:p>
            <a:pPr marL="285750" lvl="0" indent="-285750">
              <a:spcBef>
                <a:spcPts val="1000"/>
              </a:spcBef>
              <a:buClr>
                <a:schemeClr val="lt1"/>
              </a:buClr>
              <a:buSzPts val="1665"/>
              <a:buFont typeface="Arial"/>
              <a:buChar char="•"/>
            </a:pPr>
            <a:r>
              <a:rPr lang="en-GB" b="1" dirty="0">
                <a:solidFill>
                  <a:srgbClr val="FF0000"/>
                </a:solidFill>
                <a:latin typeface="Calibri"/>
                <a:ea typeface="Calibri"/>
                <a:cs typeface="Calibri"/>
                <a:sym typeface="Calibri"/>
              </a:rPr>
              <a:t>Don’t say: </a:t>
            </a:r>
            <a:r>
              <a:rPr lang="en-GB" dirty="0">
                <a:solidFill>
                  <a:srgbClr val="FF0000"/>
                </a:solidFill>
                <a:latin typeface="Calibri"/>
                <a:ea typeface="Calibri"/>
                <a:cs typeface="Calibri"/>
                <a:sym typeface="Calibri"/>
              </a:rPr>
              <a:t>Iran, they are Arab, right? They probably hate the West!</a:t>
            </a:r>
            <a:endParaRPr lang="en-GB" dirty="0">
              <a:solidFill>
                <a:srgbClr val="FF0000"/>
              </a:solidFill>
            </a:endParaRPr>
          </a:p>
          <a:p>
            <a:pPr marL="285750" lvl="0" indent="-285750">
              <a:spcBef>
                <a:spcPts val="1000"/>
              </a:spcBef>
              <a:buClr>
                <a:schemeClr val="lt1"/>
              </a:buClr>
              <a:buSzPts val="1665"/>
              <a:buFont typeface="Arial"/>
              <a:buChar char="•"/>
            </a:pPr>
            <a:r>
              <a:rPr lang="en-GB" b="1" dirty="0">
                <a:solidFill>
                  <a:srgbClr val="FF0000"/>
                </a:solidFill>
                <a:latin typeface="Calibri"/>
                <a:ea typeface="Calibri"/>
                <a:cs typeface="Calibri"/>
                <a:sym typeface="Calibri"/>
              </a:rPr>
              <a:t>Good stuff: </a:t>
            </a:r>
            <a:r>
              <a:rPr lang="en-GB" dirty="0">
                <a:solidFill>
                  <a:srgbClr val="FF0000"/>
                </a:solidFill>
                <a:latin typeface="Calibri"/>
                <a:ea typeface="Calibri"/>
                <a:cs typeface="Calibri"/>
                <a:sym typeface="Calibri"/>
              </a:rPr>
              <a:t>Iran’s president, </a:t>
            </a:r>
            <a:r>
              <a:rPr lang="en-GB" dirty="0" err="1">
                <a:solidFill>
                  <a:srgbClr val="FF0000"/>
                </a:solidFill>
                <a:latin typeface="Calibri"/>
                <a:ea typeface="Calibri"/>
                <a:cs typeface="Calibri"/>
                <a:sym typeface="Calibri"/>
              </a:rPr>
              <a:t>Rohani</a:t>
            </a:r>
            <a:r>
              <a:rPr lang="en-GB" dirty="0">
                <a:solidFill>
                  <a:srgbClr val="FF0000"/>
                </a:solidFill>
                <a:latin typeface="Calibri"/>
                <a:ea typeface="Calibri"/>
                <a:cs typeface="Calibri"/>
                <a:sym typeface="Calibri"/>
              </a:rPr>
              <a:t>, got elected on a pro-Western platform, so he will probably do nice pro-Western things.</a:t>
            </a:r>
            <a:endParaRPr lang="en-GB" dirty="0">
              <a:solidFill>
                <a:srgbClr val="FF0000"/>
              </a:solidFill>
            </a:endParaRPr>
          </a:p>
          <a:p>
            <a:pPr marL="285750" lvl="0" indent="-285750">
              <a:spcBef>
                <a:spcPts val="1000"/>
              </a:spcBef>
              <a:buClr>
                <a:schemeClr val="lt1"/>
              </a:buClr>
              <a:buSzPts val="1665"/>
              <a:buFont typeface="Arial"/>
              <a:buChar char="•"/>
            </a:pPr>
            <a:r>
              <a:rPr lang="en-GB" b="1" dirty="0">
                <a:solidFill>
                  <a:srgbClr val="FF0000"/>
                </a:solidFill>
                <a:latin typeface="Calibri"/>
                <a:ea typeface="Calibri"/>
                <a:cs typeface="Calibri"/>
                <a:sym typeface="Calibri"/>
              </a:rPr>
              <a:t>Smashing it: </a:t>
            </a:r>
            <a:r>
              <a:rPr lang="en-GB" dirty="0">
                <a:solidFill>
                  <a:srgbClr val="FF0000"/>
                </a:solidFill>
                <a:latin typeface="Calibri"/>
                <a:ea typeface="Calibri"/>
                <a:cs typeface="Calibri"/>
                <a:sym typeface="Calibri"/>
              </a:rPr>
              <a:t>But actually, the person who traditionally has held the most power in Iran is not the president but the Supreme Leader, Khamenei. He’s much more traditional and religious (Muslim cleric). Therefore his incentives, which are more conservative, matter more than </a:t>
            </a:r>
            <a:r>
              <a:rPr lang="en-GB" dirty="0" err="1">
                <a:solidFill>
                  <a:srgbClr val="FF0000"/>
                </a:solidFill>
                <a:latin typeface="Calibri"/>
                <a:ea typeface="Calibri"/>
                <a:cs typeface="Calibri"/>
                <a:sym typeface="Calibri"/>
              </a:rPr>
              <a:t>Rohani’s</a:t>
            </a:r>
            <a:r>
              <a:rPr lang="en-GB" dirty="0">
                <a:solidFill>
                  <a:srgbClr val="FF0000"/>
                </a:solidFill>
                <a:latin typeface="Calibri"/>
                <a:ea typeface="Calibri"/>
                <a:cs typeface="Calibri"/>
                <a:sym typeface="Calibri"/>
              </a:rPr>
              <a:t>.</a:t>
            </a:r>
            <a:endParaRPr lang="en-GB" dirty="0">
              <a:solidFill>
                <a:srgbClr val="FF0000"/>
              </a:solidFill>
            </a:endParaRPr>
          </a:p>
          <a:p>
            <a:endParaRPr lang="en-GB" dirty="0"/>
          </a:p>
        </p:txBody>
      </p:sp>
      <p:sp>
        <p:nvSpPr>
          <p:cNvPr id="7" name="Content Placeholder 6">
            <a:extLst>
              <a:ext uri="{FF2B5EF4-FFF2-40B4-BE49-F238E27FC236}">
                <a16:creationId xmlns:a16="http://schemas.microsoft.com/office/drawing/2014/main" id="{29ABF8BE-D5B5-484E-B7AE-7B634B37718B}"/>
              </a:ext>
            </a:extLst>
          </p:cNvPr>
          <p:cNvSpPr>
            <a:spLocks noGrp="1"/>
          </p:cNvSpPr>
          <p:nvPr>
            <p:ph sz="half" idx="2"/>
          </p:nvPr>
        </p:nvSpPr>
        <p:spPr>
          <a:xfrm>
            <a:off x="6288621" y="1828800"/>
            <a:ext cx="4708734" cy="4343400"/>
          </a:xfrm>
        </p:spPr>
        <p:txBody>
          <a:bodyPr>
            <a:normAutofit fontScale="92500" lnSpcReduction="20000"/>
          </a:bodyPr>
          <a:lstStyle/>
          <a:p>
            <a:pPr marL="0" lvl="0" indent="0">
              <a:spcBef>
                <a:spcPts val="0"/>
              </a:spcBef>
              <a:buClr>
                <a:schemeClr val="lt1"/>
              </a:buClr>
              <a:buSzPts val="1665"/>
              <a:buNone/>
            </a:pPr>
            <a:r>
              <a:rPr lang="en-GB" dirty="0">
                <a:solidFill>
                  <a:srgbClr val="FF0000"/>
                </a:solidFill>
                <a:latin typeface="Calibri"/>
                <a:ea typeface="Calibri"/>
                <a:cs typeface="Calibri"/>
                <a:sym typeface="Calibri"/>
              </a:rPr>
              <a:t>Example 2: Middle-Eastern Power Play</a:t>
            </a:r>
            <a:endParaRPr lang="en-GB" dirty="0">
              <a:solidFill>
                <a:srgbClr val="FF0000"/>
              </a:solidFill>
            </a:endParaRPr>
          </a:p>
          <a:p>
            <a:pPr marL="285750" lvl="0" indent="-285750">
              <a:spcBef>
                <a:spcPts val="1000"/>
              </a:spcBef>
              <a:buClr>
                <a:schemeClr val="lt1"/>
              </a:buClr>
              <a:buSzPts val="1665"/>
              <a:buFont typeface="Arial"/>
              <a:buChar char="•"/>
            </a:pPr>
            <a:r>
              <a:rPr lang="en-GB" b="1" dirty="0">
                <a:solidFill>
                  <a:srgbClr val="FF0000"/>
                </a:solidFill>
                <a:latin typeface="Calibri"/>
                <a:ea typeface="Calibri"/>
                <a:cs typeface="Calibri"/>
                <a:sym typeface="Calibri"/>
              </a:rPr>
              <a:t>Don’t say: </a:t>
            </a:r>
            <a:r>
              <a:rPr lang="en-GB" dirty="0">
                <a:solidFill>
                  <a:srgbClr val="FF0000"/>
                </a:solidFill>
                <a:latin typeface="Calibri"/>
                <a:ea typeface="Calibri"/>
                <a:cs typeface="Calibri"/>
                <a:sym typeface="Calibri"/>
              </a:rPr>
              <a:t>Iran is Shia? Is that like a tea?</a:t>
            </a:r>
            <a:endParaRPr lang="en-GB" dirty="0">
              <a:solidFill>
                <a:srgbClr val="FF0000"/>
              </a:solidFill>
            </a:endParaRPr>
          </a:p>
          <a:p>
            <a:pPr marL="285750" lvl="0" indent="-285750">
              <a:spcBef>
                <a:spcPts val="1000"/>
              </a:spcBef>
              <a:buClr>
                <a:schemeClr val="lt1"/>
              </a:buClr>
              <a:buSzPts val="1665"/>
              <a:buFont typeface="Arial"/>
              <a:buChar char="•"/>
            </a:pPr>
            <a:r>
              <a:rPr lang="en-GB" b="1" dirty="0">
                <a:solidFill>
                  <a:srgbClr val="FF0000"/>
                </a:solidFill>
                <a:latin typeface="Calibri"/>
                <a:ea typeface="Calibri"/>
                <a:cs typeface="Calibri"/>
                <a:sym typeface="Calibri"/>
              </a:rPr>
              <a:t>Good stuff: </a:t>
            </a:r>
            <a:r>
              <a:rPr lang="en-GB" dirty="0">
                <a:solidFill>
                  <a:srgbClr val="FF0000"/>
                </a:solidFill>
                <a:latin typeface="Calibri"/>
                <a:ea typeface="Calibri"/>
                <a:cs typeface="Calibri"/>
                <a:sym typeface="Calibri"/>
              </a:rPr>
              <a:t>Iran and Saudi Arabia hate each other because most people in Iran are Shia Muslims and most people in Saudi Arabia are Sunni Muslims.</a:t>
            </a:r>
            <a:endParaRPr lang="en-GB" b="1" dirty="0">
              <a:solidFill>
                <a:srgbClr val="FF0000"/>
              </a:solidFill>
              <a:latin typeface="Calibri"/>
              <a:ea typeface="Calibri"/>
              <a:cs typeface="Calibri"/>
              <a:sym typeface="Calibri"/>
            </a:endParaRPr>
          </a:p>
          <a:p>
            <a:pPr marL="285750" lvl="0" indent="-285750">
              <a:spcBef>
                <a:spcPts val="1000"/>
              </a:spcBef>
              <a:buClr>
                <a:schemeClr val="lt1"/>
              </a:buClr>
              <a:buSzPts val="1665"/>
              <a:buFont typeface="Arial"/>
              <a:buChar char="•"/>
            </a:pPr>
            <a:r>
              <a:rPr lang="en-GB" b="1" dirty="0">
                <a:solidFill>
                  <a:srgbClr val="FF0000"/>
                </a:solidFill>
                <a:latin typeface="Calibri"/>
                <a:ea typeface="Calibri"/>
                <a:cs typeface="Calibri"/>
                <a:sym typeface="Calibri"/>
              </a:rPr>
              <a:t>Smashing it: </a:t>
            </a:r>
            <a:r>
              <a:rPr lang="en-GB" dirty="0">
                <a:solidFill>
                  <a:srgbClr val="FF0000"/>
                </a:solidFill>
                <a:latin typeface="Calibri"/>
                <a:ea typeface="Calibri"/>
                <a:cs typeface="Calibri"/>
                <a:sym typeface="Calibri"/>
              </a:rPr>
              <a:t>But actually, most Sunnis and Shias can look past their differences like Protestants and Catholics can. However Saudi Arabia’s branch of Sunni Islam, Wahabi-ism, relies on a more aggressive doctrine against Shia Islam, so there is a realistic threat.</a:t>
            </a:r>
            <a:endParaRPr lang="en-GB" b="1" dirty="0">
              <a:solidFill>
                <a:srgbClr val="FF0000"/>
              </a:solidFill>
              <a:latin typeface="Calibri"/>
              <a:ea typeface="Calibri"/>
              <a:cs typeface="Calibri"/>
              <a:sym typeface="Calibri"/>
            </a:endParaRPr>
          </a:p>
          <a:p>
            <a:endParaRPr lang="en-GB" dirty="0">
              <a:solidFill>
                <a:srgbClr val="FF0000"/>
              </a:solidFill>
            </a:endParaRPr>
          </a:p>
        </p:txBody>
      </p:sp>
    </p:spTree>
    <p:extLst>
      <p:ext uri="{BB962C8B-B14F-4D97-AF65-F5344CB8AC3E}">
        <p14:creationId xmlns:p14="http://schemas.microsoft.com/office/powerpoint/2010/main" val="629371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686B1-85DE-42FE-8F53-CB37C75FFD44}"/>
              </a:ext>
            </a:extLst>
          </p:cNvPr>
          <p:cNvSpPr>
            <a:spLocks noGrp="1"/>
          </p:cNvSpPr>
          <p:nvPr>
            <p:ph type="title"/>
          </p:nvPr>
        </p:nvSpPr>
        <p:spPr/>
        <p:txBody>
          <a:bodyPr/>
          <a:lstStyle/>
          <a:p>
            <a:r>
              <a:rPr lang="hu-HU" dirty="0"/>
              <a:t>3 layers in IR debates</a:t>
            </a:r>
            <a:endParaRPr lang="en-GB" dirty="0"/>
          </a:p>
        </p:txBody>
      </p:sp>
      <p:graphicFrame>
        <p:nvGraphicFramePr>
          <p:cNvPr id="4" name="Content Placeholder 3">
            <a:extLst>
              <a:ext uri="{FF2B5EF4-FFF2-40B4-BE49-F238E27FC236}">
                <a16:creationId xmlns:a16="http://schemas.microsoft.com/office/drawing/2014/main" id="{6CB7FF9F-DEEA-486D-9864-2DDF6F2C247B}"/>
              </a:ext>
            </a:extLst>
          </p:cNvPr>
          <p:cNvGraphicFramePr>
            <a:graphicFrameLocks noGrp="1"/>
          </p:cNvGraphicFramePr>
          <p:nvPr>
            <p:ph idx="1"/>
            <p:extLst>
              <p:ext uri="{D42A27DB-BD31-4B8C-83A1-F6EECF244321}">
                <p14:modId xmlns:p14="http://schemas.microsoft.com/office/powerpoint/2010/main" val="610514433"/>
              </p:ext>
            </p:extLst>
          </p:nvPr>
        </p:nvGraphicFramePr>
        <p:xfrm>
          <a:off x="1217613" y="1828800"/>
          <a:ext cx="9753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782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F1353-6F48-4E72-857A-31BD9AD6F357}"/>
              </a:ext>
            </a:extLst>
          </p:cNvPr>
          <p:cNvSpPr>
            <a:spLocks noGrp="1"/>
          </p:cNvSpPr>
          <p:nvPr>
            <p:ph type="title"/>
          </p:nvPr>
        </p:nvSpPr>
        <p:spPr>
          <a:xfrm>
            <a:off x="1217614" y="274638"/>
            <a:ext cx="10493422" cy="1325562"/>
          </a:xfrm>
        </p:spPr>
        <p:txBody>
          <a:bodyPr/>
          <a:lstStyle/>
          <a:p>
            <a:r>
              <a:rPr lang="hu-HU" dirty="0"/>
              <a:t>IV) Examples 1 – Talking about the US</a:t>
            </a:r>
            <a:endParaRPr lang="en-GB" dirty="0"/>
          </a:p>
        </p:txBody>
      </p:sp>
      <p:sp>
        <p:nvSpPr>
          <p:cNvPr id="3" name="Content Placeholder 2">
            <a:extLst>
              <a:ext uri="{FF2B5EF4-FFF2-40B4-BE49-F238E27FC236}">
                <a16:creationId xmlns:a16="http://schemas.microsoft.com/office/drawing/2014/main" id="{FCBBA749-C9DB-4EB9-A4E7-7B878AF1FDBE}"/>
              </a:ext>
            </a:extLst>
          </p:cNvPr>
          <p:cNvSpPr>
            <a:spLocks noGrp="1"/>
          </p:cNvSpPr>
          <p:nvPr>
            <p:ph idx="1"/>
          </p:nvPr>
        </p:nvSpPr>
        <p:spPr/>
        <p:txBody>
          <a:bodyPr>
            <a:normAutofit fontScale="92500"/>
          </a:bodyPr>
          <a:lstStyle/>
          <a:p>
            <a:r>
              <a:rPr lang="hu-HU" dirty="0"/>
              <a:t>This House as the US would withdraw its military forces from Syria.</a:t>
            </a:r>
          </a:p>
          <a:p>
            <a:r>
              <a:rPr lang="hu-HU" dirty="0"/>
              <a:t>Arg 1 </a:t>
            </a:r>
            <a:r>
              <a:rPr lang="hu-HU" dirty="0">
                <a:sym typeface="Wingdings" panose="05000000000000000000" pitchFamily="2" charset="2"/>
              </a:rPr>
              <a:t> characterisation: the US has already invested a lot into the Syrian conflict. (bombings, diplomacy, training of local military forces, etc.)  claim: they wouldn’t leave a power vacuum behind  reasoning: Russians, turkish, asad, etc.  impact: the US would use from its local power in the Middle-East, if they walk out. </a:t>
            </a:r>
          </a:p>
          <a:p>
            <a:r>
              <a:rPr lang="hu-HU" dirty="0">
                <a:sym typeface="Wingdings" panose="05000000000000000000" pitchFamily="2" charset="2"/>
              </a:rPr>
              <a:t>Further backup: they lose power for either </a:t>
            </a:r>
          </a:p>
          <a:p>
            <a:r>
              <a:rPr lang="hu-HU" dirty="0">
                <a:sym typeface="Wingdings" panose="05000000000000000000" pitchFamily="2" charset="2"/>
              </a:rPr>
              <a:t>1) because breaks the norm that he dictates the pace of world politics</a:t>
            </a:r>
          </a:p>
          <a:p>
            <a:r>
              <a:rPr lang="hu-HU" dirty="0">
                <a:sym typeface="Wingdings" panose="05000000000000000000" pitchFamily="2" charset="2"/>
              </a:rPr>
              <a:t>2) lose power, because other nations can shape the region without US’s supervision</a:t>
            </a:r>
            <a:endParaRPr lang="en-GB" dirty="0"/>
          </a:p>
        </p:txBody>
      </p:sp>
    </p:spTree>
    <p:extLst>
      <p:ext uri="{BB962C8B-B14F-4D97-AF65-F5344CB8AC3E}">
        <p14:creationId xmlns:p14="http://schemas.microsoft.com/office/powerpoint/2010/main" val="1623447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Presentation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World maps series, World  presentation (widescreen).potx" id="{6FD2C32E-565A-4F51-8C38-826F1B24AA7D}" vid="{06379D18-BA11-4F05-84DF-EB681B68D4FA}"/>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maps series, World  presentation (widescreen)</Template>
  <TotalTime>554</TotalTime>
  <Words>1211</Words>
  <Application>Microsoft Office PowerPoint</Application>
  <PresentationFormat>Custom</PresentationFormat>
  <Paragraphs>150</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Century Gothic</vt:lpstr>
      <vt:lpstr>Wingdings</vt:lpstr>
      <vt:lpstr>World Presentation 16x9</vt:lpstr>
      <vt:lpstr>International relations</vt:lpstr>
      <vt:lpstr>overview</vt:lpstr>
      <vt:lpstr>I) What is IR in debateland?</vt:lpstr>
      <vt:lpstr>II) Why is IR important? </vt:lpstr>
      <vt:lpstr>III) What is IR in the real world? </vt:lpstr>
      <vt:lpstr>3 layers in IR debates</vt:lpstr>
      <vt:lpstr>IV) Examples 1 – talking about iran</vt:lpstr>
      <vt:lpstr>3 layers in IR debates</vt:lpstr>
      <vt:lpstr>IV) Examples 1 – Talking about the US</vt:lpstr>
      <vt:lpstr>3 layers in IR debates</vt:lpstr>
      <vt:lpstr>IV) Examples 1 - Morality</vt:lpstr>
      <vt:lpstr>3 layers in IR debates</vt:lpstr>
      <vt:lpstr>V) Tips &amp; Tricks – 3 things to do</vt:lpstr>
      <vt:lpstr>V) Tips &amp; Tricks – the role of facts</vt:lpstr>
      <vt:lpstr>V) Tips &amp; Tricks –  consequences of international actions</vt:lpstr>
      <vt:lpstr>V) Tips &amp; Tricks – Building knowledge</vt:lpstr>
      <vt:lpstr>V) Tips &amp; Tricks – „I ain’t know poop” </vt:lpstr>
      <vt:lpstr>VI) Examples 2</vt:lpstr>
      <vt:lpstr>VII) War</vt:lpstr>
      <vt:lpstr>VIII) Examples 3</vt:lpstr>
      <vt:lpstr>IX) Practice </vt:lpstr>
      <vt:lpstr>IX) Practice </vt:lpstr>
      <vt:lpstr>X) Summary</vt:lpstr>
      <vt:lpstr>II) Why IR is important? </vt:lpstr>
      <vt:lpstr>III) What is IR in the real world? </vt:lpstr>
      <vt:lpstr>3 layers in IR debates</vt:lpstr>
      <vt:lpstr>V) Tips &amp; Tricks – 3 things to do</vt:lpstr>
      <vt:lpstr>V) Tips &amp; Tricks – „I ain’t know poop” </vt:lpstr>
      <vt:lpstr>References</vt:lpstr>
      <vt:lpstr>XI) Debate</vt:lpstr>
      <vt:lpstr>And the motion for today is...</vt:lpstr>
      <vt:lpstr>This house regrets the rise of nuclear weapons!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relations</dc:title>
  <dc:creator>Meleg András</dc:creator>
  <cp:lastModifiedBy>Meleg András</cp:lastModifiedBy>
  <cp:revision>15</cp:revision>
  <dcterms:created xsi:type="dcterms:W3CDTF">2019-04-07T11:47:01Z</dcterms:created>
  <dcterms:modified xsi:type="dcterms:W3CDTF">2019-04-07T22:31:53Z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