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7" r:id="rId3"/>
    <p:sldId id="328" r:id="rId4"/>
    <p:sldId id="296" r:id="rId5"/>
    <p:sldId id="305" r:id="rId6"/>
    <p:sldId id="306" r:id="rId7"/>
    <p:sldId id="309" r:id="rId8"/>
    <p:sldId id="310" r:id="rId9"/>
    <p:sldId id="311" r:id="rId10"/>
    <p:sldId id="307" r:id="rId11"/>
    <p:sldId id="312" r:id="rId12"/>
    <p:sldId id="313" r:id="rId13"/>
    <p:sldId id="317" r:id="rId14"/>
    <p:sldId id="316" r:id="rId15"/>
    <p:sldId id="318" r:id="rId16"/>
    <p:sldId id="322" r:id="rId17"/>
    <p:sldId id="323" r:id="rId18"/>
    <p:sldId id="290" r:id="rId19"/>
    <p:sldId id="324" r:id="rId20"/>
    <p:sldId id="292" r:id="rId21"/>
    <p:sldId id="325" r:id="rId22"/>
    <p:sldId id="329" r:id="rId23"/>
    <p:sldId id="320" r:id="rId24"/>
    <p:sldId id="326" r:id="rId25"/>
    <p:sldId id="294" r:id="rId26"/>
    <p:sldId id="297" r:id="rId27"/>
    <p:sldId id="302" r:id="rId28"/>
    <p:sldId id="304" r:id="rId29"/>
    <p:sldId id="327" r:id="rId30"/>
    <p:sldId id="303" r:id="rId31"/>
    <p:sldId id="295" r:id="rId32"/>
    <p:sldId id="315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D246BA-D1EE-48A8-9347-0D14F64DE8FC}">
          <p14:sldIdLst>
            <p14:sldId id="279"/>
            <p14:sldId id="287"/>
            <p14:sldId id="328"/>
          </p14:sldIdLst>
        </p14:section>
        <p14:section name="Warm-up overview of Debate" id="{A61A18CE-C830-4A69-BE9B-A7008DB2FD58}">
          <p14:sldIdLst>
            <p14:sldId id="296"/>
            <p14:sldId id="305"/>
            <p14:sldId id="306"/>
            <p14:sldId id="309"/>
            <p14:sldId id="310"/>
            <p14:sldId id="311"/>
            <p14:sldId id="307"/>
            <p14:sldId id="312"/>
            <p14:sldId id="313"/>
          </p14:sldIdLst>
        </p14:section>
        <p14:section name="Ultrastandard strategy" id="{4F5DFA3E-4938-41BA-8FB3-1649B6FE365F}">
          <p14:sldIdLst>
            <p14:sldId id="317"/>
            <p14:sldId id="316"/>
            <p14:sldId id="318"/>
            <p14:sldId id="322"/>
          </p14:sldIdLst>
        </p14:section>
        <p14:section name="Standard (Brumble) strategy" id="{F517AEE8-87E5-41F4-B244-99DF5E639E9F}">
          <p14:sldIdLst>
            <p14:sldId id="323"/>
            <p14:sldId id="290"/>
            <p14:sldId id="324"/>
            <p14:sldId id="292"/>
            <p14:sldId id="325"/>
          </p14:sldIdLst>
        </p14:section>
        <p14:section name="4-pillar strategy" id="{2EE7BB4C-685C-4E46-92BA-F11FE00DA3E2}">
          <p14:sldIdLst>
            <p14:sldId id="329"/>
            <p14:sldId id="320"/>
            <p14:sldId id="326"/>
          </p14:sldIdLst>
        </p14:section>
        <p14:section name="General preparation tips" id="{1B1CE623-836B-4E95-A1F8-99781AA98106}">
          <p14:sldIdLst>
            <p14:sldId id="294"/>
            <p14:sldId id="297"/>
            <p14:sldId id="302"/>
            <p14:sldId id="304"/>
            <p14:sldId id="327"/>
            <p14:sldId id="303"/>
            <p14:sldId id="295"/>
          </p14:sldIdLst>
        </p14:section>
        <p14:section name="Debate" id="{7690F98E-06EB-4302-BCC2-21B34C76D863}">
          <p14:sldIdLst>
            <p14:sldId id="315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8080"/>
    <a:srgbClr val="FFFFFF"/>
    <a:srgbClr val="FF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28E74-B0CF-4DE6-8C1B-D848319B21D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77E2B4-25CC-4CE8-B5E1-95C402D458C1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  <a:highlight>
                <a:srgbClr val="008080"/>
              </a:highlight>
            </a:rPr>
            <a:t>I: Goals and disclaimers</a:t>
          </a:r>
          <a:endParaRPr lang="en-US" dirty="0">
            <a:solidFill>
              <a:schemeClr val="bg1"/>
            </a:solidFill>
            <a:highlight>
              <a:srgbClr val="008080"/>
            </a:highlight>
          </a:endParaRPr>
        </a:p>
      </dgm:t>
    </dgm:pt>
    <dgm:pt modelId="{0C6C43D0-3F7E-4AF0-B31E-BF90DABDF05A}" type="parTrans" cxnId="{31AB767B-F89C-4263-B5E8-092CD40C938F}">
      <dgm:prSet/>
      <dgm:spPr/>
      <dgm:t>
        <a:bodyPr/>
        <a:lstStyle/>
        <a:p>
          <a:endParaRPr lang="en-US"/>
        </a:p>
      </dgm:t>
    </dgm:pt>
    <dgm:pt modelId="{F39098D7-5D7E-498C-B312-4217BA72C662}" type="sibTrans" cxnId="{31AB767B-F89C-4263-B5E8-092CD40C938F}">
      <dgm:prSet/>
      <dgm:spPr/>
      <dgm:t>
        <a:bodyPr/>
        <a:lstStyle/>
        <a:p>
          <a:endParaRPr lang="en-US"/>
        </a:p>
      </dgm:t>
    </dgm:pt>
    <dgm:pt modelId="{DD313F0E-BABC-43C3-AFEE-DBEBDC09E5F5}">
      <dgm:prSet/>
      <dgm:spPr/>
      <dgm:t>
        <a:bodyPr/>
        <a:lstStyle/>
        <a:p>
          <a:r>
            <a:rPr lang="hu-HU" b="1" dirty="0">
              <a:highlight>
                <a:srgbClr val="ED7D31"/>
              </a:highlight>
            </a:rPr>
            <a:t>II: Why is it important? </a:t>
          </a:r>
          <a:endParaRPr lang="en-US" b="1" dirty="0">
            <a:highlight>
              <a:srgbClr val="ED7D31"/>
            </a:highlight>
          </a:endParaRPr>
        </a:p>
      </dgm:t>
    </dgm:pt>
    <dgm:pt modelId="{BE06B921-85EB-424E-A640-79FF0376D7D0}" type="parTrans" cxnId="{051B7F0B-44C7-498B-BB91-5A7B7EEC261A}">
      <dgm:prSet/>
      <dgm:spPr/>
      <dgm:t>
        <a:bodyPr/>
        <a:lstStyle/>
        <a:p>
          <a:endParaRPr lang="en-US"/>
        </a:p>
      </dgm:t>
    </dgm:pt>
    <dgm:pt modelId="{CEC80DC7-01AF-4D0E-ADEE-1F04D171C4DE}" type="sibTrans" cxnId="{051B7F0B-44C7-498B-BB91-5A7B7EEC261A}">
      <dgm:prSet/>
      <dgm:spPr/>
      <dgm:t>
        <a:bodyPr/>
        <a:lstStyle/>
        <a:p>
          <a:endParaRPr lang="en-US"/>
        </a:p>
      </dgm:t>
    </dgm:pt>
    <dgm:pt modelId="{1A35E851-FBB2-4105-B4F5-A9F2946F09F3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  <a:highlight>
                <a:srgbClr val="008080"/>
              </a:highlight>
            </a:rPr>
            <a:t>III: Real-life debates</a:t>
          </a:r>
          <a:endParaRPr lang="en-US" dirty="0">
            <a:solidFill>
              <a:schemeClr val="bg1"/>
            </a:solidFill>
            <a:highlight>
              <a:srgbClr val="008080"/>
            </a:highlight>
          </a:endParaRPr>
        </a:p>
      </dgm:t>
    </dgm:pt>
    <dgm:pt modelId="{060A3C09-C29D-4131-AD9B-090203932725}" type="parTrans" cxnId="{7398D770-D5F8-45DB-9AE1-3F8F57E3D6FD}">
      <dgm:prSet/>
      <dgm:spPr/>
      <dgm:t>
        <a:bodyPr/>
        <a:lstStyle/>
        <a:p>
          <a:endParaRPr lang="en-US"/>
        </a:p>
      </dgm:t>
    </dgm:pt>
    <dgm:pt modelId="{D47927F7-8FE7-479F-B2C3-6595C75DD76E}" type="sibTrans" cxnId="{7398D770-D5F8-45DB-9AE1-3F8F57E3D6FD}">
      <dgm:prSet/>
      <dgm:spPr/>
      <dgm:t>
        <a:bodyPr/>
        <a:lstStyle/>
        <a:p>
          <a:endParaRPr lang="en-US"/>
        </a:p>
      </dgm:t>
    </dgm:pt>
    <dgm:pt modelId="{4844A0C7-7E68-41DD-A8D2-C6D0A91EF526}">
      <dgm:prSet/>
      <dgm:spPr/>
      <dgm:t>
        <a:bodyPr/>
        <a:lstStyle/>
        <a:p>
          <a:r>
            <a:rPr lang="hu-HU" dirty="0">
              <a:highlight>
                <a:srgbClr val="FFC000"/>
              </a:highlight>
            </a:rPr>
            <a:t>IV: The ultrastandard</a:t>
          </a:r>
          <a:endParaRPr lang="en-US" dirty="0">
            <a:highlight>
              <a:srgbClr val="FFC000"/>
            </a:highlight>
          </a:endParaRPr>
        </a:p>
      </dgm:t>
    </dgm:pt>
    <dgm:pt modelId="{32C0EC9F-BD43-4DF1-B2E6-96FDDC55652E}" type="parTrans" cxnId="{0990FB00-E133-4588-8F48-33134B1E712B}">
      <dgm:prSet/>
      <dgm:spPr/>
      <dgm:t>
        <a:bodyPr/>
        <a:lstStyle/>
        <a:p>
          <a:endParaRPr lang="en-US"/>
        </a:p>
      </dgm:t>
    </dgm:pt>
    <dgm:pt modelId="{A207C2B2-E507-408B-9F61-C4AF3D8A8723}" type="sibTrans" cxnId="{0990FB00-E133-4588-8F48-33134B1E712B}">
      <dgm:prSet/>
      <dgm:spPr/>
      <dgm:t>
        <a:bodyPr/>
        <a:lstStyle/>
        <a:p>
          <a:endParaRPr lang="en-US"/>
        </a:p>
      </dgm:t>
    </dgm:pt>
    <dgm:pt modelId="{BFEA00FB-C34B-4D47-9214-7B8ECCDBF4C6}">
      <dgm:prSet/>
      <dgm:spPr/>
      <dgm:t>
        <a:bodyPr/>
        <a:lstStyle/>
        <a:p>
          <a:r>
            <a:rPr lang="hu-HU" dirty="0">
              <a:highlight>
                <a:srgbClr val="C0C0C0"/>
              </a:highlight>
            </a:rPr>
            <a:t>V: Bramble-style</a:t>
          </a:r>
          <a:endParaRPr lang="en-US" dirty="0">
            <a:highlight>
              <a:srgbClr val="C0C0C0"/>
            </a:highlight>
          </a:endParaRPr>
        </a:p>
      </dgm:t>
    </dgm:pt>
    <dgm:pt modelId="{81FC4660-36A5-40D0-A84F-072365748288}" type="parTrans" cxnId="{C3677AE3-242E-4585-A1BE-5B6D72BCC5A4}">
      <dgm:prSet/>
      <dgm:spPr/>
      <dgm:t>
        <a:bodyPr/>
        <a:lstStyle/>
        <a:p>
          <a:endParaRPr lang="en-US"/>
        </a:p>
      </dgm:t>
    </dgm:pt>
    <dgm:pt modelId="{93689AEB-7A3D-45E8-9AE5-ADC401F0FBB8}" type="sibTrans" cxnId="{C3677AE3-242E-4585-A1BE-5B6D72BCC5A4}">
      <dgm:prSet/>
      <dgm:spPr/>
      <dgm:t>
        <a:bodyPr/>
        <a:lstStyle/>
        <a:p>
          <a:endParaRPr lang="en-US"/>
        </a:p>
      </dgm:t>
    </dgm:pt>
    <dgm:pt modelId="{8A358774-332F-443C-A94D-8E11570FC469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  <a:highlight>
                <a:srgbClr val="FF00FF"/>
              </a:highlight>
            </a:rPr>
            <a:t>VI: 4 pillar-style</a:t>
          </a:r>
          <a:endParaRPr lang="en-US" dirty="0">
            <a:solidFill>
              <a:schemeClr val="bg1"/>
            </a:solidFill>
            <a:highlight>
              <a:srgbClr val="FF00FF"/>
            </a:highlight>
          </a:endParaRPr>
        </a:p>
      </dgm:t>
    </dgm:pt>
    <dgm:pt modelId="{3BB98FBB-9A10-4DAE-9771-D36B9BDFB675}" type="parTrans" cxnId="{E4598168-367E-4EF5-9ABD-12FDC7AD5E14}">
      <dgm:prSet/>
      <dgm:spPr/>
      <dgm:t>
        <a:bodyPr/>
        <a:lstStyle/>
        <a:p>
          <a:endParaRPr lang="en-US"/>
        </a:p>
      </dgm:t>
    </dgm:pt>
    <dgm:pt modelId="{42E110BE-AF45-4FC0-9EB5-2F25A2A43F8A}" type="sibTrans" cxnId="{E4598168-367E-4EF5-9ABD-12FDC7AD5E14}">
      <dgm:prSet/>
      <dgm:spPr/>
      <dgm:t>
        <a:bodyPr/>
        <a:lstStyle/>
        <a:p>
          <a:endParaRPr lang="en-US"/>
        </a:p>
      </dgm:t>
    </dgm:pt>
    <dgm:pt modelId="{DB5D6A8D-E470-4657-BD71-909810FCC143}">
      <dgm:prSet/>
      <dgm:spPr/>
      <dgm:t>
        <a:bodyPr/>
        <a:lstStyle/>
        <a:p>
          <a:r>
            <a:rPr lang="hu-HU" b="1" dirty="0">
              <a:highlight>
                <a:srgbClr val="ED7D31"/>
              </a:highlight>
            </a:rPr>
            <a:t>VIII: General preparation</a:t>
          </a:r>
          <a:endParaRPr lang="en-US" b="1" dirty="0">
            <a:highlight>
              <a:srgbClr val="ED7D31"/>
            </a:highlight>
          </a:endParaRPr>
        </a:p>
      </dgm:t>
    </dgm:pt>
    <dgm:pt modelId="{3A07E999-42C0-4F02-9ED8-0BB5AF4E04E8}" type="parTrans" cxnId="{F6129228-98F3-4144-BF77-B0039C0F18E7}">
      <dgm:prSet/>
      <dgm:spPr/>
      <dgm:t>
        <a:bodyPr/>
        <a:lstStyle/>
        <a:p>
          <a:endParaRPr lang="en-US"/>
        </a:p>
      </dgm:t>
    </dgm:pt>
    <dgm:pt modelId="{00C469D1-FD13-4E02-A03C-4B2E03389AA1}" type="sibTrans" cxnId="{F6129228-98F3-4144-BF77-B0039C0F18E7}">
      <dgm:prSet/>
      <dgm:spPr/>
      <dgm:t>
        <a:bodyPr/>
        <a:lstStyle/>
        <a:p>
          <a:endParaRPr lang="en-US"/>
        </a:p>
      </dgm:t>
    </dgm:pt>
    <dgm:pt modelId="{486B7483-FECD-4726-8127-DC8A7D2619B1}">
      <dgm:prSet/>
      <dgm:spPr/>
      <dgm:t>
        <a:bodyPr/>
        <a:lstStyle/>
        <a:p>
          <a:r>
            <a:rPr lang="hu-HU" b="1" dirty="0">
              <a:highlight>
                <a:srgbClr val="ED7D31"/>
              </a:highlight>
            </a:rPr>
            <a:t>IX: Debate</a:t>
          </a:r>
          <a:endParaRPr lang="en-US" b="1" dirty="0">
            <a:highlight>
              <a:srgbClr val="ED7D31"/>
            </a:highlight>
          </a:endParaRPr>
        </a:p>
      </dgm:t>
    </dgm:pt>
    <dgm:pt modelId="{90EE648D-BB8A-4FBA-92EC-F284DC7E1DE1}" type="parTrans" cxnId="{5B65D8A0-1A14-4EDD-8A40-FF8D27715B89}">
      <dgm:prSet/>
      <dgm:spPr/>
      <dgm:t>
        <a:bodyPr/>
        <a:lstStyle/>
        <a:p>
          <a:endParaRPr lang="en-US"/>
        </a:p>
      </dgm:t>
    </dgm:pt>
    <dgm:pt modelId="{CEE51828-498A-4EDB-BB34-26B16FBBF3FD}" type="sibTrans" cxnId="{5B65D8A0-1A14-4EDD-8A40-FF8D27715B89}">
      <dgm:prSet/>
      <dgm:spPr/>
      <dgm:t>
        <a:bodyPr/>
        <a:lstStyle/>
        <a:p>
          <a:endParaRPr lang="en-US"/>
        </a:p>
      </dgm:t>
    </dgm:pt>
    <dgm:pt modelId="{BAE26E5A-AB2D-4C7B-A4EF-C02B5AD2B861}">
      <dgm:prSet/>
      <dgm:spPr/>
      <dgm:t>
        <a:bodyPr/>
        <a:lstStyle/>
        <a:p>
          <a:r>
            <a:rPr lang="hu-HU" b="1" dirty="0">
              <a:solidFill>
                <a:schemeClr val="tx1"/>
              </a:solidFill>
              <a:highlight>
                <a:srgbClr val="ED7D31"/>
              </a:highlight>
            </a:rPr>
            <a:t>VII: Notemaking</a:t>
          </a:r>
          <a:endParaRPr lang="en-US" b="1" dirty="0">
            <a:solidFill>
              <a:schemeClr val="tx1"/>
            </a:solidFill>
            <a:highlight>
              <a:srgbClr val="ED7D31"/>
            </a:highlight>
          </a:endParaRPr>
        </a:p>
      </dgm:t>
    </dgm:pt>
    <dgm:pt modelId="{4240CCAC-2961-445C-8F89-DCE695EDE321}" type="parTrans" cxnId="{29BAF5DF-2FA4-4525-A4C2-BD2F94EF0072}">
      <dgm:prSet/>
      <dgm:spPr/>
      <dgm:t>
        <a:bodyPr/>
        <a:lstStyle/>
        <a:p>
          <a:endParaRPr lang="en-AU"/>
        </a:p>
      </dgm:t>
    </dgm:pt>
    <dgm:pt modelId="{1BAD1F8D-5336-4745-BCA2-1E3DF04534DB}" type="sibTrans" cxnId="{29BAF5DF-2FA4-4525-A4C2-BD2F94EF0072}">
      <dgm:prSet/>
      <dgm:spPr/>
      <dgm:t>
        <a:bodyPr/>
        <a:lstStyle/>
        <a:p>
          <a:endParaRPr lang="en-AU"/>
        </a:p>
      </dgm:t>
    </dgm:pt>
    <dgm:pt modelId="{40265555-5100-43C3-805F-CD101C537E4C}" type="pres">
      <dgm:prSet presAssocID="{C6728E74-B0CF-4DE6-8C1B-D848319B21D6}" presName="vert0" presStyleCnt="0">
        <dgm:presLayoutVars>
          <dgm:dir/>
          <dgm:animOne val="branch"/>
          <dgm:animLvl val="lvl"/>
        </dgm:presLayoutVars>
      </dgm:prSet>
      <dgm:spPr/>
    </dgm:pt>
    <dgm:pt modelId="{ADFC955D-9A9E-453E-A3B3-39A9FC456F77}" type="pres">
      <dgm:prSet presAssocID="{2877E2B4-25CC-4CE8-B5E1-95C402D458C1}" presName="thickLine" presStyleLbl="alignNode1" presStyleIdx="0" presStyleCnt="9"/>
      <dgm:spPr/>
    </dgm:pt>
    <dgm:pt modelId="{747C0426-F011-4456-BFAD-54AEADB6C724}" type="pres">
      <dgm:prSet presAssocID="{2877E2B4-25CC-4CE8-B5E1-95C402D458C1}" presName="horz1" presStyleCnt="0"/>
      <dgm:spPr/>
    </dgm:pt>
    <dgm:pt modelId="{935805C1-DA83-4DFB-8AAF-36DB7F25C7FF}" type="pres">
      <dgm:prSet presAssocID="{2877E2B4-25CC-4CE8-B5E1-95C402D458C1}" presName="tx1" presStyleLbl="revTx" presStyleIdx="0" presStyleCnt="9"/>
      <dgm:spPr/>
    </dgm:pt>
    <dgm:pt modelId="{C9F3DAAB-63B9-465D-89B5-FFDE9CA5F3C2}" type="pres">
      <dgm:prSet presAssocID="{2877E2B4-25CC-4CE8-B5E1-95C402D458C1}" presName="vert1" presStyleCnt="0"/>
      <dgm:spPr/>
    </dgm:pt>
    <dgm:pt modelId="{3564BFE7-F8DB-4051-A2D9-E8AFEA4E19C7}" type="pres">
      <dgm:prSet presAssocID="{DD313F0E-BABC-43C3-AFEE-DBEBDC09E5F5}" presName="thickLine" presStyleLbl="alignNode1" presStyleIdx="1" presStyleCnt="9"/>
      <dgm:spPr/>
    </dgm:pt>
    <dgm:pt modelId="{A181E530-A6FC-4EDD-9503-E3FF759CBF72}" type="pres">
      <dgm:prSet presAssocID="{DD313F0E-BABC-43C3-AFEE-DBEBDC09E5F5}" presName="horz1" presStyleCnt="0"/>
      <dgm:spPr/>
    </dgm:pt>
    <dgm:pt modelId="{B552B483-4C9E-4E0A-87D7-B7A415E7B931}" type="pres">
      <dgm:prSet presAssocID="{DD313F0E-BABC-43C3-AFEE-DBEBDC09E5F5}" presName="tx1" presStyleLbl="revTx" presStyleIdx="1" presStyleCnt="9"/>
      <dgm:spPr/>
    </dgm:pt>
    <dgm:pt modelId="{394E65C4-2DE6-452E-AFDA-4DD767CABFD5}" type="pres">
      <dgm:prSet presAssocID="{DD313F0E-BABC-43C3-AFEE-DBEBDC09E5F5}" presName="vert1" presStyleCnt="0"/>
      <dgm:spPr/>
    </dgm:pt>
    <dgm:pt modelId="{2F0DD12C-4328-47A9-8ECE-7B56134DCBDF}" type="pres">
      <dgm:prSet presAssocID="{1A35E851-FBB2-4105-B4F5-A9F2946F09F3}" presName="thickLine" presStyleLbl="alignNode1" presStyleIdx="2" presStyleCnt="9"/>
      <dgm:spPr/>
    </dgm:pt>
    <dgm:pt modelId="{E0EE937C-773A-45E2-97D8-6C1048B31321}" type="pres">
      <dgm:prSet presAssocID="{1A35E851-FBB2-4105-B4F5-A9F2946F09F3}" presName="horz1" presStyleCnt="0"/>
      <dgm:spPr/>
    </dgm:pt>
    <dgm:pt modelId="{1B27FE64-DAAA-435F-A3AD-394DB77D6ADE}" type="pres">
      <dgm:prSet presAssocID="{1A35E851-FBB2-4105-B4F5-A9F2946F09F3}" presName="tx1" presStyleLbl="revTx" presStyleIdx="2" presStyleCnt="9"/>
      <dgm:spPr/>
    </dgm:pt>
    <dgm:pt modelId="{742F4C2E-64E5-4F46-BB71-07295488331A}" type="pres">
      <dgm:prSet presAssocID="{1A35E851-FBB2-4105-B4F5-A9F2946F09F3}" presName="vert1" presStyleCnt="0"/>
      <dgm:spPr/>
    </dgm:pt>
    <dgm:pt modelId="{1BE06A7B-103F-4B5B-B193-3B95D56B547C}" type="pres">
      <dgm:prSet presAssocID="{4844A0C7-7E68-41DD-A8D2-C6D0A91EF526}" presName="thickLine" presStyleLbl="alignNode1" presStyleIdx="3" presStyleCnt="9"/>
      <dgm:spPr/>
    </dgm:pt>
    <dgm:pt modelId="{7750BD67-DC02-4F20-ACF7-CA37BB0A91E8}" type="pres">
      <dgm:prSet presAssocID="{4844A0C7-7E68-41DD-A8D2-C6D0A91EF526}" presName="horz1" presStyleCnt="0"/>
      <dgm:spPr/>
    </dgm:pt>
    <dgm:pt modelId="{96DC75F4-34E8-4398-9ECC-FB8384C5AD16}" type="pres">
      <dgm:prSet presAssocID="{4844A0C7-7E68-41DD-A8D2-C6D0A91EF526}" presName="tx1" presStyleLbl="revTx" presStyleIdx="3" presStyleCnt="9"/>
      <dgm:spPr/>
    </dgm:pt>
    <dgm:pt modelId="{C45435EA-92D0-4D91-BF08-838C5F2CC338}" type="pres">
      <dgm:prSet presAssocID="{4844A0C7-7E68-41DD-A8D2-C6D0A91EF526}" presName="vert1" presStyleCnt="0"/>
      <dgm:spPr/>
    </dgm:pt>
    <dgm:pt modelId="{725FFFB9-62F0-406B-BADF-E462469B50ED}" type="pres">
      <dgm:prSet presAssocID="{BFEA00FB-C34B-4D47-9214-7B8ECCDBF4C6}" presName="thickLine" presStyleLbl="alignNode1" presStyleIdx="4" presStyleCnt="9"/>
      <dgm:spPr/>
    </dgm:pt>
    <dgm:pt modelId="{031F665D-F17B-4D0D-903C-C7D918644998}" type="pres">
      <dgm:prSet presAssocID="{BFEA00FB-C34B-4D47-9214-7B8ECCDBF4C6}" presName="horz1" presStyleCnt="0"/>
      <dgm:spPr/>
    </dgm:pt>
    <dgm:pt modelId="{349A2042-A0E3-4258-AEC7-80614812FF04}" type="pres">
      <dgm:prSet presAssocID="{BFEA00FB-C34B-4D47-9214-7B8ECCDBF4C6}" presName="tx1" presStyleLbl="revTx" presStyleIdx="4" presStyleCnt="9"/>
      <dgm:spPr/>
    </dgm:pt>
    <dgm:pt modelId="{2B4517DF-FC43-47D5-BAFF-1D6EC0A4D29F}" type="pres">
      <dgm:prSet presAssocID="{BFEA00FB-C34B-4D47-9214-7B8ECCDBF4C6}" presName="vert1" presStyleCnt="0"/>
      <dgm:spPr/>
    </dgm:pt>
    <dgm:pt modelId="{4D83E5D5-A89E-46D8-8D5B-26B29DE2D06D}" type="pres">
      <dgm:prSet presAssocID="{8A358774-332F-443C-A94D-8E11570FC469}" presName="thickLine" presStyleLbl="alignNode1" presStyleIdx="5" presStyleCnt="9"/>
      <dgm:spPr/>
    </dgm:pt>
    <dgm:pt modelId="{561A4BDC-ECD2-4D6D-956C-1036EE6FE049}" type="pres">
      <dgm:prSet presAssocID="{8A358774-332F-443C-A94D-8E11570FC469}" presName="horz1" presStyleCnt="0"/>
      <dgm:spPr/>
    </dgm:pt>
    <dgm:pt modelId="{540D23A1-1C06-429B-B0D4-4351EF94B704}" type="pres">
      <dgm:prSet presAssocID="{8A358774-332F-443C-A94D-8E11570FC469}" presName="tx1" presStyleLbl="revTx" presStyleIdx="5" presStyleCnt="9"/>
      <dgm:spPr/>
    </dgm:pt>
    <dgm:pt modelId="{E2066E0B-01E2-4B2F-B6D0-D8601634E2AB}" type="pres">
      <dgm:prSet presAssocID="{8A358774-332F-443C-A94D-8E11570FC469}" presName="vert1" presStyleCnt="0"/>
      <dgm:spPr/>
    </dgm:pt>
    <dgm:pt modelId="{8C2B496E-F252-4350-B931-DD1B527B76F4}" type="pres">
      <dgm:prSet presAssocID="{BAE26E5A-AB2D-4C7B-A4EF-C02B5AD2B861}" presName="thickLine" presStyleLbl="alignNode1" presStyleIdx="6" presStyleCnt="9"/>
      <dgm:spPr/>
    </dgm:pt>
    <dgm:pt modelId="{8569A13F-1A62-45A9-9D33-8AC9AB96C5A3}" type="pres">
      <dgm:prSet presAssocID="{BAE26E5A-AB2D-4C7B-A4EF-C02B5AD2B861}" presName="horz1" presStyleCnt="0"/>
      <dgm:spPr/>
    </dgm:pt>
    <dgm:pt modelId="{39A9FFD8-99C4-44AF-A6A8-CBC33573FEB1}" type="pres">
      <dgm:prSet presAssocID="{BAE26E5A-AB2D-4C7B-A4EF-C02B5AD2B861}" presName="tx1" presStyleLbl="revTx" presStyleIdx="6" presStyleCnt="9"/>
      <dgm:spPr/>
    </dgm:pt>
    <dgm:pt modelId="{6B085831-FF77-49F2-956B-7040984309AF}" type="pres">
      <dgm:prSet presAssocID="{BAE26E5A-AB2D-4C7B-A4EF-C02B5AD2B861}" presName="vert1" presStyleCnt="0"/>
      <dgm:spPr/>
    </dgm:pt>
    <dgm:pt modelId="{BB2E9473-00E3-496F-92CF-969440C8726B}" type="pres">
      <dgm:prSet presAssocID="{DB5D6A8D-E470-4657-BD71-909810FCC143}" presName="thickLine" presStyleLbl="alignNode1" presStyleIdx="7" presStyleCnt="9"/>
      <dgm:spPr/>
    </dgm:pt>
    <dgm:pt modelId="{90897CE0-8891-4939-97CE-B0DCE9E55CB3}" type="pres">
      <dgm:prSet presAssocID="{DB5D6A8D-E470-4657-BD71-909810FCC143}" presName="horz1" presStyleCnt="0"/>
      <dgm:spPr/>
    </dgm:pt>
    <dgm:pt modelId="{C56E3C93-E0EE-4226-83A7-AA361072C76A}" type="pres">
      <dgm:prSet presAssocID="{DB5D6A8D-E470-4657-BD71-909810FCC143}" presName="tx1" presStyleLbl="revTx" presStyleIdx="7" presStyleCnt="9"/>
      <dgm:spPr/>
    </dgm:pt>
    <dgm:pt modelId="{374CF9C0-D22D-4573-A812-2F89CDEB4C91}" type="pres">
      <dgm:prSet presAssocID="{DB5D6A8D-E470-4657-BD71-909810FCC143}" presName="vert1" presStyleCnt="0"/>
      <dgm:spPr/>
    </dgm:pt>
    <dgm:pt modelId="{A7148DA5-CA12-4F24-BBCB-0DC742838E7F}" type="pres">
      <dgm:prSet presAssocID="{486B7483-FECD-4726-8127-DC8A7D2619B1}" presName="thickLine" presStyleLbl="alignNode1" presStyleIdx="8" presStyleCnt="9"/>
      <dgm:spPr/>
    </dgm:pt>
    <dgm:pt modelId="{0DF17416-9B54-4140-AB5D-0C1BF1D1C551}" type="pres">
      <dgm:prSet presAssocID="{486B7483-FECD-4726-8127-DC8A7D2619B1}" presName="horz1" presStyleCnt="0"/>
      <dgm:spPr/>
    </dgm:pt>
    <dgm:pt modelId="{B70C898D-3C3A-4B64-AD1C-69671AC13C92}" type="pres">
      <dgm:prSet presAssocID="{486B7483-FECD-4726-8127-DC8A7D2619B1}" presName="tx1" presStyleLbl="revTx" presStyleIdx="8" presStyleCnt="9"/>
      <dgm:spPr/>
    </dgm:pt>
    <dgm:pt modelId="{343B417C-D975-49EB-9859-0276655EC03C}" type="pres">
      <dgm:prSet presAssocID="{486B7483-FECD-4726-8127-DC8A7D2619B1}" presName="vert1" presStyleCnt="0"/>
      <dgm:spPr/>
    </dgm:pt>
  </dgm:ptLst>
  <dgm:cxnLst>
    <dgm:cxn modelId="{0990FB00-E133-4588-8F48-33134B1E712B}" srcId="{C6728E74-B0CF-4DE6-8C1B-D848319B21D6}" destId="{4844A0C7-7E68-41DD-A8D2-C6D0A91EF526}" srcOrd="3" destOrd="0" parTransId="{32C0EC9F-BD43-4DF1-B2E6-96FDDC55652E}" sibTransId="{A207C2B2-E507-408B-9F61-C4AF3D8A8723}"/>
    <dgm:cxn modelId="{7BAD100B-BDF3-4C5B-9CF1-82BE9635C466}" type="presOf" srcId="{C6728E74-B0CF-4DE6-8C1B-D848319B21D6}" destId="{40265555-5100-43C3-805F-CD101C537E4C}" srcOrd="0" destOrd="0" presId="urn:microsoft.com/office/officeart/2008/layout/LinedList"/>
    <dgm:cxn modelId="{051B7F0B-44C7-498B-BB91-5A7B7EEC261A}" srcId="{C6728E74-B0CF-4DE6-8C1B-D848319B21D6}" destId="{DD313F0E-BABC-43C3-AFEE-DBEBDC09E5F5}" srcOrd="1" destOrd="0" parTransId="{BE06B921-85EB-424E-A640-79FF0376D7D0}" sibTransId="{CEC80DC7-01AF-4D0E-ADEE-1F04D171C4DE}"/>
    <dgm:cxn modelId="{F6129228-98F3-4144-BF77-B0039C0F18E7}" srcId="{C6728E74-B0CF-4DE6-8C1B-D848319B21D6}" destId="{DB5D6A8D-E470-4657-BD71-909810FCC143}" srcOrd="7" destOrd="0" parTransId="{3A07E999-42C0-4F02-9ED8-0BB5AF4E04E8}" sibTransId="{00C469D1-FD13-4E02-A03C-4B2E03389AA1}"/>
    <dgm:cxn modelId="{37F68A3B-819B-4675-9C0E-6D649A65E912}" type="presOf" srcId="{DB5D6A8D-E470-4657-BD71-909810FCC143}" destId="{C56E3C93-E0EE-4226-83A7-AA361072C76A}" srcOrd="0" destOrd="0" presId="urn:microsoft.com/office/officeart/2008/layout/LinedList"/>
    <dgm:cxn modelId="{E4598168-367E-4EF5-9ABD-12FDC7AD5E14}" srcId="{C6728E74-B0CF-4DE6-8C1B-D848319B21D6}" destId="{8A358774-332F-443C-A94D-8E11570FC469}" srcOrd="5" destOrd="0" parTransId="{3BB98FBB-9A10-4DAE-9771-D36B9BDFB675}" sibTransId="{42E110BE-AF45-4FC0-9EB5-2F25A2A43F8A}"/>
    <dgm:cxn modelId="{7398D770-D5F8-45DB-9AE1-3F8F57E3D6FD}" srcId="{C6728E74-B0CF-4DE6-8C1B-D848319B21D6}" destId="{1A35E851-FBB2-4105-B4F5-A9F2946F09F3}" srcOrd="2" destOrd="0" parTransId="{060A3C09-C29D-4131-AD9B-090203932725}" sibTransId="{D47927F7-8FE7-479F-B2C3-6595C75DD76E}"/>
    <dgm:cxn modelId="{31AB767B-F89C-4263-B5E8-092CD40C938F}" srcId="{C6728E74-B0CF-4DE6-8C1B-D848319B21D6}" destId="{2877E2B4-25CC-4CE8-B5E1-95C402D458C1}" srcOrd="0" destOrd="0" parTransId="{0C6C43D0-3F7E-4AF0-B31E-BF90DABDF05A}" sibTransId="{F39098D7-5D7E-498C-B312-4217BA72C662}"/>
    <dgm:cxn modelId="{8C894084-BCBA-43E5-8427-665B990D4969}" type="presOf" srcId="{4844A0C7-7E68-41DD-A8D2-C6D0A91EF526}" destId="{96DC75F4-34E8-4398-9ECC-FB8384C5AD16}" srcOrd="0" destOrd="0" presId="urn:microsoft.com/office/officeart/2008/layout/LinedList"/>
    <dgm:cxn modelId="{5B65D8A0-1A14-4EDD-8A40-FF8D27715B89}" srcId="{C6728E74-B0CF-4DE6-8C1B-D848319B21D6}" destId="{486B7483-FECD-4726-8127-DC8A7D2619B1}" srcOrd="8" destOrd="0" parTransId="{90EE648D-BB8A-4FBA-92EC-F284DC7E1DE1}" sibTransId="{CEE51828-498A-4EDB-BB34-26B16FBBF3FD}"/>
    <dgm:cxn modelId="{D7621ABE-5155-400C-BD04-1650ED6D6EEB}" type="presOf" srcId="{BAE26E5A-AB2D-4C7B-A4EF-C02B5AD2B861}" destId="{39A9FFD8-99C4-44AF-A6A8-CBC33573FEB1}" srcOrd="0" destOrd="0" presId="urn:microsoft.com/office/officeart/2008/layout/LinedList"/>
    <dgm:cxn modelId="{14E463CE-A699-4F11-967D-59B6898A2853}" type="presOf" srcId="{2877E2B4-25CC-4CE8-B5E1-95C402D458C1}" destId="{935805C1-DA83-4DFB-8AAF-36DB7F25C7FF}" srcOrd="0" destOrd="0" presId="urn:microsoft.com/office/officeart/2008/layout/LinedList"/>
    <dgm:cxn modelId="{CD31D9D1-A037-4E0C-A9CE-E2A083751695}" type="presOf" srcId="{486B7483-FECD-4726-8127-DC8A7D2619B1}" destId="{B70C898D-3C3A-4B64-AD1C-69671AC13C92}" srcOrd="0" destOrd="0" presId="urn:microsoft.com/office/officeart/2008/layout/LinedList"/>
    <dgm:cxn modelId="{29BAF5DF-2FA4-4525-A4C2-BD2F94EF0072}" srcId="{C6728E74-B0CF-4DE6-8C1B-D848319B21D6}" destId="{BAE26E5A-AB2D-4C7B-A4EF-C02B5AD2B861}" srcOrd="6" destOrd="0" parTransId="{4240CCAC-2961-445C-8F89-DCE695EDE321}" sibTransId="{1BAD1F8D-5336-4745-BCA2-1E3DF04534DB}"/>
    <dgm:cxn modelId="{C3677AE3-242E-4585-A1BE-5B6D72BCC5A4}" srcId="{C6728E74-B0CF-4DE6-8C1B-D848319B21D6}" destId="{BFEA00FB-C34B-4D47-9214-7B8ECCDBF4C6}" srcOrd="4" destOrd="0" parTransId="{81FC4660-36A5-40D0-A84F-072365748288}" sibTransId="{93689AEB-7A3D-45E8-9AE5-ADC401F0FBB8}"/>
    <dgm:cxn modelId="{0295C8EE-3D22-4E07-AA47-5C0D01716C7E}" type="presOf" srcId="{DD313F0E-BABC-43C3-AFEE-DBEBDC09E5F5}" destId="{B552B483-4C9E-4E0A-87D7-B7A415E7B931}" srcOrd="0" destOrd="0" presId="urn:microsoft.com/office/officeart/2008/layout/LinedList"/>
    <dgm:cxn modelId="{FA7F0DF9-1AEE-4E60-8189-211F82188CFD}" type="presOf" srcId="{1A35E851-FBB2-4105-B4F5-A9F2946F09F3}" destId="{1B27FE64-DAAA-435F-A3AD-394DB77D6ADE}" srcOrd="0" destOrd="0" presId="urn:microsoft.com/office/officeart/2008/layout/LinedList"/>
    <dgm:cxn modelId="{0C54EAFB-ED9E-47C6-AF59-7A3380B152FA}" type="presOf" srcId="{8A358774-332F-443C-A94D-8E11570FC469}" destId="{540D23A1-1C06-429B-B0D4-4351EF94B704}" srcOrd="0" destOrd="0" presId="urn:microsoft.com/office/officeart/2008/layout/LinedList"/>
    <dgm:cxn modelId="{578554FF-AFD0-4655-8F1B-101A1BE3F0DB}" type="presOf" srcId="{BFEA00FB-C34B-4D47-9214-7B8ECCDBF4C6}" destId="{349A2042-A0E3-4258-AEC7-80614812FF04}" srcOrd="0" destOrd="0" presId="urn:microsoft.com/office/officeart/2008/layout/LinedList"/>
    <dgm:cxn modelId="{EE3E3775-2A32-49BC-A6F6-22F8888E0219}" type="presParOf" srcId="{40265555-5100-43C3-805F-CD101C537E4C}" destId="{ADFC955D-9A9E-453E-A3B3-39A9FC456F77}" srcOrd="0" destOrd="0" presId="urn:microsoft.com/office/officeart/2008/layout/LinedList"/>
    <dgm:cxn modelId="{DA2A32A8-7431-45DE-9AE8-111746C108A0}" type="presParOf" srcId="{40265555-5100-43C3-805F-CD101C537E4C}" destId="{747C0426-F011-4456-BFAD-54AEADB6C724}" srcOrd="1" destOrd="0" presId="urn:microsoft.com/office/officeart/2008/layout/LinedList"/>
    <dgm:cxn modelId="{55D41863-4121-46EC-A06B-911FCC8E1F24}" type="presParOf" srcId="{747C0426-F011-4456-BFAD-54AEADB6C724}" destId="{935805C1-DA83-4DFB-8AAF-36DB7F25C7FF}" srcOrd="0" destOrd="0" presId="urn:microsoft.com/office/officeart/2008/layout/LinedList"/>
    <dgm:cxn modelId="{1B84D3C3-D3F0-4E5C-922F-CBCE05CD00EE}" type="presParOf" srcId="{747C0426-F011-4456-BFAD-54AEADB6C724}" destId="{C9F3DAAB-63B9-465D-89B5-FFDE9CA5F3C2}" srcOrd="1" destOrd="0" presId="urn:microsoft.com/office/officeart/2008/layout/LinedList"/>
    <dgm:cxn modelId="{B02CCF23-65D7-4FC0-B86A-D818A04CC9EC}" type="presParOf" srcId="{40265555-5100-43C3-805F-CD101C537E4C}" destId="{3564BFE7-F8DB-4051-A2D9-E8AFEA4E19C7}" srcOrd="2" destOrd="0" presId="urn:microsoft.com/office/officeart/2008/layout/LinedList"/>
    <dgm:cxn modelId="{980DEBD5-D41B-4435-BC83-6DB2E190EF76}" type="presParOf" srcId="{40265555-5100-43C3-805F-CD101C537E4C}" destId="{A181E530-A6FC-4EDD-9503-E3FF759CBF72}" srcOrd="3" destOrd="0" presId="urn:microsoft.com/office/officeart/2008/layout/LinedList"/>
    <dgm:cxn modelId="{A5DA8105-4132-474B-AFD2-336108606CD6}" type="presParOf" srcId="{A181E530-A6FC-4EDD-9503-E3FF759CBF72}" destId="{B552B483-4C9E-4E0A-87D7-B7A415E7B931}" srcOrd="0" destOrd="0" presId="urn:microsoft.com/office/officeart/2008/layout/LinedList"/>
    <dgm:cxn modelId="{A9F0F6A1-FF18-496D-98B5-339FECE48C75}" type="presParOf" srcId="{A181E530-A6FC-4EDD-9503-E3FF759CBF72}" destId="{394E65C4-2DE6-452E-AFDA-4DD767CABFD5}" srcOrd="1" destOrd="0" presId="urn:microsoft.com/office/officeart/2008/layout/LinedList"/>
    <dgm:cxn modelId="{ABCCDCB3-2429-4829-8D3C-9130C6F58D43}" type="presParOf" srcId="{40265555-5100-43C3-805F-CD101C537E4C}" destId="{2F0DD12C-4328-47A9-8ECE-7B56134DCBDF}" srcOrd="4" destOrd="0" presId="urn:microsoft.com/office/officeart/2008/layout/LinedList"/>
    <dgm:cxn modelId="{A03FAE9F-5369-4540-8B61-A64ADB1B3470}" type="presParOf" srcId="{40265555-5100-43C3-805F-CD101C537E4C}" destId="{E0EE937C-773A-45E2-97D8-6C1048B31321}" srcOrd="5" destOrd="0" presId="urn:microsoft.com/office/officeart/2008/layout/LinedList"/>
    <dgm:cxn modelId="{40C7B28E-04E9-4B37-B0C7-A28DA0201773}" type="presParOf" srcId="{E0EE937C-773A-45E2-97D8-6C1048B31321}" destId="{1B27FE64-DAAA-435F-A3AD-394DB77D6ADE}" srcOrd="0" destOrd="0" presId="urn:microsoft.com/office/officeart/2008/layout/LinedList"/>
    <dgm:cxn modelId="{9CAC43B0-AFD1-4BC5-84CE-2FB6607D9398}" type="presParOf" srcId="{E0EE937C-773A-45E2-97D8-6C1048B31321}" destId="{742F4C2E-64E5-4F46-BB71-07295488331A}" srcOrd="1" destOrd="0" presId="urn:microsoft.com/office/officeart/2008/layout/LinedList"/>
    <dgm:cxn modelId="{971B8815-7BBA-452D-9CF6-A6EA8C4C558D}" type="presParOf" srcId="{40265555-5100-43C3-805F-CD101C537E4C}" destId="{1BE06A7B-103F-4B5B-B193-3B95D56B547C}" srcOrd="6" destOrd="0" presId="urn:microsoft.com/office/officeart/2008/layout/LinedList"/>
    <dgm:cxn modelId="{875D0EEA-0B57-4A2E-BA99-23A8B214065F}" type="presParOf" srcId="{40265555-5100-43C3-805F-CD101C537E4C}" destId="{7750BD67-DC02-4F20-ACF7-CA37BB0A91E8}" srcOrd="7" destOrd="0" presId="urn:microsoft.com/office/officeart/2008/layout/LinedList"/>
    <dgm:cxn modelId="{F786DFC9-25F2-462A-9DCC-17CBC78159C5}" type="presParOf" srcId="{7750BD67-DC02-4F20-ACF7-CA37BB0A91E8}" destId="{96DC75F4-34E8-4398-9ECC-FB8384C5AD16}" srcOrd="0" destOrd="0" presId="urn:microsoft.com/office/officeart/2008/layout/LinedList"/>
    <dgm:cxn modelId="{7162C69E-FD1B-4C1B-BD12-3BE75F137BAF}" type="presParOf" srcId="{7750BD67-DC02-4F20-ACF7-CA37BB0A91E8}" destId="{C45435EA-92D0-4D91-BF08-838C5F2CC338}" srcOrd="1" destOrd="0" presId="urn:microsoft.com/office/officeart/2008/layout/LinedList"/>
    <dgm:cxn modelId="{2C084048-0F30-4678-BF5F-E54F6E2FBC67}" type="presParOf" srcId="{40265555-5100-43C3-805F-CD101C537E4C}" destId="{725FFFB9-62F0-406B-BADF-E462469B50ED}" srcOrd="8" destOrd="0" presId="urn:microsoft.com/office/officeart/2008/layout/LinedList"/>
    <dgm:cxn modelId="{EDE1CF86-2648-4B92-B975-8378656AA4E4}" type="presParOf" srcId="{40265555-5100-43C3-805F-CD101C537E4C}" destId="{031F665D-F17B-4D0D-903C-C7D918644998}" srcOrd="9" destOrd="0" presId="urn:microsoft.com/office/officeart/2008/layout/LinedList"/>
    <dgm:cxn modelId="{ADF87277-DCDF-41E8-A97F-E0B8BF1426B2}" type="presParOf" srcId="{031F665D-F17B-4D0D-903C-C7D918644998}" destId="{349A2042-A0E3-4258-AEC7-80614812FF04}" srcOrd="0" destOrd="0" presId="urn:microsoft.com/office/officeart/2008/layout/LinedList"/>
    <dgm:cxn modelId="{48F79BF6-4006-4127-8074-A7BF60361396}" type="presParOf" srcId="{031F665D-F17B-4D0D-903C-C7D918644998}" destId="{2B4517DF-FC43-47D5-BAFF-1D6EC0A4D29F}" srcOrd="1" destOrd="0" presId="urn:microsoft.com/office/officeart/2008/layout/LinedList"/>
    <dgm:cxn modelId="{BC08AC83-7E92-40E5-B552-B33911A3FE29}" type="presParOf" srcId="{40265555-5100-43C3-805F-CD101C537E4C}" destId="{4D83E5D5-A89E-46D8-8D5B-26B29DE2D06D}" srcOrd="10" destOrd="0" presId="urn:microsoft.com/office/officeart/2008/layout/LinedList"/>
    <dgm:cxn modelId="{5E2AB14E-BD79-4DE0-BBF9-7D1F1340C22E}" type="presParOf" srcId="{40265555-5100-43C3-805F-CD101C537E4C}" destId="{561A4BDC-ECD2-4D6D-956C-1036EE6FE049}" srcOrd="11" destOrd="0" presId="urn:microsoft.com/office/officeart/2008/layout/LinedList"/>
    <dgm:cxn modelId="{E60272CA-8999-449E-BBCA-E60283377602}" type="presParOf" srcId="{561A4BDC-ECD2-4D6D-956C-1036EE6FE049}" destId="{540D23A1-1C06-429B-B0D4-4351EF94B704}" srcOrd="0" destOrd="0" presId="urn:microsoft.com/office/officeart/2008/layout/LinedList"/>
    <dgm:cxn modelId="{334292DF-2ACF-413B-AEFA-94BD4F1C7097}" type="presParOf" srcId="{561A4BDC-ECD2-4D6D-956C-1036EE6FE049}" destId="{E2066E0B-01E2-4B2F-B6D0-D8601634E2AB}" srcOrd="1" destOrd="0" presId="urn:microsoft.com/office/officeart/2008/layout/LinedList"/>
    <dgm:cxn modelId="{4D3CB15C-95EF-4F6D-8EF1-6232106D3904}" type="presParOf" srcId="{40265555-5100-43C3-805F-CD101C537E4C}" destId="{8C2B496E-F252-4350-B931-DD1B527B76F4}" srcOrd="12" destOrd="0" presId="urn:microsoft.com/office/officeart/2008/layout/LinedList"/>
    <dgm:cxn modelId="{144E162C-2BEF-4548-B9C9-F9ED5AE74145}" type="presParOf" srcId="{40265555-5100-43C3-805F-CD101C537E4C}" destId="{8569A13F-1A62-45A9-9D33-8AC9AB96C5A3}" srcOrd="13" destOrd="0" presId="urn:microsoft.com/office/officeart/2008/layout/LinedList"/>
    <dgm:cxn modelId="{6399CBBE-782C-4FB5-B145-8DE9A6F71AFF}" type="presParOf" srcId="{8569A13F-1A62-45A9-9D33-8AC9AB96C5A3}" destId="{39A9FFD8-99C4-44AF-A6A8-CBC33573FEB1}" srcOrd="0" destOrd="0" presId="urn:microsoft.com/office/officeart/2008/layout/LinedList"/>
    <dgm:cxn modelId="{90364A80-65D0-4541-A089-609A3B2A29D2}" type="presParOf" srcId="{8569A13F-1A62-45A9-9D33-8AC9AB96C5A3}" destId="{6B085831-FF77-49F2-956B-7040984309AF}" srcOrd="1" destOrd="0" presId="urn:microsoft.com/office/officeart/2008/layout/LinedList"/>
    <dgm:cxn modelId="{EA1B5EE1-B9D9-473F-8ACC-5CBD57E672A9}" type="presParOf" srcId="{40265555-5100-43C3-805F-CD101C537E4C}" destId="{BB2E9473-00E3-496F-92CF-969440C8726B}" srcOrd="14" destOrd="0" presId="urn:microsoft.com/office/officeart/2008/layout/LinedList"/>
    <dgm:cxn modelId="{4774D8DC-8DCC-4875-8604-BB44D6B6E01A}" type="presParOf" srcId="{40265555-5100-43C3-805F-CD101C537E4C}" destId="{90897CE0-8891-4939-97CE-B0DCE9E55CB3}" srcOrd="15" destOrd="0" presId="urn:microsoft.com/office/officeart/2008/layout/LinedList"/>
    <dgm:cxn modelId="{2D7A7230-2D9F-4D40-8599-3F096E3D288D}" type="presParOf" srcId="{90897CE0-8891-4939-97CE-B0DCE9E55CB3}" destId="{C56E3C93-E0EE-4226-83A7-AA361072C76A}" srcOrd="0" destOrd="0" presId="urn:microsoft.com/office/officeart/2008/layout/LinedList"/>
    <dgm:cxn modelId="{95E02F27-3881-456F-AEBC-594D290ED829}" type="presParOf" srcId="{90897CE0-8891-4939-97CE-B0DCE9E55CB3}" destId="{374CF9C0-D22D-4573-A812-2F89CDEB4C91}" srcOrd="1" destOrd="0" presId="urn:microsoft.com/office/officeart/2008/layout/LinedList"/>
    <dgm:cxn modelId="{05DFEB47-264F-42BE-83F3-BB8235B9F024}" type="presParOf" srcId="{40265555-5100-43C3-805F-CD101C537E4C}" destId="{A7148DA5-CA12-4F24-BBCB-0DC742838E7F}" srcOrd="16" destOrd="0" presId="urn:microsoft.com/office/officeart/2008/layout/LinedList"/>
    <dgm:cxn modelId="{D04A61E6-6465-44D0-82C8-6D9BBB6A4E51}" type="presParOf" srcId="{40265555-5100-43C3-805F-CD101C537E4C}" destId="{0DF17416-9B54-4140-AB5D-0C1BF1D1C551}" srcOrd="17" destOrd="0" presId="urn:microsoft.com/office/officeart/2008/layout/LinedList"/>
    <dgm:cxn modelId="{0F2C0D1D-09BA-43C6-A0CA-19FE42FFE3D2}" type="presParOf" srcId="{0DF17416-9B54-4140-AB5D-0C1BF1D1C551}" destId="{B70C898D-3C3A-4B64-AD1C-69671AC13C92}" srcOrd="0" destOrd="0" presId="urn:microsoft.com/office/officeart/2008/layout/LinedList"/>
    <dgm:cxn modelId="{6C0B3579-12E2-4B80-8D17-CDF3476EE00D}" type="presParOf" srcId="{0DF17416-9B54-4140-AB5D-0C1BF1D1C551}" destId="{343B417C-D975-49EB-9859-0276655EC0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3A0502-E923-429E-9341-B33B6E80823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C9A44-0F10-4C62-93A5-4C4CEF65F50D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Goal</a:t>
          </a:r>
          <a:endParaRPr lang="en-AU" dirty="0">
            <a:solidFill>
              <a:schemeClr val="tx1"/>
            </a:solidFill>
          </a:endParaRPr>
        </a:p>
      </dgm:t>
    </dgm:pt>
    <dgm:pt modelId="{2FA016EC-5A68-4904-8733-C1A8B50D65D9}" type="parTrans" cxnId="{B25011BB-10C1-487A-AB35-A99F7E922CC3}">
      <dgm:prSet/>
      <dgm:spPr/>
      <dgm:t>
        <a:bodyPr/>
        <a:lstStyle/>
        <a:p>
          <a:endParaRPr lang="en-AU"/>
        </a:p>
      </dgm:t>
    </dgm:pt>
    <dgm:pt modelId="{7DE2A4A5-F3DF-4945-9F43-A5D5A56AB699}" type="sibTrans" cxnId="{B25011BB-10C1-487A-AB35-A99F7E922CC3}">
      <dgm:prSet/>
      <dgm:spPr/>
      <dgm:t>
        <a:bodyPr/>
        <a:lstStyle/>
        <a:p>
          <a:endParaRPr lang="en-AU"/>
        </a:p>
      </dgm:t>
    </dgm:pt>
    <dgm:pt modelId="{8D869DD8-47AB-44FA-861E-69DAC5BD3FCE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Ways</a:t>
          </a:r>
          <a:endParaRPr lang="en-AU" dirty="0">
            <a:solidFill>
              <a:schemeClr val="tx1"/>
            </a:solidFill>
          </a:endParaRPr>
        </a:p>
      </dgm:t>
    </dgm:pt>
    <dgm:pt modelId="{03323802-B8A9-48EA-8D26-96CFC6F3AD30}" type="parTrans" cxnId="{BD7EE170-8DC3-4333-AAA9-B7CB6F4B61DF}">
      <dgm:prSet/>
      <dgm:spPr/>
      <dgm:t>
        <a:bodyPr/>
        <a:lstStyle/>
        <a:p>
          <a:endParaRPr lang="en-AU"/>
        </a:p>
      </dgm:t>
    </dgm:pt>
    <dgm:pt modelId="{4C80ABE0-4B85-479E-BA47-01E5433D774B}" type="sibTrans" cxnId="{BD7EE170-8DC3-4333-AAA9-B7CB6F4B61DF}">
      <dgm:prSet/>
      <dgm:spPr/>
      <dgm:t>
        <a:bodyPr/>
        <a:lstStyle/>
        <a:p>
          <a:endParaRPr lang="en-AU"/>
        </a:p>
      </dgm:t>
    </dgm:pt>
    <dgm:pt modelId="{5356E7C1-890E-4E74-9953-EA7827F846C1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Simplicity</a:t>
          </a:r>
          <a:endParaRPr lang="en-AU" dirty="0">
            <a:solidFill>
              <a:schemeClr val="tx1"/>
            </a:solidFill>
          </a:endParaRPr>
        </a:p>
      </dgm:t>
    </dgm:pt>
    <dgm:pt modelId="{0041AA0E-09B1-4EE3-8D45-2C7EF3104203}" type="parTrans" cxnId="{D8A162EA-87BB-428C-9177-6878B28A018B}">
      <dgm:prSet/>
      <dgm:spPr/>
      <dgm:t>
        <a:bodyPr/>
        <a:lstStyle/>
        <a:p>
          <a:endParaRPr lang="en-AU"/>
        </a:p>
      </dgm:t>
    </dgm:pt>
    <dgm:pt modelId="{DD5BAD13-A10A-4B5D-BCCD-BFADD028F0FA}" type="sibTrans" cxnId="{D8A162EA-87BB-428C-9177-6878B28A018B}">
      <dgm:prSet/>
      <dgm:spPr/>
      <dgm:t>
        <a:bodyPr/>
        <a:lstStyle/>
        <a:p>
          <a:endParaRPr lang="en-AU"/>
        </a:p>
      </dgm:t>
    </dgm:pt>
    <dgm:pt modelId="{F14F01F8-3426-4A04-84F2-C9D63B33E3BC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Story</a:t>
          </a:r>
          <a:endParaRPr lang="en-AU" dirty="0">
            <a:solidFill>
              <a:schemeClr val="tx1"/>
            </a:solidFill>
          </a:endParaRPr>
        </a:p>
      </dgm:t>
    </dgm:pt>
    <dgm:pt modelId="{753AD779-72BD-4A09-8CF3-31B041AF06F3}" type="parTrans" cxnId="{D8E5CFDC-8B30-4DB9-8A44-BEA14B3B93B7}">
      <dgm:prSet/>
      <dgm:spPr/>
      <dgm:t>
        <a:bodyPr/>
        <a:lstStyle/>
        <a:p>
          <a:endParaRPr lang="en-AU"/>
        </a:p>
      </dgm:t>
    </dgm:pt>
    <dgm:pt modelId="{97720CB3-779E-4083-80DC-45C65B25BFE9}" type="sibTrans" cxnId="{D8E5CFDC-8B30-4DB9-8A44-BEA14B3B93B7}">
      <dgm:prSet/>
      <dgm:spPr/>
      <dgm:t>
        <a:bodyPr/>
        <a:lstStyle/>
        <a:p>
          <a:endParaRPr lang="en-AU"/>
        </a:p>
      </dgm:t>
    </dgm:pt>
    <dgm:pt modelId="{7F269E69-D9D4-4F89-AF8A-FB791B55AAAE}" type="pres">
      <dgm:prSet presAssocID="{C03A0502-E923-429E-9341-B33B6E80823F}" presName="Name0" presStyleCnt="0">
        <dgm:presLayoutVars>
          <dgm:dir/>
          <dgm:animLvl val="lvl"/>
          <dgm:resizeHandles val="exact"/>
        </dgm:presLayoutVars>
      </dgm:prSet>
      <dgm:spPr/>
    </dgm:pt>
    <dgm:pt modelId="{CF8DAF2E-6E37-4E94-A41E-E067ABA14B81}" type="pres">
      <dgm:prSet presAssocID="{90BC9A44-0F10-4C62-93A5-4C4CEF65F50D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</dgm:pt>
    <dgm:pt modelId="{FD51A73B-8D27-4043-9488-F074CDF57D91}" type="pres">
      <dgm:prSet presAssocID="{7DE2A4A5-F3DF-4945-9F43-A5D5A56AB699}" presName="parTxOnlySpace" presStyleCnt="0"/>
      <dgm:spPr/>
    </dgm:pt>
    <dgm:pt modelId="{0CDEC987-1FD3-4D66-A917-2E656BA9DFF9}" type="pres">
      <dgm:prSet presAssocID="{8D869DD8-47AB-44FA-861E-69DAC5BD3F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D13828-8A04-4A9D-8A0B-C9E85D27CF36}" type="pres">
      <dgm:prSet presAssocID="{4C80ABE0-4B85-479E-BA47-01E5433D774B}" presName="parTxOnlySpace" presStyleCnt="0"/>
      <dgm:spPr/>
    </dgm:pt>
    <dgm:pt modelId="{B7A8FC31-4FFF-4E32-BE33-A870370894EF}" type="pres">
      <dgm:prSet presAssocID="{5356E7C1-890E-4E74-9953-EA7827F846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365CA92-157A-406E-AB68-FCE59A2B0B4F}" type="pres">
      <dgm:prSet presAssocID="{DD5BAD13-A10A-4B5D-BCCD-BFADD028F0FA}" presName="parTxOnlySpace" presStyleCnt="0"/>
      <dgm:spPr/>
    </dgm:pt>
    <dgm:pt modelId="{8EE7B1B3-C1A8-4F87-880A-9B8563E89A95}" type="pres">
      <dgm:prSet presAssocID="{F14F01F8-3426-4A04-84F2-C9D63B33E3B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1E7118-D801-4772-87D6-B12423A49661}" type="presOf" srcId="{90BC9A44-0F10-4C62-93A5-4C4CEF65F50D}" destId="{CF8DAF2E-6E37-4E94-A41E-E067ABA14B81}" srcOrd="0" destOrd="0" presId="urn:microsoft.com/office/officeart/2005/8/layout/chevron1"/>
    <dgm:cxn modelId="{15509F35-0264-4BF6-9821-C24EE8BCA00C}" type="presOf" srcId="{C03A0502-E923-429E-9341-B33B6E80823F}" destId="{7F269E69-D9D4-4F89-AF8A-FB791B55AAAE}" srcOrd="0" destOrd="0" presId="urn:microsoft.com/office/officeart/2005/8/layout/chevron1"/>
    <dgm:cxn modelId="{BA331148-E3D9-4119-AF71-BF3F2B0542D7}" type="presOf" srcId="{F14F01F8-3426-4A04-84F2-C9D63B33E3BC}" destId="{8EE7B1B3-C1A8-4F87-880A-9B8563E89A95}" srcOrd="0" destOrd="0" presId="urn:microsoft.com/office/officeart/2005/8/layout/chevron1"/>
    <dgm:cxn modelId="{BD7EE170-8DC3-4333-AAA9-B7CB6F4B61DF}" srcId="{C03A0502-E923-429E-9341-B33B6E80823F}" destId="{8D869DD8-47AB-44FA-861E-69DAC5BD3FCE}" srcOrd="1" destOrd="0" parTransId="{03323802-B8A9-48EA-8D26-96CFC6F3AD30}" sibTransId="{4C80ABE0-4B85-479E-BA47-01E5433D774B}"/>
    <dgm:cxn modelId="{4A9FC57C-0E2A-44B6-8BDB-1295AB5C4CB3}" type="presOf" srcId="{5356E7C1-890E-4E74-9953-EA7827F846C1}" destId="{B7A8FC31-4FFF-4E32-BE33-A870370894EF}" srcOrd="0" destOrd="0" presId="urn:microsoft.com/office/officeart/2005/8/layout/chevron1"/>
    <dgm:cxn modelId="{B25011BB-10C1-487A-AB35-A99F7E922CC3}" srcId="{C03A0502-E923-429E-9341-B33B6E80823F}" destId="{90BC9A44-0F10-4C62-93A5-4C4CEF65F50D}" srcOrd="0" destOrd="0" parTransId="{2FA016EC-5A68-4904-8733-C1A8B50D65D9}" sibTransId="{7DE2A4A5-F3DF-4945-9F43-A5D5A56AB699}"/>
    <dgm:cxn modelId="{537831C2-46A5-40BA-BBA2-E27F961B1BAF}" type="presOf" srcId="{8D869DD8-47AB-44FA-861E-69DAC5BD3FCE}" destId="{0CDEC987-1FD3-4D66-A917-2E656BA9DFF9}" srcOrd="0" destOrd="0" presId="urn:microsoft.com/office/officeart/2005/8/layout/chevron1"/>
    <dgm:cxn modelId="{D8E5CFDC-8B30-4DB9-8A44-BEA14B3B93B7}" srcId="{C03A0502-E923-429E-9341-B33B6E80823F}" destId="{F14F01F8-3426-4A04-84F2-C9D63B33E3BC}" srcOrd="3" destOrd="0" parTransId="{753AD779-72BD-4A09-8CF3-31B041AF06F3}" sibTransId="{97720CB3-779E-4083-80DC-45C65B25BFE9}"/>
    <dgm:cxn modelId="{D8A162EA-87BB-428C-9177-6878B28A018B}" srcId="{C03A0502-E923-429E-9341-B33B6E80823F}" destId="{5356E7C1-890E-4E74-9953-EA7827F846C1}" srcOrd="2" destOrd="0" parTransId="{0041AA0E-09B1-4EE3-8D45-2C7EF3104203}" sibTransId="{DD5BAD13-A10A-4B5D-BCCD-BFADD028F0FA}"/>
    <dgm:cxn modelId="{55236710-AD94-4883-995C-0BC65659403E}" type="presParOf" srcId="{7F269E69-D9D4-4F89-AF8A-FB791B55AAAE}" destId="{CF8DAF2E-6E37-4E94-A41E-E067ABA14B81}" srcOrd="0" destOrd="0" presId="urn:microsoft.com/office/officeart/2005/8/layout/chevron1"/>
    <dgm:cxn modelId="{0A4ABE63-071C-4A1F-B005-1FC94A2BA26B}" type="presParOf" srcId="{7F269E69-D9D4-4F89-AF8A-FB791B55AAAE}" destId="{FD51A73B-8D27-4043-9488-F074CDF57D91}" srcOrd="1" destOrd="0" presId="urn:microsoft.com/office/officeart/2005/8/layout/chevron1"/>
    <dgm:cxn modelId="{376A2957-4621-4451-9439-EBDD5BFF3368}" type="presParOf" srcId="{7F269E69-D9D4-4F89-AF8A-FB791B55AAAE}" destId="{0CDEC987-1FD3-4D66-A917-2E656BA9DFF9}" srcOrd="2" destOrd="0" presId="urn:microsoft.com/office/officeart/2005/8/layout/chevron1"/>
    <dgm:cxn modelId="{B6FCC7AE-4B55-4E32-8302-E0C10AD47C77}" type="presParOf" srcId="{7F269E69-D9D4-4F89-AF8A-FB791B55AAAE}" destId="{71D13828-8A04-4A9D-8A0B-C9E85D27CF36}" srcOrd="3" destOrd="0" presId="urn:microsoft.com/office/officeart/2005/8/layout/chevron1"/>
    <dgm:cxn modelId="{6B652E10-F608-4F70-8944-B666E31B6F1C}" type="presParOf" srcId="{7F269E69-D9D4-4F89-AF8A-FB791B55AAAE}" destId="{B7A8FC31-4FFF-4E32-BE33-A870370894EF}" srcOrd="4" destOrd="0" presId="urn:microsoft.com/office/officeart/2005/8/layout/chevron1"/>
    <dgm:cxn modelId="{A4830BCD-FDAA-489C-8FB2-599AF348725A}" type="presParOf" srcId="{7F269E69-D9D4-4F89-AF8A-FB791B55AAAE}" destId="{2365CA92-157A-406E-AB68-FCE59A2B0B4F}" srcOrd="5" destOrd="0" presId="urn:microsoft.com/office/officeart/2005/8/layout/chevron1"/>
    <dgm:cxn modelId="{C6C962CD-3375-4E43-877E-2B4534D8F826}" type="presParOf" srcId="{7F269E69-D9D4-4F89-AF8A-FB791B55AAAE}" destId="{8EE7B1B3-C1A8-4F87-880A-9B8563E89A9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AB7350-2170-44F9-9541-67F1A0A97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1C91B2-8C0A-4095-83C1-3DDEE4A4CF83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/>
            <a:t>1st speaker writes more</a:t>
          </a:r>
          <a:endParaRPr lang="en-AU" b="1" dirty="0"/>
        </a:p>
      </dgm:t>
    </dgm:pt>
    <dgm:pt modelId="{A84C34A7-087F-4BD3-A165-5AFF6BEBB14E}" type="parTrans" cxnId="{DFE0B47B-73BD-4265-BBFF-AA43DAAD2958}">
      <dgm:prSet/>
      <dgm:spPr/>
      <dgm:t>
        <a:bodyPr/>
        <a:lstStyle/>
        <a:p>
          <a:endParaRPr lang="en-AU"/>
        </a:p>
      </dgm:t>
    </dgm:pt>
    <dgm:pt modelId="{467FF5D5-40B1-4572-8103-AF24567F531F}" type="sibTrans" cxnId="{DFE0B47B-73BD-4265-BBFF-AA43DAAD2958}">
      <dgm:prSet/>
      <dgm:spPr/>
      <dgm:t>
        <a:bodyPr/>
        <a:lstStyle/>
        <a:p>
          <a:endParaRPr lang="en-AU"/>
        </a:p>
      </dgm:t>
    </dgm:pt>
    <dgm:pt modelId="{D9A841AE-BBA9-4FE9-9D18-2A4708763569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2nd speaker constantly talks to </a:t>
          </a:r>
          <a:r>
            <a:rPr lang="hu-HU" b="1" dirty="0"/>
            <a:t>1st speaker how to explain things</a:t>
          </a:r>
        </a:p>
      </dgm:t>
    </dgm:pt>
    <dgm:pt modelId="{38A437DF-65F3-44CF-A43B-7E5C64926119}" type="parTrans" cxnId="{9E5B25D0-1BE4-460A-9105-E5A0609E6606}">
      <dgm:prSet/>
      <dgm:spPr/>
      <dgm:t>
        <a:bodyPr/>
        <a:lstStyle/>
        <a:p>
          <a:endParaRPr lang="en-AU"/>
        </a:p>
      </dgm:t>
    </dgm:pt>
    <dgm:pt modelId="{73D6498D-D971-4593-91AE-92765CE32840}" type="sibTrans" cxnId="{9E5B25D0-1BE4-460A-9105-E5A0609E6606}">
      <dgm:prSet/>
      <dgm:spPr/>
      <dgm:t>
        <a:bodyPr/>
        <a:lstStyle/>
        <a:p>
          <a:endParaRPr lang="en-AU"/>
        </a:p>
      </dgm:t>
    </dgm:pt>
    <dgm:pt modelId="{593B6B31-A117-473A-9784-7C225570F31F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2nd speaker must understand the case: can fill in what  </a:t>
          </a:r>
          <a:r>
            <a:rPr lang="hu-HU" b="1" dirty="0"/>
            <a:t>#1 misses</a:t>
          </a:r>
        </a:p>
      </dgm:t>
    </dgm:pt>
    <dgm:pt modelId="{EC6C09DB-1525-4287-A591-5A0EA210CC35}" type="parTrans" cxnId="{81A4B15A-229A-4BC0-A2CE-EB428002A182}">
      <dgm:prSet/>
      <dgm:spPr/>
      <dgm:t>
        <a:bodyPr/>
        <a:lstStyle/>
        <a:p>
          <a:endParaRPr lang="en-AU"/>
        </a:p>
      </dgm:t>
    </dgm:pt>
    <dgm:pt modelId="{478BB849-1709-4B35-A44A-DB302DB1AC7B}" type="sibTrans" cxnId="{81A4B15A-229A-4BC0-A2CE-EB428002A182}">
      <dgm:prSet/>
      <dgm:spPr/>
      <dgm:t>
        <a:bodyPr/>
        <a:lstStyle/>
        <a:p>
          <a:endParaRPr lang="en-AU"/>
        </a:p>
      </dgm:t>
    </dgm:pt>
    <dgm:pt modelId="{4763C975-5C70-4FA9-99EE-D3D35D5749C1}">
      <dgm:prSet/>
      <dgm:spPr>
        <a:solidFill>
          <a:schemeClr val="accent2"/>
        </a:solidFill>
      </dgm:spPr>
      <dgm:t>
        <a:bodyPr/>
        <a:lstStyle/>
        <a:p>
          <a:r>
            <a:rPr lang="hu-HU" b="1"/>
            <a:t>So far this was OG and OO</a:t>
          </a:r>
          <a:endParaRPr lang="en-AU" b="1"/>
        </a:p>
      </dgm:t>
    </dgm:pt>
    <dgm:pt modelId="{686A8A16-2234-48CE-A4DD-5747AB5D5F8A}" type="parTrans" cxnId="{A0DEA040-B101-4953-B251-A2BECF92A12E}">
      <dgm:prSet/>
      <dgm:spPr/>
      <dgm:t>
        <a:bodyPr/>
        <a:lstStyle/>
        <a:p>
          <a:endParaRPr lang="en-AU"/>
        </a:p>
      </dgm:t>
    </dgm:pt>
    <dgm:pt modelId="{58861AF0-A175-41AC-AE65-958902606F73}" type="sibTrans" cxnId="{A0DEA040-B101-4953-B251-A2BECF92A12E}">
      <dgm:prSet/>
      <dgm:spPr/>
      <dgm:t>
        <a:bodyPr/>
        <a:lstStyle/>
        <a:p>
          <a:endParaRPr lang="en-AU"/>
        </a:p>
      </dgm:t>
    </dgm:pt>
    <dgm:pt modelId="{EBB92980-F7CF-4793-B44B-862538D8B3A5}" type="pres">
      <dgm:prSet presAssocID="{09AB7350-2170-44F9-9541-67F1A0A97FBE}" presName="linear" presStyleCnt="0">
        <dgm:presLayoutVars>
          <dgm:animLvl val="lvl"/>
          <dgm:resizeHandles val="exact"/>
        </dgm:presLayoutVars>
      </dgm:prSet>
      <dgm:spPr/>
    </dgm:pt>
    <dgm:pt modelId="{F04468F7-965A-4C44-B134-F2686DC0A40F}" type="pres">
      <dgm:prSet presAssocID="{1E1C91B2-8C0A-4095-83C1-3DDEE4A4CF83}" presName="parentText" presStyleLbl="node1" presStyleIdx="0" presStyleCnt="4" custScaleY="132524">
        <dgm:presLayoutVars>
          <dgm:chMax val="0"/>
          <dgm:bulletEnabled val="1"/>
        </dgm:presLayoutVars>
      </dgm:prSet>
      <dgm:spPr/>
    </dgm:pt>
    <dgm:pt modelId="{88D78F86-A4E5-4D59-B4FE-4D3E3A8A26BD}" type="pres">
      <dgm:prSet presAssocID="{467FF5D5-40B1-4572-8103-AF24567F531F}" presName="spacer" presStyleCnt="0"/>
      <dgm:spPr/>
    </dgm:pt>
    <dgm:pt modelId="{7E75992A-829A-44EA-B8D0-18229BE31E58}" type="pres">
      <dgm:prSet presAssocID="{D9A841AE-BBA9-4FE9-9D18-2A4708763569}" presName="parentText" presStyleLbl="node1" presStyleIdx="1" presStyleCnt="4" custScaleY="132524">
        <dgm:presLayoutVars>
          <dgm:chMax val="0"/>
          <dgm:bulletEnabled val="1"/>
        </dgm:presLayoutVars>
      </dgm:prSet>
      <dgm:spPr/>
    </dgm:pt>
    <dgm:pt modelId="{1FD09C22-FAE5-4413-A866-9E645056F2F9}" type="pres">
      <dgm:prSet presAssocID="{73D6498D-D971-4593-91AE-92765CE32840}" presName="spacer" presStyleCnt="0"/>
      <dgm:spPr/>
    </dgm:pt>
    <dgm:pt modelId="{EF10A80C-C183-465B-8CCC-F932C0774146}" type="pres">
      <dgm:prSet presAssocID="{593B6B31-A117-473A-9784-7C225570F31F}" presName="parentText" presStyleLbl="node1" presStyleIdx="2" presStyleCnt="4" custScaleY="132524">
        <dgm:presLayoutVars>
          <dgm:chMax val="0"/>
          <dgm:bulletEnabled val="1"/>
        </dgm:presLayoutVars>
      </dgm:prSet>
      <dgm:spPr/>
    </dgm:pt>
    <dgm:pt modelId="{4058344C-F8C9-448F-AC42-F7AC6F726CE2}" type="pres">
      <dgm:prSet presAssocID="{478BB849-1709-4B35-A44A-DB302DB1AC7B}" presName="spacer" presStyleCnt="0"/>
      <dgm:spPr/>
    </dgm:pt>
    <dgm:pt modelId="{D152D6AC-9D83-4B4D-BA2D-021A63C94F16}" type="pres">
      <dgm:prSet presAssocID="{4763C975-5C70-4FA9-99EE-D3D35D5749C1}" presName="parentText" presStyleLbl="node1" presStyleIdx="3" presStyleCnt="4" custScaleY="132524">
        <dgm:presLayoutVars>
          <dgm:chMax val="0"/>
          <dgm:bulletEnabled val="1"/>
        </dgm:presLayoutVars>
      </dgm:prSet>
      <dgm:spPr/>
    </dgm:pt>
  </dgm:ptLst>
  <dgm:cxnLst>
    <dgm:cxn modelId="{A0DEA040-B101-4953-B251-A2BECF92A12E}" srcId="{09AB7350-2170-44F9-9541-67F1A0A97FBE}" destId="{4763C975-5C70-4FA9-99EE-D3D35D5749C1}" srcOrd="3" destOrd="0" parTransId="{686A8A16-2234-48CE-A4DD-5747AB5D5F8A}" sibTransId="{58861AF0-A175-41AC-AE65-958902606F73}"/>
    <dgm:cxn modelId="{F4DB7F43-F842-4F1E-A040-FA79DD142E08}" type="presOf" srcId="{4763C975-5C70-4FA9-99EE-D3D35D5749C1}" destId="{D152D6AC-9D83-4B4D-BA2D-021A63C94F16}" srcOrd="0" destOrd="0" presId="urn:microsoft.com/office/officeart/2005/8/layout/vList2"/>
    <dgm:cxn modelId="{26E8F067-5435-47E5-8864-F2C0C5D5A160}" type="presOf" srcId="{09AB7350-2170-44F9-9541-67F1A0A97FBE}" destId="{EBB92980-F7CF-4793-B44B-862538D8B3A5}" srcOrd="0" destOrd="0" presId="urn:microsoft.com/office/officeart/2005/8/layout/vList2"/>
    <dgm:cxn modelId="{81A4B15A-229A-4BC0-A2CE-EB428002A182}" srcId="{09AB7350-2170-44F9-9541-67F1A0A97FBE}" destId="{593B6B31-A117-473A-9784-7C225570F31F}" srcOrd="2" destOrd="0" parTransId="{EC6C09DB-1525-4287-A591-5A0EA210CC35}" sibTransId="{478BB849-1709-4B35-A44A-DB302DB1AC7B}"/>
    <dgm:cxn modelId="{DFE0B47B-73BD-4265-BBFF-AA43DAAD2958}" srcId="{09AB7350-2170-44F9-9541-67F1A0A97FBE}" destId="{1E1C91B2-8C0A-4095-83C1-3DDEE4A4CF83}" srcOrd="0" destOrd="0" parTransId="{A84C34A7-087F-4BD3-A165-5AFF6BEBB14E}" sibTransId="{467FF5D5-40B1-4572-8103-AF24567F531F}"/>
    <dgm:cxn modelId="{62FA839B-6349-4827-8751-31BFFD92FAA9}" type="presOf" srcId="{1E1C91B2-8C0A-4095-83C1-3DDEE4A4CF83}" destId="{F04468F7-965A-4C44-B134-F2686DC0A40F}" srcOrd="0" destOrd="0" presId="urn:microsoft.com/office/officeart/2005/8/layout/vList2"/>
    <dgm:cxn modelId="{6CFF60AC-4411-4497-B27F-B0F628B04343}" type="presOf" srcId="{D9A841AE-BBA9-4FE9-9D18-2A4708763569}" destId="{7E75992A-829A-44EA-B8D0-18229BE31E58}" srcOrd="0" destOrd="0" presId="urn:microsoft.com/office/officeart/2005/8/layout/vList2"/>
    <dgm:cxn modelId="{9E5B25D0-1BE4-460A-9105-E5A0609E6606}" srcId="{09AB7350-2170-44F9-9541-67F1A0A97FBE}" destId="{D9A841AE-BBA9-4FE9-9D18-2A4708763569}" srcOrd="1" destOrd="0" parTransId="{38A437DF-65F3-44CF-A43B-7E5C64926119}" sibTransId="{73D6498D-D971-4593-91AE-92765CE32840}"/>
    <dgm:cxn modelId="{85BA05F3-476E-4094-AB3C-31665AF854A2}" type="presOf" srcId="{593B6B31-A117-473A-9784-7C225570F31F}" destId="{EF10A80C-C183-465B-8CCC-F932C0774146}" srcOrd="0" destOrd="0" presId="urn:microsoft.com/office/officeart/2005/8/layout/vList2"/>
    <dgm:cxn modelId="{BC11665D-F393-4C70-A91C-1051B36857DB}" type="presParOf" srcId="{EBB92980-F7CF-4793-B44B-862538D8B3A5}" destId="{F04468F7-965A-4C44-B134-F2686DC0A40F}" srcOrd="0" destOrd="0" presId="urn:microsoft.com/office/officeart/2005/8/layout/vList2"/>
    <dgm:cxn modelId="{5D3399CE-D0C3-4F69-A7B3-3FCC2E03641B}" type="presParOf" srcId="{EBB92980-F7CF-4793-B44B-862538D8B3A5}" destId="{88D78F86-A4E5-4D59-B4FE-4D3E3A8A26BD}" srcOrd="1" destOrd="0" presId="urn:microsoft.com/office/officeart/2005/8/layout/vList2"/>
    <dgm:cxn modelId="{F35B7CD3-B0DE-4E27-A8BA-3234D6240FC7}" type="presParOf" srcId="{EBB92980-F7CF-4793-B44B-862538D8B3A5}" destId="{7E75992A-829A-44EA-B8D0-18229BE31E58}" srcOrd="2" destOrd="0" presId="urn:microsoft.com/office/officeart/2005/8/layout/vList2"/>
    <dgm:cxn modelId="{2A08D19F-51ED-4A21-882A-2FE2E63EF324}" type="presParOf" srcId="{EBB92980-F7CF-4793-B44B-862538D8B3A5}" destId="{1FD09C22-FAE5-4413-A866-9E645056F2F9}" srcOrd="3" destOrd="0" presId="urn:microsoft.com/office/officeart/2005/8/layout/vList2"/>
    <dgm:cxn modelId="{963C6820-1B14-47DD-87EE-18B55F1BCC73}" type="presParOf" srcId="{EBB92980-F7CF-4793-B44B-862538D8B3A5}" destId="{EF10A80C-C183-465B-8CCC-F932C0774146}" srcOrd="4" destOrd="0" presId="urn:microsoft.com/office/officeart/2005/8/layout/vList2"/>
    <dgm:cxn modelId="{7CC5792D-66C0-409B-879D-FCC6DA9077D1}" type="presParOf" srcId="{EBB92980-F7CF-4793-B44B-862538D8B3A5}" destId="{4058344C-F8C9-448F-AC42-F7AC6F726CE2}" srcOrd="5" destOrd="0" presId="urn:microsoft.com/office/officeart/2005/8/layout/vList2"/>
    <dgm:cxn modelId="{24421B62-43D8-45C7-9C99-BCD6F04C2FCF}" type="presParOf" srcId="{EBB92980-F7CF-4793-B44B-862538D8B3A5}" destId="{D152D6AC-9D83-4B4D-BA2D-021A63C94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122FF2-53E1-4128-A5D7-4AEB3ABC6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C40-68B9-423D-8C9C-E2F29223C318}">
      <dgm:prSet phldrT="[Text]"/>
      <dgm:spPr>
        <a:solidFill>
          <a:srgbClr val="FF0000"/>
        </a:solidFill>
      </dgm:spPr>
      <dgm:t>
        <a:bodyPr/>
        <a:lstStyle/>
        <a:p>
          <a:r>
            <a:rPr lang="hu-HU" dirty="0"/>
            <a:t>0-4: what’s the debate?</a:t>
          </a:r>
          <a:endParaRPr lang="en-AU" dirty="0"/>
        </a:p>
      </dgm:t>
    </dgm:pt>
    <dgm:pt modelId="{ED97A58C-D885-4A5A-8C6C-50EF25B86C1B}" type="parTrans" cxnId="{DCD4E7D8-8127-4067-BBD8-CAF05211064D}">
      <dgm:prSet/>
      <dgm:spPr/>
      <dgm:t>
        <a:bodyPr/>
        <a:lstStyle/>
        <a:p>
          <a:endParaRPr lang="en-AU"/>
        </a:p>
      </dgm:t>
    </dgm:pt>
    <dgm:pt modelId="{0AC13AA1-1988-459F-AA82-286BC4C8A9BE}" type="sibTrans" cxnId="{DCD4E7D8-8127-4067-BBD8-CAF05211064D}">
      <dgm:prSet/>
      <dgm:spPr/>
      <dgm:t>
        <a:bodyPr/>
        <a:lstStyle/>
        <a:p>
          <a:endParaRPr lang="en-AU"/>
        </a:p>
      </dgm:t>
    </dgm:pt>
    <dgm:pt modelId="{5E92F714-DE5E-42FE-B6F0-FDC3A173BD0E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priority to understand what the debate is about</a:t>
          </a:r>
        </a:p>
      </dgm:t>
    </dgm:pt>
    <dgm:pt modelId="{1D482C47-6F90-4509-BE86-19395FA1D31E}" type="parTrans" cxnId="{411C0350-D2B9-40CB-9CEF-D6C88294DB6F}">
      <dgm:prSet/>
      <dgm:spPr/>
      <dgm:t>
        <a:bodyPr/>
        <a:lstStyle/>
        <a:p>
          <a:endParaRPr lang="en-AU"/>
        </a:p>
      </dgm:t>
    </dgm:pt>
    <dgm:pt modelId="{A6257E11-02C9-4FAE-A4D6-1754C1FF1142}" type="sibTrans" cxnId="{411C0350-D2B9-40CB-9CEF-D6C88294DB6F}">
      <dgm:prSet/>
      <dgm:spPr/>
      <dgm:t>
        <a:bodyPr/>
        <a:lstStyle/>
        <a:p>
          <a:endParaRPr lang="en-AU"/>
        </a:p>
      </dgm:t>
    </dgm:pt>
    <dgm:pt modelId="{73E9BABA-2F9B-4048-9410-70B0FA4C6B78}">
      <dgm:prSet/>
      <dgm:spPr/>
      <dgm:t>
        <a:bodyPr/>
        <a:lstStyle/>
        <a:p>
          <a:r>
            <a:rPr lang="hu-HU" dirty="0"/>
            <a:t>5-13: Generation</a:t>
          </a:r>
        </a:p>
      </dgm:t>
    </dgm:pt>
    <dgm:pt modelId="{2744AB41-C6E5-44F3-92DD-727EA6A565EB}" type="parTrans" cxnId="{6FEBEFD4-AE8B-4A15-88B9-D37E919D8B31}">
      <dgm:prSet/>
      <dgm:spPr/>
      <dgm:t>
        <a:bodyPr/>
        <a:lstStyle/>
        <a:p>
          <a:endParaRPr lang="en-AU"/>
        </a:p>
      </dgm:t>
    </dgm:pt>
    <dgm:pt modelId="{90ABB18C-60CF-4F7D-ADDA-34D1943BBD9D}" type="sibTrans" cxnId="{6FEBEFD4-AE8B-4A15-88B9-D37E919D8B31}">
      <dgm:prSet/>
      <dgm:spPr/>
      <dgm:t>
        <a:bodyPr/>
        <a:lstStyle/>
        <a:p>
          <a:endParaRPr lang="en-AU"/>
        </a:p>
      </dgm:t>
    </dgm:pt>
    <dgm:pt modelId="{D292C592-67F2-49C8-88E6-DC4CE84D9BCC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as many args as possible</a:t>
          </a:r>
        </a:p>
      </dgm:t>
    </dgm:pt>
    <dgm:pt modelId="{D66F1A58-5C7E-4724-A0A0-5D4B1E8C537F}" type="parTrans" cxnId="{BE247978-FC95-4CD7-B9C2-4A18826E64B0}">
      <dgm:prSet/>
      <dgm:spPr/>
      <dgm:t>
        <a:bodyPr/>
        <a:lstStyle/>
        <a:p>
          <a:endParaRPr lang="en-AU"/>
        </a:p>
      </dgm:t>
    </dgm:pt>
    <dgm:pt modelId="{F5D3A8E0-0FAB-4BDE-A3D9-289432090860}" type="sibTrans" cxnId="{BE247978-FC95-4CD7-B9C2-4A18826E64B0}">
      <dgm:prSet/>
      <dgm:spPr/>
      <dgm:t>
        <a:bodyPr/>
        <a:lstStyle/>
        <a:p>
          <a:endParaRPr lang="en-AU"/>
        </a:p>
      </dgm:t>
    </dgm:pt>
    <dgm:pt modelId="{3F7DA569-9A42-440E-9698-5464AD62744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Stakeholders</a:t>
          </a:r>
        </a:p>
      </dgm:t>
    </dgm:pt>
    <dgm:pt modelId="{80BADA96-5B83-44CE-B9D3-CD068DBEAF7E}" type="parTrans" cxnId="{BE60A537-E4A6-4B5B-8560-14D04A135B60}">
      <dgm:prSet/>
      <dgm:spPr/>
      <dgm:t>
        <a:bodyPr/>
        <a:lstStyle/>
        <a:p>
          <a:endParaRPr lang="en-AU"/>
        </a:p>
      </dgm:t>
    </dgm:pt>
    <dgm:pt modelId="{DD7CB264-8896-4B7A-81BF-B0E4EA5AF598}" type="sibTrans" cxnId="{BE60A537-E4A6-4B5B-8560-14D04A135B60}">
      <dgm:prSet/>
      <dgm:spPr/>
      <dgm:t>
        <a:bodyPr/>
        <a:lstStyle/>
        <a:p>
          <a:endParaRPr lang="en-AU"/>
        </a:p>
      </dgm:t>
    </dgm:pt>
    <dgm:pt modelId="{4E9F5405-9E53-4BBD-99F3-C2B21793D808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14-15 filter</a:t>
          </a:r>
        </a:p>
      </dgm:t>
    </dgm:pt>
    <dgm:pt modelId="{25B528B5-0080-494F-A9E0-CE8B4D651A9C}" type="parTrans" cxnId="{460F19B0-5A98-4831-BD08-6783D382E451}">
      <dgm:prSet/>
      <dgm:spPr/>
      <dgm:t>
        <a:bodyPr/>
        <a:lstStyle/>
        <a:p>
          <a:endParaRPr lang="en-AU"/>
        </a:p>
      </dgm:t>
    </dgm:pt>
    <dgm:pt modelId="{C26171D5-811D-4E9A-BAE5-7C08AFC32DCD}" type="sibTrans" cxnId="{460F19B0-5A98-4831-BD08-6783D382E451}">
      <dgm:prSet/>
      <dgm:spPr/>
      <dgm:t>
        <a:bodyPr/>
        <a:lstStyle/>
        <a:p>
          <a:endParaRPr lang="en-AU"/>
        </a:p>
      </dgm:t>
    </dgm:pt>
    <dgm:pt modelId="{45EC39FC-1198-4629-84FF-25C126FC273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Arguments should be different ways to explain the same point</a:t>
          </a:r>
          <a:endParaRPr lang="hu-HU" b="1" dirty="0">
            <a:sym typeface="Wingdings" panose="05000000000000000000" pitchFamily="2" charset="2"/>
          </a:endParaRPr>
        </a:p>
      </dgm:t>
    </dgm:pt>
    <dgm:pt modelId="{B2A9C0FF-64A9-45F5-A2CC-DA7797E24BCB}" type="parTrans" cxnId="{967B16E6-9565-4F36-934F-C514C9C1A741}">
      <dgm:prSet/>
      <dgm:spPr/>
      <dgm:t>
        <a:bodyPr/>
        <a:lstStyle/>
        <a:p>
          <a:endParaRPr lang="en-AU"/>
        </a:p>
      </dgm:t>
    </dgm:pt>
    <dgm:pt modelId="{BE3BEAFA-8279-4874-B4D8-FE659DD5CA7C}" type="sibTrans" cxnId="{967B16E6-9565-4F36-934F-C514C9C1A741}">
      <dgm:prSet/>
      <dgm:spPr/>
      <dgm:t>
        <a:bodyPr/>
        <a:lstStyle/>
        <a:p>
          <a:endParaRPr lang="en-AU"/>
        </a:p>
      </dgm:t>
    </dgm:pt>
    <dgm:pt modelId="{7F017E5D-92ED-46C0-9115-582F86EE99FB}" type="pres">
      <dgm:prSet presAssocID="{5F122FF2-53E1-4128-A5D7-4AEB3ABC6608}" presName="Name0" presStyleCnt="0">
        <dgm:presLayoutVars>
          <dgm:dir/>
          <dgm:animLvl val="lvl"/>
          <dgm:resizeHandles val="exact"/>
        </dgm:presLayoutVars>
      </dgm:prSet>
      <dgm:spPr/>
    </dgm:pt>
    <dgm:pt modelId="{3CB63798-4709-42C0-A5FA-6B755CB2DA6A}" type="pres">
      <dgm:prSet presAssocID="{D63E9C40-68B9-423D-8C9C-E2F29223C318}" presName="composite" presStyleCnt="0"/>
      <dgm:spPr/>
    </dgm:pt>
    <dgm:pt modelId="{1F7EA902-88D0-4125-BF60-782CDCE62F8C}" type="pres">
      <dgm:prSet presAssocID="{D63E9C40-68B9-423D-8C9C-E2F29223C31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1095E8E-CAAD-49B7-8D93-1835083DCAE8}" type="pres">
      <dgm:prSet presAssocID="{D63E9C40-68B9-423D-8C9C-E2F29223C318}" presName="desTx" presStyleLbl="revTx" presStyleIdx="0" presStyleCnt="3">
        <dgm:presLayoutVars>
          <dgm:bulletEnabled val="1"/>
        </dgm:presLayoutVars>
      </dgm:prSet>
      <dgm:spPr/>
    </dgm:pt>
    <dgm:pt modelId="{0B8C1A1F-77A3-4D30-A594-6FA6CDD12233}" type="pres">
      <dgm:prSet presAssocID="{0AC13AA1-1988-459F-AA82-286BC4C8A9BE}" presName="space" presStyleCnt="0"/>
      <dgm:spPr/>
    </dgm:pt>
    <dgm:pt modelId="{C308DF6D-DB41-43DF-BD84-D9DDE26FBF6D}" type="pres">
      <dgm:prSet presAssocID="{73E9BABA-2F9B-4048-9410-70B0FA4C6B78}" presName="composite" presStyleCnt="0"/>
      <dgm:spPr/>
    </dgm:pt>
    <dgm:pt modelId="{868CF00F-352F-4AA0-BF5B-182AA7C66699}" type="pres">
      <dgm:prSet presAssocID="{73E9BABA-2F9B-4048-9410-70B0FA4C6B7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6CC8F2-6240-42A1-915C-D1EF142281C2}" type="pres">
      <dgm:prSet presAssocID="{73E9BABA-2F9B-4048-9410-70B0FA4C6B78}" presName="desTx" presStyleLbl="revTx" presStyleIdx="1" presStyleCnt="3">
        <dgm:presLayoutVars>
          <dgm:bulletEnabled val="1"/>
        </dgm:presLayoutVars>
      </dgm:prSet>
      <dgm:spPr/>
    </dgm:pt>
    <dgm:pt modelId="{6C616E26-FE9C-4521-B345-0B8FB4F7915F}" type="pres">
      <dgm:prSet presAssocID="{90ABB18C-60CF-4F7D-ADDA-34D1943BBD9D}" presName="space" presStyleCnt="0"/>
      <dgm:spPr/>
    </dgm:pt>
    <dgm:pt modelId="{BEEE94C4-38C1-4367-B01E-4C4A65B4355C}" type="pres">
      <dgm:prSet presAssocID="{4E9F5405-9E53-4BBD-99F3-C2B21793D808}" presName="composite" presStyleCnt="0"/>
      <dgm:spPr/>
    </dgm:pt>
    <dgm:pt modelId="{170D0F68-6912-4C7B-9E47-E117DB1C569E}" type="pres">
      <dgm:prSet presAssocID="{4E9F5405-9E53-4BBD-99F3-C2B21793D808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9FEDC0-AE21-401E-88BE-5C3BAF60FF15}" type="pres">
      <dgm:prSet presAssocID="{4E9F5405-9E53-4BBD-99F3-C2B21793D808}" presName="desTx" presStyleLbl="revTx" presStyleIdx="2" presStyleCnt="3">
        <dgm:presLayoutVars>
          <dgm:bulletEnabled val="1"/>
        </dgm:presLayoutVars>
      </dgm:prSet>
      <dgm:spPr/>
    </dgm:pt>
  </dgm:ptLst>
  <dgm:cxnLst>
    <dgm:cxn modelId="{C5D63D01-A28B-48C6-BCE6-59C8CC2D86BB}" type="presOf" srcId="{3F7DA569-9A42-440E-9698-5464AD627441}" destId="{A46CC8F2-6240-42A1-915C-D1EF142281C2}" srcOrd="0" destOrd="1" presId="urn:microsoft.com/office/officeart/2005/8/layout/chevron1"/>
    <dgm:cxn modelId="{76FD321E-FA41-42EC-9A64-BA36A77044DE}" type="presOf" srcId="{D292C592-67F2-49C8-88E6-DC4CE84D9BCC}" destId="{A46CC8F2-6240-42A1-915C-D1EF142281C2}" srcOrd="0" destOrd="0" presId="urn:microsoft.com/office/officeart/2005/8/layout/chevron1"/>
    <dgm:cxn modelId="{BA650F35-9FBD-46AF-98D9-73D19277DB3B}" type="presOf" srcId="{D63E9C40-68B9-423D-8C9C-E2F29223C318}" destId="{1F7EA902-88D0-4125-BF60-782CDCE62F8C}" srcOrd="0" destOrd="0" presId="urn:microsoft.com/office/officeart/2005/8/layout/chevron1"/>
    <dgm:cxn modelId="{BE60A537-E4A6-4B5B-8560-14D04A135B60}" srcId="{73E9BABA-2F9B-4048-9410-70B0FA4C6B78}" destId="{3F7DA569-9A42-440E-9698-5464AD627441}" srcOrd="1" destOrd="0" parTransId="{80BADA96-5B83-44CE-B9D3-CD068DBEAF7E}" sibTransId="{DD7CB264-8896-4B7A-81BF-B0E4EA5AF598}"/>
    <dgm:cxn modelId="{8B200F5D-BC92-4CEA-9055-74A5FE8798A3}" type="presOf" srcId="{45EC39FC-1198-4629-84FF-25C126FC2731}" destId="{DA9FEDC0-AE21-401E-88BE-5C3BAF60FF15}" srcOrd="0" destOrd="0" presId="urn:microsoft.com/office/officeart/2005/8/layout/chevron1"/>
    <dgm:cxn modelId="{411C0350-D2B9-40CB-9CEF-D6C88294DB6F}" srcId="{D63E9C40-68B9-423D-8C9C-E2F29223C318}" destId="{5E92F714-DE5E-42FE-B6F0-FDC3A173BD0E}" srcOrd="0" destOrd="0" parTransId="{1D482C47-6F90-4509-BE86-19395FA1D31E}" sibTransId="{A6257E11-02C9-4FAE-A4D6-1754C1FF1142}"/>
    <dgm:cxn modelId="{304B6151-A574-4C0F-BCBF-C5710D6AEB14}" type="presOf" srcId="{5F122FF2-53E1-4128-A5D7-4AEB3ABC6608}" destId="{7F017E5D-92ED-46C0-9115-582F86EE99FB}" srcOrd="0" destOrd="0" presId="urn:microsoft.com/office/officeart/2005/8/layout/chevron1"/>
    <dgm:cxn modelId="{BE247978-FC95-4CD7-B9C2-4A18826E64B0}" srcId="{73E9BABA-2F9B-4048-9410-70B0FA4C6B78}" destId="{D292C592-67F2-49C8-88E6-DC4CE84D9BCC}" srcOrd="0" destOrd="0" parTransId="{D66F1A58-5C7E-4724-A0A0-5D4B1E8C537F}" sibTransId="{F5D3A8E0-0FAB-4BDE-A3D9-289432090860}"/>
    <dgm:cxn modelId="{4DBA0482-B66E-484E-9FEE-3B6CCC51F5A1}" type="presOf" srcId="{73E9BABA-2F9B-4048-9410-70B0FA4C6B78}" destId="{868CF00F-352F-4AA0-BF5B-182AA7C66699}" srcOrd="0" destOrd="0" presId="urn:microsoft.com/office/officeart/2005/8/layout/chevron1"/>
    <dgm:cxn modelId="{45E9BF9D-BAEF-414E-990B-74844525465B}" type="presOf" srcId="{5E92F714-DE5E-42FE-B6F0-FDC3A173BD0E}" destId="{31095E8E-CAAD-49B7-8D93-1835083DCAE8}" srcOrd="0" destOrd="0" presId="urn:microsoft.com/office/officeart/2005/8/layout/chevron1"/>
    <dgm:cxn modelId="{460F19B0-5A98-4831-BD08-6783D382E451}" srcId="{5F122FF2-53E1-4128-A5D7-4AEB3ABC6608}" destId="{4E9F5405-9E53-4BBD-99F3-C2B21793D808}" srcOrd="2" destOrd="0" parTransId="{25B528B5-0080-494F-A9E0-CE8B4D651A9C}" sibTransId="{C26171D5-811D-4E9A-BAE5-7C08AFC32DCD}"/>
    <dgm:cxn modelId="{6FEBEFD4-AE8B-4A15-88B9-D37E919D8B31}" srcId="{5F122FF2-53E1-4128-A5D7-4AEB3ABC6608}" destId="{73E9BABA-2F9B-4048-9410-70B0FA4C6B78}" srcOrd="1" destOrd="0" parTransId="{2744AB41-C6E5-44F3-92DD-727EA6A565EB}" sibTransId="{90ABB18C-60CF-4F7D-ADDA-34D1943BBD9D}"/>
    <dgm:cxn modelId="{DCD4E7D8-8127-4067-BBD8-CAF05211064D}" srcId="{5F122FF2-53E1-4128-A5D7-4AEB3ABC6608}" destId="{D63E9C40-68B9-423D-8C9C-E2F29223C318}" srcOrd="0" destOrd="0" parTransId="{ED97A58C-D885-4A5A-8C6C-50EF25B86C1B}" sibTransId="{0AC13AA1-1988-459F-AA82-286BC4C8A9BE}"/>
    <dgm:cxn modelId="{170961E0-DBA2-4851-BB7E-9806919795AB}" type="presOf" srcId="{4E9F5405-9E53-4BBD-99F3-C2B21793D808}" destId="{170D0F68-6912-4C7B-9E47-E117DB1C569E}" srcOrd="0" destOrd="0" presId="urn:microsoft.com/office/officeart/2005/8/layout/chevron1"/>
    <dgm:cxn modelId="{967B16E6-9565-4F36-934F-C514C9C1A741}" srcId="{4E9F5405-9E53-4BBD-99F3-C2B21793D808}" destId="{45EC39FC-1198-4629-84FF-25C126FC2731}" srcOrd="0" destOrd="0" parTransId="{B2A9C0FF-64A9-45F5-A2CC-DA7797E24BCB}" sibTransId="{BE3BEAFA-8279-4874-B4D8-FE659DD5CA7C}"/>
    <dgm:cxn modelId="{1347F71E-BD2C-413F-923A-406A692BE524}" type="presParOf" srcId="{7F017E5D-92ED-46C0-9115-582F86EE99FB}" destId="{3CB63798-4709-42C0-A5FA-6B755CB2DA6A}" srcOrd="0" destOrd="0" presId="urn:microsoft.com/office/officeart/2005/8/layout/chevron1"/>
    <dgm:cxn modelId="{847352A4-F80F-490A-AA36-5E4F8C8CF936}" type="presParOf" srcId="{3CB63798-4709-42C0-A5FA-6B755CB2DA6A}" destId="{1F7EA902-88D0-4125-BF60-782CDCE62F8C}" srcOrd="0" destOrd="0" presId="urn:microsoft.com/office/officeart/2005/8/layout/chevron1"/>
    <dgm:cxn modelId="{AEC209FD-72A5-44C2-89F4-D03393D234F6}" type="presParOf" srcId="{3CB63798-4709-42C0-A5FA-6B755CB2DA6A}" destId="{31095E8E-CAAD-49B7-8D93-1835083DCAE8}" srcOrd="1" destOrd="0" presId="urn:microsoft.com/office/officeart/2005/8/layout/chevron1"/>
    <dgm:cxn modelId="{2DB5012D-15DB-45A6-B263-52EC71BA8B12}" type="presParOf" srcId="{7F017E5D-92ED-46C0-9115-582F86EE99FB}" destId="{0B8C1A1F-77A3-4D30-A594-6FA6CDD12233}" srcOrd="1" destOrd="0" presId="urn:microsoft.com/office/officeart/2005/8/layout/chevron1"/>
    <dgm:cxn modelId="{CCC53F2F-FDFC-4F53-84CD-93BC83A47452}" type="presParOf" srcId="{7F017E5D-92ED-46C0-9115-582F86EE99FB}" destId="{C308DF6D-DB41-43DF-BD84-D9DDE26FBF6D}" srcOrd="2" destOrd="0" presId="urn:microsoft.com/office/officeart/2005/8/layout/chevron1"/>
    <dgm:cxn modelId="{7AAB8CAF-C2A3-4773-8219-2B2993502BF7}" type="presParOf" srcId="{C308DF6D-DB41-43DF-BD84-D9DDE26FBF6D}" destId="{868CF00F-352F-4AA0-BF5B-182AA7C66699}" srcOrd="0" destOrd="0" presId="urn:microsoft.com/office/officeart/2005/8/layout/chevron1"/>
    <dgm:cxn modelId="{82CF3F15-98F7-4FD2-8ABF-1D2BBCD92402}" type="presParOf" srcId="{C308DF6D-DB41-43DF-BD84-D9DDE26FBF6D}" destId="{A46CC8F2-6240-42A1-915C-D1EF142281C2}" srcOrd="1" destOrd="0" presId="urn:microsoft.com/office/officeart/2005/8/layout/chevron1"/>
    <dgm:cxn modelId="{C3516434-3877-40B3-B160-4D5DB8738B29}" type="presParOf" srcId="{7F017E5D-92ED-46C0-9115-582F86EE99FB}" destId="{6C616E26-FE9C-4521-B345-0B8FB4F7915F}" srcOrd="3" destOrd="0" presId="urn:microsoft.com/office/officeart/2005/8/layout/chevron1"/>
    <dgm:cxn modelId="{E0B88758-5614-478B-A06E-0B8DEDAD055B}" type="presParOf" srcId="{7F017E5D-92ED-46C0-9115-582F86EE99FB}" destId="{BEEE94C4-38C1-4367-B01E-4C4A65B4355C}" srcOrd="4" destOrd="0" presId="urn:microsoft.com/office/officeart/2005/8/layout/chevron1"/>
    <dgm:cxn modelId="{16DE9205-F4F6-4A68-BB34-3760E212A78B}" type="presParOf" srcId="{BEEE94C4-38C1-4367-B01E-4C4A65B4355C}" destId="{170D0F68-6912-4C7B-9E47-E117DB1C569E}" srcOrd="0" destOrd="0" presId="urn:microsoft.com/office/officeart/2005/8/layout/chevron1"/>
    <dgm:cxn modelId="{55D34C8D-2ED0-408A-8027-AB51D84EBE54}" type="presParOf" srcId="{BEEE94C4-38C1-4367-B01E-4C4A65B4355C}" destId="{DA9FEDC0-AE21-401E-88BE-5C3BAF60FF1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122FF2-53E1-4128-A5D7-4AEB3ABC6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C40-68B9-423D-8C9C-E2F29223C318}">
      <dgm:prSet phldrT="[Text]"/>
      <dgm:spPr>
        <a:solidFill>
          <a:srgbClr val="FFFF00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0-5: fixing the pillars</a:t>
          </a:r>
          <a:endParaRPr lang="en-AU" dirty="0">
            <a:solidFill>
              <a:schemeClr val="tx1"/>
            </a:solidFill>
          </a:endParaRPr>
        </a:p>
      </dgm:t>
    </dgm:pt>
    <dgm:pt modelId="{ED97A58C-D885-4A5A-8C6C-50EF25B86C1B}" type="parTrans" cxnId="{DCD4E7D8-8127-4067-BBD8-CAF05211064D}">
      <dgm:prSet/>
      <dgm:spPr/>
      <dgm:t>
        <a:bodyPr/>
        <a:lstStyle/>
        <a:p>
          <a:endParaRPr lang="en-AU"/>
        </a:p>
      </dgm:t>
    </dgm:pt>
    <dgm:pt modelId="{0AC13AA1-1988-459F-AA82-286BC4C8A9BE}" type="sibTrans" cxnId="{DCD4E7D8-8127-4067-BBD8-CAF05211064D}">
      <dgm:prSet/>
      <dgm:spPr/>
      <dgm:t>
        <a:bodyPr/>
        <a:lstStyle/>
        <a:p>
          <a:endParaRPr lang="en-AU"/>
        </a:p>
      </dgm:t>
    </dgm:pt>
    <dgm:pt modelId="{B574E6B8-CDA6-4A65-A98D-186ADCF15CDF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1st speaker: easies, prebuttals</a:t>
          </a:r>
        </a:p>
      </dgm:t>
    </dgm:pt>
    <dgm:pt modelId="{905502A4-0D21-4080-9342-251164388412}" type="parTrans" cxnId="{3132BEE0-438D-4C42-A53F-A1DA502EBBE5}">
      <dgm:prSet/>
      <dgm:spPr/>
      <dgm:t>
        <a:bodyPr/>
        <a:lstStyle/>
        <a:p>
          <a:endParaRPr lang="en-AU"/>
        </a:p>
      </dgm:t>
    </dgm:pt>
    <dgm:pt modelId="{B935570E-76C8-4351-8E01-5CAC75D9715F}" type="sibTrans" cxnId="{3132BEE0-438D-4C42-A53F-A1DA502EBBE5}">
      <dgm:prSet/>
      <dgm:spPr/>
      <dgm:t>
        <a:bodyPr/>
        <a:lstStyle/>
        <a:p>
          <a:endParaRPr lang="en-AU"/>
        </a:p>
      </dgm:t>
    </dgm:pt>
    <dgm:pt modelId="{8064E40E-1670-4B0F-8551-879AF0CB6A9E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2nd speaker: spirit of motion, stakeholder analysis, „red flags”</a:t>
          </a:r>
        </a:p>
      </dgm:t>
    </dgm:pt>
    <dgm:pt modelId="{717173B3-1215-48D3-B192-9D5B2769A22A}" type="parTrans" cxnId="{434DCA77-BA89-4828-B31D-21B77C5A37C7}">
      <dgm:prSet/>
      <dgm:spPr/>
      <dgm:t>
        <a:bodyPr/>
        <a:lstStyle/>
        <a:p>
          <a:endParaRPr lang="en-AU"/>
        </a:p>
      </dgm:t>
    </dgm:pt>
    <dgm:pt modelId="{578AFFB7-6719-4F6C-B48F-2C386FBD9A56}" type="sibTrans" cxnId="{434DCA77-BA89-4828-B31D-21B77C5A37C7}">
      <dgm:prSet/>
      <dgm:spPr/>
      <dgm:t>
        <a:bodyPr/>
        <a:lstStyle/>
        <a:p>
          <a:endParaRPr lang="en-AU"/>
        </a:p>
      </dgm:t>
    </dgm:pt>
    <dgm:pt modelId="{9E82D251-305D-457C-B0AB-7C20AE375F0C}">
      <dgm:prSet/>
      <dgm:spPr>
        <a:solidFill>
          <a:srgbClr val="92D050"/>
        </a:solidFill>
      </dgm:spPr>
      <dgm:t>
        <a:bodyPr/>
        <a:lstStyle/>
        <a:p>
          <a:r>
            <a:rPr lang="hu-HU" b="1" dirty="0"/>
            <a:t>6-10: catch-up</a:t>
          </a:r>
        </a:p>
      </dgm:t>
    </dgm:pt>
    <dgm:pt modelId="{5148C9FD-971D-44F2-9889-0B2DAFE82BC6}" type="parTrans" cxnId="{25E6948B-427B-419B-8A5E-221D6A673738}">
      <dgm:prSet/>
      <dgm:spPr/>
      <dgm:t>
        <a:bodyPr/>
        <a:lstStyle/>
        <a:p>
          <a:endParaRPr lang="en-AU"/>
        </a:p>
      </dgm:t>
    </dgm:pt>
    <dgm:pt modelId="{97C3A470-2C59-4F0B-8D15-3D213F0205E5}" type="sibTrans" cxnId="{25E6948B-427B-419B-8A5E-221D6A673738}">
      <dgm:prSet/>
      <dgm:spPr/>
      <dgm:t>
        <a:bodyPr/>
        <a:lstStyle/>
        <a:p>
          <a:endParaRPr lang="en-AU"/>
        </a:p>
      </dgm:t>
    </dgm:pt>
    <dgm:pt modelId="{D98C5069-0389-4E5E-8659-433FB41E569F}">
      <dgm:prSet/>
      <dgm:spPr>
        <a:solidFill>
          <a:schemeClr val="accent2"/>
        </a:solidFill>
      </dgm:spPr>
      <dgm:t>
        <a:bodyPr/>
        <a:lstStyle/>
        <a:p>
          <a:r>
            <a:rPr lang="hu-HU" b="1">
              <a:solidFill>
                <a:schemeClr val="tx1"/>
              </a:solidFill>
            </a:rPr>
            <a:t>2nd speaker starts: helps to set up storyline and advanced arguments</a:t>
          </a:r>
          <a:endParaRPr lang="hu-HU" b="1" dirty="0">
            <a:solidFill>
              <a:schemeClr val="tx1"/>
            </a:solidFill>
          </a:endParaRPr>
        </a:p>
      </dgm:t>
    </dgm:pt>
    <dgm:pt modelId="{ACF08219-0E9A-4868-AD0D-D220E0722361}" type="parTrans" cxnId="{16092D14-3256-4B7A-A6FF-69A62A0B32C6}">
      <dgm:prSet/>
      <dgm:spPr/>
      <dgm:t>
        <a:bodyPr/>
        <a:lstStyle/>
        <a:p>
          <a:endParaRPr lang="en-AU"/>
        </a:p>
      </dgm:t>
    </dgm:pt>
    <dgm:pt modelId="{50F3FDAD-601B-4324-BF37-2874D9318772}" type="sibTrans" cxnId="{16092D14-3256-4B7A-A6FF-69A62A0B32C6}">
      <dgm:prSet/>
      <dgm:spPr/>
      <dgm:t>
        <a:bodyPr/>
        <a:lstStyle/>
        <a:p>
          <a:endParaRPr lang="en-AU"/>
        </a:p>
      </dgm:t>
    </dgm:pt>
    <dgm:pt modelId="{87938B45-1DE1-4AC3-895D-CF299760A71D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1st speaker follows up and connects stakeholders with easies</a:t>
          </a:r>
        </a:p>
      </dgm:t>
    </dgm:pt>
    <dgm:pt modelId="{D2DFFD4C-8D72-4730-98FD-D30D59798851}" type="parTrans" cxnId="{44A886B7-8ED1-4A9F-95FA-90B7CEB57CBE}">
      <dgm:prSet/>
      <dgm:spPr/>
      <dgm:t>
        <a:bodyPr/>
        <a:lstStyle/>
        <a:p>
          <a:endParaRPr lang="en-AU"/>
        </a:p>
      </dgm:t>
    </dgm:pt>
    <dgm:pt modelId="{03688337-4A6F-464E-9AA3-D3E5B1626B1E}" type="sibTrans" cxnId="{44A886B7-8ED1-4A9F-95FA-90B7CEB57CBE}">
      <dgm:prSet/>
      <dgm:spPr/>
      <dgm:t>
        <a:bodyPr/>
        <a:lstStyle/>
        <a:p>
          <a:endParaRPr lang="en-AU"/>
        </a:p>
      </dgm:t>
    </dgm:pt>
    <dgm:pt modelId="{7E022118-F2DC-46EC-A38F-0BE5114401DF}">
      <dgm:prSet/>
      <dgm:spPr>
        <a:solidFill>
          <a:schemeClr val="accent6"/>
        </a:solidFill>
      </dgm:spPr>
      <dgm:t>
        <a:bodyPr/>
        <a:lstStyle/>
        <a:p>
          <a:r>
            <a:rPr lang="hu-HU" b="1"/>
            <a:t>11-13: Filtering</a:t>
          </a:r>
          <a:endParaRPr lang="hu-HU" b="1" dirty="0"/>
        </a:p>
      </dgm:t>
    </dgm:pt>
    <dgm:pt modelId="{1ECF687E-8725-4E13-B13E-480EEA1E5C3C}" type="parTrans" cxnId="{865EF83B-9847-4B80-A06A-71BF4B70953A}">
      <dgm:prSet/>
      <dgm:spPr/>
      <dgm:t>
        <a:bodyPr/>
        <a:lstStyle/>
        <a:p>
          <a:endParaRPr lang="en-AU"/>
        </a:p>
      </dgm:t>
    </dgm:pt>
    <dgm:pt modelId="{7E5CD5DD-B88A-489B-B837-CFDDF7458238}" type="sibTrans" cxnId="{865EF83B-9847-4B80-A06A-71BF4B70953A}">
      <dgm:prSet/>
      <dgm:spPr/>
      <dgm:t>
        <a:bodyPr/>
        <a:lstStyle/>
        <a:p>
          <a:endParaRPr lang="en-AU"/>
        </a:p>
      </dgm:t>
    </dgm:pt>
    <dgm:pt modelId="{610212AE-09CF-44C3-871C-EF7109EFB194}">
      <dgm:prSet/>
      <dgm:spPr>
        <a:solidFill>
          <a:schemeClr val="accent2"/>
        </a:solidFill>
      </dgm:spPr>
      <dgm:t>
        <a:bodyPr/>
        <a:lstStyle/>
        <a:p>
          <a:r>
            <a:rPr lang="hu-HU" b="1">
              <a:solidFill>
                <a:schemeClr val="tx1"/>
              </a:solidFill>
            </a:rPr>
            <a:t>2nd speaker may input advanced arguments</a:t>
          </a:r>
          <a:endParaRPr lang="hu-HU" b="1" dirty="0">
            <a:solidFill>
              <a:schemeClr val="tx1"/>
            </a:solidFill>
          </a:endParaRPr>
        </a:p>
      </dgm:t>
    </dgm:pt>
    <dgm:pt modelId="{E9BD6948-79E3-46DD-BBD1-02CA684A0AFB}" type="parTrans" cxnId="{BF8C709E-5B06-457A-A09A-90E3ADD6FDFD}">
      <dgm:prSet/>
      <dgm:spPr/>
      <dgm:t>
        <a:bodyPr/>
        <a:lstStyle/>
        <a:p>
          <a:endParaRPr lang="en-AU"/>
        </a:p>
      </dgm:t>
    </dgm:pt>
    <dgm:pt modelId="{C23C82E3-5B51-4EE3-8744-3CE42977A8FA}" type="sibTrans" cxnId="{BF8C709E-5B06-457A-A09A-90E3ADD6FDFD}">
      <dgm:prSet/>
      <dgm:spPr/>
      <dgm:t>
        <a:bodyPr/>
        <a:lstStyle/>
        <a:p>
          <a:endParaRPr lang="en-AU"/>
        </a:p>
      </dgm:t>
    </dgm:pt>
    <dgm:pt modelId="{36EE0028-24CE-4AEA-9C04-AAF0BE9B7269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1st speaker filters down arguments</a:t>
          </a:r>
        </a:p>
      </dgm:t>
    </dgm:pt>
    <dgm:pt modelId="{36A849BC-0C20-4ECD-85DC-2C30B372BA37}" type="parTrans" cxnId="{6AFD4B98-57AB-4688-BD27-A39255652448}">
      <dgm:prSet/>
      <dgm:spPr/>
      <dgm:t>
        <a:bodyPr/>
        <a:lstStyle/>
        <a:p>
          <a:endParaRPr lang="en-AU"/>
        </a:p>
      </dgm:t>
    </dgm:pt>
    <dgm:pt modelId="{024675C0-47BB-412F-BA58-D7F68643BB76}" type="sibTrans" cxnId="{6AFD4B98-57AB-4688-BD27-A39255652448}">
      <dgm:prSet/>
      <dgm:spPr/>
      <dgm:t>
        <a:bodyPr/>
        <a:lstStyle/>
        <a:p>
          <a:endParaRPr lang="en-AU"/>
        </a:p>
      </dgm:t>
    </dgm:pt>
    <dgm:pt modelId="{579477B6-917E-4ED0-80FB-42090702F11B}">
      <dgm:prSet/>
      <dgm:spPr>
        <a:solidFill>
          <a:srgbClr val="7030A0"/>
        </a:solidFill>
      </dgm:spPr>
      <dgm:t>
        <a:bodyPr/>
        <a:lstStyle/>
        <a:p>
          <a:r>
            <a:rPr lang="hu-HU" b="1"/>
            <a:t>14-15: Structure</a:t>
          </a:r>
          <a:endParaRPr lang="hu-HU" b="1" dirty="0"/>
        </a:p>
      </dgm:t>
    </dgm:pt>
    <dgm:pt modelId="{5DF773C7-C2B6-4AAF-99D8-D9550C09DCE8}" type="parTrans" cxnId="{17AE57D3-00D2-421D-941C-AA02821E3812}">
      <dgm:prSet/>
      <dgm:spPr/>
      <dgm:t>
        <a:bodyPr/>
        <a:lstStyle/>
        <a:p>
          <a:endParaRPr lang="en-AU"/>
        </a:p>
      </dgm:t>
    </dgm:pt>
    <dgm:pt modelId="{44EE41E5-D74A-43A7-9167-EB70652D8486}" type="sibTrans" cxnId="{17AE57D3-00D2-421D-941C-AA02821E3812}">
      <dgm:prSet/>
      <dgm:spPr/>
      <dgm:t>
        <a:bodyPr/>
        <a:lstStyle/>
        <a:p>
          <a:endParaRPr lang="en-AU"/>
        </a:p>
      </dgm:t>
    </dgm:pt>
    <dgm:pt modelId="{8148C11C-60F3-40E8-8F0A-5AFC6006C3CD}">
      <dgm:prSet/>
      <dgm:spPr>
        <a:solidFill>
          <a:schemeClr val="accent2"/>
        </a:solidFill>
      </dgm:spPr>
      <dgm:t>
        <a:bodyPr/>
        <a:lstStyle/>
        <a:p>
          <a:r>
            <a:rPr lang="hu-HU" b="1">
              <a:solidFill>
                <a:schemeClr val="tx1"/>
              </a:solidFill>
            </a:rPr>
            <a:t>2nd speaker thinks about strong POI-s</a:t>
          </a:r>
          <a:endParaRPr lang="hu-HU" b="1" dirty="0">
            <a:solidFill>
              <a:schemeClr val="tx1"/>
            </a:solidFill>
          </a:endParaRPr>
        </a:p>
      </dgm:t>
    </dgm:pt>
    <dgm:pt modelId="{2C8918E2-79EC-47CA-9554-B34454C78C0E}" type="parTrans" cxnId="{FCA19259-EC51-4B24-AAB9-559A2691575A}">
      <dgm:prSet/>
      <dgm:spPr/>
      <dgm:t>
        <a:bodyPr/>
        <a:lstStyle/>
        <a:p>
          <a:endParaRPr lang="en-AU"/>
        </a:p>
      </dgm:t>
    </dgm:pt>
    <dgm:pt modelId="{C550688F-332A-4D50-AC34-2598B32E439B}" type="sibTrans" cxnId="{FCA19259-EC51-4B24-AAB9-559A2691575A}">
      <dgm:prSet/>
      <dgm:spPr/>
      <dgm:t>
        <a:bodyPr/>
        <a:lstStyle/>
        <a:p>
          <a:endParaRPr lang="en-AU"/>
        </a:p>
      </dgm:t>
    </dgm:pt>
    <dgm:pt modelId="{CDCB6763-7805-41D8-AA5E-48E0B017B282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1st speaker clears their head for the 1st speech</a:t>
          </a:r>
          <a:endParaRPr lang="en-AU" b="1" dirty="0">
            <a:solidFill>
              <a:schemeClr val="bg1"/>
            </a:solidFill>
          </a:endParaRPr>
        </a:p>
      </dgm:t>
    </dgm:pt>
    <dgm:pt modelId="{5DD5FE28-6615-4455-8903-64E497BC0D81}" type="parTrans" cxnId="{8BB56CA8-7013-4190-86D4-D31904C0E241}">
      <dgm:prSet/>
      <dgm:spPr/>
      <dgm:t>
        <a:bodyPr/>
        <a:lstStyle/>
        <a:p>
          <a:endParaRPr lang="en-AU"/>
        </a:p>
      </dgm:t>
    </dgm:pt>
    <dgm:pt modelId="{0F1F74A3-3DA2-4E34-9BC7-43494DD1A42B}" type="sibTrans" cxnId="{8BB56CA8-7013-4190-86D4-D31904C0E241}">
      <dgm:prSet/>
      <dgm:spPr/>
      <dgm:t>
        <a:bodyPr/>
        <a:lstStyle/>
        <a:p>
          <a:endParaRPr lang="en-AU"/>
        </a:p>
      </dgm:t>
    </dgm:pt>
    <dgm:pt modelId="{7F017E5D-92ED-46C0-9115-582F86EE99FB}" type="pres">
      <dgm:prSet presAssocID="{5F122FF2-53E1-4128-A5D7-4AEB3ABC6608}" presName="Name0" presStyleCnt="0">
        <dgm:presLayoutVars>
          <dgm:dir/>
          <dgm:animLvl val="lvl"/>
          <dgm:resizeHandles val="exact"/>
        </dgm:presLayoutVars>
      </dgm:prSet>
      <dgm:spPr/>
    </dgm:pt>
    <dgm:pt modelId="{3CB63798-4709-42C0-A5FA-6B755CB2DA6A}" type="pres">
      <dgm:prSet presAssocID="{D63E9C40-68B9-423D-8C9C-E2F29223C318}" presName="composite" presStyleCnt="0"/>
      <dgm:spPr/>
    </dgm:pt>
    <dgm:pt modelId="{1F7EA902-88D0-4125-BF60-782CDCE62F8C}" type="pres">
      <dgm:prSet presAssocID="{D63E9C40-68B9-423D-8C9C-E2F29223C31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095E8E-CAAD-49B7-8D93-1835083DCAE8}" type="pres">
      <dgm:prSet presAssocID="{D63E9C40-68B9-423D-8C9C-E2F29223C318}" presName="desTx" presStyleLbl="revTx" presStyleIdx="0" presStyleCnt="4">
        <dgm:presLayoutVars>
          <dgm:bulletEnabled val="1"/>
        </dgm:presLayoutVars>
      </dgm:prSet>
      <dgm:spPr/>
    </dgm:pt>
    <dgm:pt modelId="{0B8C1A1F-77A3-4D30-A594-6FA6CDD12233}" type="pres">
      <dgm:prSet presAssocID="{0AC13AA1-1988-459F-AA82-286BC4C8A9BE}" presName="space" presStyleCnt="0"/>
      <dgm:spPr/>
    </dgm:pt>
    <dgm:pt modelId="{04E0082F-364C-4AA5-BD54-AA34CF581D00}" type="pres">
      <dgm:prSet presAssocID="{9E82D251-305D-457C-B0AB-7C20AE375F0C}" presName="composite" presStyleCnt="0"/>
      <dgm:spPr/>
    </dgm:pt>
    <dgm:pt modelId="{62E8CDB8-DF3C-4EDB-9808-E53A25EA235A}" type="pres">
      <dgm:prSet presAssocID="{9E82D251-305D-457C-B0AB-7C20AE375F0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505B3-B7EC-42C5-9BA3-77249CA00EA1}" type="pres">
      <dgm:prSet presAssocID="{9E82D251-305D-457C-B0AB-7C20AE375F0C}" presName="desTx" presStyleLbl="revTx" presStyleIdx="1" presStyleCnt="4">
        <dgm:presLayoutVars>
          <dgm:bulletEnabled val="1"/>
        </dgm:presLayoutVars>
      </dgm:prSet>
      <dgm:spPr/>
    </dgm:pt>
    <dgm:pt modelId="{150372D1-96CF-41F7-8007-031A91E45CD3}" type="pres">
      <dgm:prSet presAssocID="{97C3A470-2C59-4F0B-8D15-3D213F0205E5}" presName="space" presStyleCnt="0"/>
      <dgm:spPr/>
    </dgm:pt>
    <dgm:pt modelId="{B5EBDD75-0AB8-4905-ACD7-1B1B5F67CBEF}" type="pres">
      <dgm:prSet presAssocID="{7E022118-F2DC-46EC-A38F-0BE5114401DF}" presName="composite" presStyleCnt="0"/>
      <dgm:spPr/>
    </dgm:pt>
    <dgm:pt modelId="{90394F66-23D1-4FAC-86C0-0CD8C2E6E00C}" type="pres">
      <dgm:prSet presAssocID="{7E022118-F2DC-46EC-A38F-0BE5114401D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FFAE67-5D41-4966-B747-35191322CE2C}" type="pres">
      <dgm:prSet presAssocID="{7E022118-F2DC-46EC-A38F-0BE5114401DF}" presName="desTx" presStyleLbl="revTx" presStyleIdx="2" presStyleCnt="4">
        <dgm:presLayoutVars>
          <dgm:bulletEnabled val="1"/>
        </dgm:presLayoutVars>
      </dgm:prSet>
      <dgm:spPr/>
    </dgm:pt>
    <dgm:pt modelId="{D4F66678-A7A9-4FA2-AD94-D3AFFA593710}" type="pres">
      <dgm:prSet presAssocID="{7E5CD5DD-B88A-489B-B837-CFDDF7458238}" presName="space" presStyleCnt="0"/>
      <dgm:spPr/>
    </dgm:pt>
    <dgm:pt modelId="{D8ACA710-5B5A-4C6F-9F3E-EC8A1712054D}" type="pres">
      <dgm:prSet presAssocID="{579477B6-917E-4ED0-80FB-42090702F11B}" presName="composite" presStyleCnt="0"/>
      <dgm:spPr/>
    </dgm:pt>
    <dgm:pt modelId="{98505037-D708-4F7B-BCF8-A070B52BA463}" type="pres">
      <dgm:prSet presAssocID="{579477B6-917E-4ED0-80FB-42090702F11B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F07C230-0A45-4BA7-A39D-B46BEBE14137}" type="pres">
      <dgm:prSet presAssocID="{579477B6-917E-4ED0-80FB-42090702F11B}" presName="desTx" presStyleLbl="revTx" presStyleIdx="3" presStyleCnt="4">
        <dgm:presLayoutVars>
          <dgm:bulletEnabled val="1"/>
        </dgm:presLayoutVars>
      </dgm:prSet>
      <dgm:spPr/>
    </dgm:pt>
  </dgm:ptLst>
  <dgm:cxnLst>
    <dgm:cxn modelId="{254D5A04-9508-45E5-AD6E-4393A6B2F6DB}" type="presOf" srcId="{7E022118-F2DC-46EC-A38F-0BE5114401DF}" destId="{90394F66-23D1-4FAC-86C0-0CD8C2E6E00C}" srcOrd="0" destOrd="0" presId="urn:microsoft.com/office/officeart/2005/8/layout/chevron1"/>
    <dgm:cxn modelId="{16092D14-3256-4B7A-A6FF-69A62A0B32C6}" srcId="{9E82D251-305D-457C-B0AB-7C20AE375F0C}" destId="{D98C5069-0389-4E5E-8659-433FB41E569F}" srcOrd="0" destOrd="0" parTransId="{ACF08219-0E9A-4868-AD0D-D220E0722361}" sibTransId="{50F3FDAD-601B-4324-BF37-2874D9318772}"/>
    <dgm:cxn modelId="{5E1B251B-9220-45AE-A141-75909FBA3B8E}" type="presOf" srcId="{36EE0028-24CE-4AEA-9C04-AAF0BE9B7269}" destId="{19FFAE67-5D41-4966-B747-35191322CE2C}" srcOrd="0" destOrd="1" presId="urn:microsoft.com/office/officeart/2005/8/layout/chevron1"/>
    <dgm:cxn modelId="{3FB82A2C-51AA-4AEE-ABE0-A81BEFEFC232}" type="presOf" srcId="{CDCB6763-7805-41D8-AA5E-48E0B017B282}" destId="{9F07C230-0A45-4BA7-A39D-B46BEBE14137}" srcOrd="0" destOrd="1" presId="urn:microsoft.com/office/officeart/2005/8/layout/chevron1"/>
    <dgm:cxn modelId="{25AEF62F-8ED9-43D8-A831-EDFB08F02D89}" type="presOf" srcId="{9E82D251-305D-457C-B0AB-7C20AE375F0C}" destId="{62E8CDB8-DF3C-4EDB-9808-E53A25EA235A}" srcOrd="0" destOrd="0" presId="urn:microsoft.com/office/officeart/2005/8/layout/chevron1"/>
    <dgm:cxn modelId="{BA650F35-9FBD-46AF-98D9-73D19277DB3B}" type="presOf" srcId="{D63E9C40-68B9-423D-8C9C-E2F29223C318}" destId="{1F7EA902-88D0-4125-BF60-782CDCE62F8C}" srcOrd="0" destOrd="0" presId="urn:microsoft.com/office/officeart/2005/8/layout/chevron1"/>
    <dgm:cxn modelId="{865EF83B-9847-4B80-A06A-71BF4B70953A}" srcId="{5F122FF2-53E1-4128-A5D7-4AEB3ABC6608}" destId="{7E022118-F2DC-46EC-A38F-0BE5114401DF}" srcOrd="2" destOrd="0" parTransId="{1ECF687E-8725-4E13-B13E-480EEA1E5C3C}" sibTransId="{7E5CD5DD-B88A-489B-B837-CFDDF7458238}"/>
    <dgm:cxn modelId="{219DA65B-C128-4F9B-8DF3-79F351EF60A1}" type="presOf" srcId="{D98C5069-0389-4E5E-8659-433FB41E569F}" destId="{A1A505B3-B7EC-42C5-9BA3-77249CA00EA1}" srcOrd="0" destOrd="0" presId="urn:microsoft.com/office/officeart/2005/8/layout/chevron1"/>
    <dgm:cxn modelId="{304B6151-A574-4C0F-BCBF-C5710D6AEB14}" type="presOf" srcId="{5F122FF2-53E1-4128-A5D7-4AEB3ABC6608}" destId="{7F017E5D-92ED-46C0-9115-582F86EE99FB}" srcOrd="0" destOrd="0" presId="urn:microsoft.com/office/officeart/2005/8/layout/chevron1"/>
    <dgm:cxn modelId="{434DCA77-BA89-4828-B31D-21B77C5A37C7}" srcId="{D63E9C40-68B9-423D-8C9C-E2F29223C318}" destId="{8064E40E-1670-4B0F-8551-879AF0CB6A9E}" srcOrd="1" destOrd="0" parTransId="{717173B3-1215-48D3-B192-9D5B2769A22A}" sibTransId="{578AFFB7-6719-4F6C-B48F-2C386FBD9A56}"/>
    <dgm:cxn modelId="{F78D7C58-EB4D-4C20-8F66-C8FD4E165680}" type="presOf" srcId="{8148C11C-60F3-40E8-8F0A-5AFC6006C3CD}" destId="{9F07C230-0A45-4BA7-A39D-B46BEBE14137}" srcOrd="0" destOrd="0" presId="urn:microsoft.com/office/officeart/2005/8/layout/chevron1"/>
    <dgm:cxn modelId="{FCA19259-EC51-4B24-AAB9-559A2691575A}" srcId="{579477B6-917E-4ED0-80FB-42090702F11B}" destId="{8148C11C-60F3-40E8-8F0A-5AFC6006C3CD}" srcOrd="0" destOrd="0" parTransId="{2C8918E2-79EC-47CA-9554-B34454C78C0E}" sibTransId="{C550688F-332A-4D50-AC34-2598B32E439B}"/>
    <dgm:cxn modelId="{CEAFB35A-E2C8-4B9B-BEC8-891412BF12E7}" type="presOf" srcId="{610212AE-09CF-44C3-871C-EF7109EFB194}" destId="{19FFAE67-5D41-4966-B747-35191322CE2C}" srcOrd="0" destOrd="0" presId="urn:microsoft.com/office/officeart/2005/8/layout/chevron1"/>
    <dgm:cxn modelId="{157E0A83-F587-42C7-BC20-F41E24C78BD6}" type="presOf" srcId="{8064E40E-1670-4B0F-8551-879AF0CB6A9E}" destId="{31095E8E-CAAD-49B7-8D93-1835083DCAE8}" srcOrd="0" destOrd="1" presId="urn:microsoft.com/office/officeart/2005/8/layout/chevron1"/>
    <dgm:cxn modelId="{8492898A-C5B4-43A9-8C53-B5F3FAF2FF9E}" type="presOf" srcId="{B574E6B8-CDA6-4A65-A98D-186ADCF15CDF}" destId="{31095E8E-CAAD-49B7-8D93-1835083DCAE8}" srcOrd="0" destOrd="0" presId="urn:microsoft.com/office/officeart/2005/8/layout/chevron1"/>
    <dgm:cxn modelId="{25E6948B-427B-419B-8A5E-221D6A673738}" srcId="{5F122FF2-53E1-4128-A5D7-4AEB3ABC6608}" destId="{9E82D251-305D-457C-B0AB-7C20AE375F0C}" srcOrd="1" destOrd="0" parTransId="{5148C9FD-971D-44F2-9889-0B2DAFE82BC6}" sibTransId="{97C3A470-2C59-4F0B-8D15-3D213F0205E5}"/>
    <dgm:cxn modelId="{6AFD4B98-57AB-4688-BD27-A39255652448}" srcId="{7E022118-F2DC-46EC-A38F-0BE5114401DF}" destId="{36EE0028-24CE-4AEA-9C04-AAF0BE9B7269}" srcOrd="1" destOrd="0" parTransId="{36A849BC-0C20-4ECD-85DC-2C30B372BA37}" sibTransId="{024675C0-47BB-412F-BA58-D7F68643BB76}"/>
    <dgm:cxn modelId="{BF8C709E-5B06-457A-A09A-90E3ADD6FDFD}" srcId="{7E022118-F2DC-46EC-A38F-0BE5114401DF}" destId="{610212AE-09CF-44C3-871C-EF7109EFB194}" srcOrd="0" destOrd="0" parTransId="{E9BD6948-79E3-46DD-BBD1-02CA684A0AFB}" sibTransId="{C23C82E3-5B51-4EE3-8744-3CE42977A8FA}"/>
    <dgm:cxn modelId="{8BB56CA8-7013-4190-86D4-D31904C0E241}" srcId="{579477B6-917E-4ED0-80FB-42090702F11B}" destId="{CDCB6763-7805-41D8-AA5E-48E0B017B282}" srcOrd="1" destOrd="0" parTransId="{5DD5FE28-6615-4455-8903-64E497BC0D81}" sibTransId="{0F1F74A3-3DA2-4E34-9BC7-43494DD1A42B}"/>
    <dgm:cxn modelId="{44A886B7-8ED1-4A9F-95FA-90B7CEB57CBE}" srcId="{9E82D251-305D-457C-B0AB-7C20AE375F0C}" destId="{87938B45-1DE1-4AC3-895D-CF299760A71D}" srcOrd="1" destOrd="0" parTransId="{D2DFFD4C-8D72-4730-98FD-D30D59798851}" sibTransId="{03688337-4A6F-464E-9AA3-D3E5B1626B1E}"/>
    <dgm:cxn modelId="{17AE57D3-00D2-421D-941C-AA02821E3812}" srcId="{5F122FF2-53E1-4128-A5D7-4AEB3ABC6608}" destId="{579477B6-917E-4ED0-80FB-42090702F11B}" srcOrd="3" destOrd="0" parTransId="{5DF773C7-C2B6-4AAF-99D8-D9550C09DCE8}" sibTransId="{44EE41E5-D74A-43A7-9167-EB70652D8486}"/>
    <dgm:cxn modelId="{DCD4E7D8-8127-4067-BBD8-CAF05211064D}" srcId="{5F122FF2-53E1-4128-A5D7-4AEB3ABC6608}" destId="{D63E9C40-68B9-423D-8C9C-E2F29223C318}" srcOrd="0" destOrd="0" parTransId="{ED97A58C-D885-4A5A-8C6C-50EF25B86C1B}" sibTransId="{0AC13AA1-1988-459F-AA82-286BC4C8A9BE}"/>
    <dgm:cxn modelId="{3132BEE0-438D-4C42-A53F-A1DA502EBBE5}" srcId="{D63E9C40-68B9-423D-8C9C-E2F29223C318}" destId="{B574E6B8-CDA6-4A65-A98D-186ADCF15CDF}" srcOrd="0" destOrd="0" parTransId="{905502A4-0D21-4080-9342-251164388412}" sibTransId="{B935570E-76C8-4351-8E01-5CAC75D9715F}"/>
    <dgm:cxn modelId="{759B63ED-0292-48F0-ABE6-ECE665936A07}" type="presOf" srcId="{87938B45-1DE1-4AC3-895D-CF299760A71D}" destId="{A1A505B3-B7EC-42C5-9BA3-77249CA00EA1}" srcOrd="0" destOrd="1" presId="urn:microsoft.com/office/officeart/2005/8/layout/chevron1"/>
    <dgm:cxn modelId="{571BA7EE-432E-4A51-856D-E98AF97D840B}" type="presOf" srcId="{579477B6-917E-4ED0-80FB-42090702F11B}" destId="{98505037-D708-4F7B-BCF8-A070B52BA463}" srcOrd="0" destOrd="0" presId="urn:microsoft.com/office/officeart/2005/8/layout/chevron1"/>
    <dgm:cxn modelId="{1347F71E-BD2C-413F-923A-406A692BE524}" type="presParOf" srcId="{7F017E5D-92ED-46C0-9115-582F86EE99FB}" destId="{3CB63798-4709-42C0-A5FA-6B755CB2DA6A}" srcOrd="0" destOrd="0" presId="urn:microsoft.com/office/officeart/2005/8/layout/chevron1"/>
    <dgm:cxn modelId="{847352A4-F80F-490A-AA36-5E4F8C8CF936}" type="presParOf" srcId="{3CB63798-4709-42C0-A5FA-6B755CB2DA6A}" destId="{1F7EA902-88D0-4125-BF60-782CDCE62F8C}" srcOrd="0" destOrd="0" presId="urn:microsoft.com/office/officeart/2005/8/layout/chevron1"/>
    <dgm:cxn modelId="{AEC209FD-72A5-44C2-89F4-D03393D234F6}" type="presParOf" srcId="{3CB63798-4709-42C0-A5FA-6B755CB2DA6A}" destId="{31095E8E-CAAD-49B7-8D93-1835083DCAE8}" srcOrd="1" destOrd="0" presId="urn:microsoft.com/office/officeart/2005/8/layout/chevron1"/>
    <dgm:cxn modelId="{2DB5012D-15DB-45A6-B263-52EC71BA8B12}" type="presParOf" srcId="{7F017E5D-92ED-46C0-9115-582F86EE99FB}" destId="{0B8C1A1F-77A3-4D30-A594-6FA6CDD12233}" srcOrd="1" destOrd="0" presId="urn:microsoft.com/office/officeart/2005/8/layout/chevron1"/>
    <dgm:cxn modelId="{9220B511-D3F7-4566-B669-DD00D5F5CF9A}" type="presParOf" srcId="{7F017E5D-92ED-46C0-9115-582F86EE99FB}" destId="{04E0082F-364C-4AA5-BD54-AA34CF581D00}" srcOrd="2" destOrd="0" presId="urn:microsoft.com/office/officeart/2005/8/layout/chevron1"/>
    <dgm:cxn modelId="{07E22C13-9547-48D3-9A6F-5D3AED371D64}" type="presParOf" srcId="{04E0082F-364C-4AA5-BD54-AA34CF581D00}" destId="{62E8CDB8-DF3C-4EDB-9808-E53A25EA235A}" srcOrd="0" destOrd="0" presId="urn:microsoft.com/office/officeart/2005/8/layout/chevron1"/>
    <dgm:cxn modelId="{C3D01677-C999-4722-8E2B-C28B0AC6024A}" type="presParOf" srcId="{04E0082F-364C-4AA5-BD54-AA34CF581D00}" destId="{A1A505B3-B7EC-42C5-9BA3-77249CA00EA1}" srcOrd="1" destOrd="0" presId="urn:microsoft.com/office/officeart/2005/8/layout/chevron1"/>
    <dgm:cxn modelId="{75EB7845-282E-4C73-BDDF-01C1E9F6D6DE}" type="presParOf" srcId="{7F017E5D-92ED-46C0-9115-582F86EE99FB}" destId="{150372D1-96CF-41F7-8007-031A91E45CD3}" srcOrd="3" destOrd="0" presId="urn:microsoft.com/office/officeart/2005/8/layout/chevron1"/>
    <dgm:cxn modelId="{4A506C57-155C-41EA-83BF-8324E62933CF}" type="presParOf" srcId="{7F017E5D-92ED-46C0-9115-582F86EE99FB}" destId="{B5EBDD75-0AB8-4905-ACD7-1B1B5F67CBEF}" srcOrd="4" destOrd="0" presId="urn:microsoft.com/office/officeart/2005/8/layout/chevron1"/>
    <dgm:cxn modelId="{C680A589-BA41-4C98-BA74-A42E50A9DE1E}" type="presParOf" srcId="{B5EBDD75-0AB8-4905-ACD7-1B1B5F67CBEF}" destId="{90394F66-23D1-4FAC-86C0-0CD8C2E6E00C}" srcOrd="0" destOrd="0" presId="urn:microsoft.com/office/officeart/2005/8/layout/chevron1"/>
    <dgm:cxn modelId="{2AB9FF3C-13BC-406A-9E39-19247C76A9B7}" type="presParOf" srcId="{B5EBDD75-0AB8-4905-ACD7-1B1B5F67CBEF}" destId="{19FFAE67-5D41-4966-B747-35191322CE2C}" srcOrd="1" destOrd="0" presId="urn:microsoft.com/office/officeart/2005/8/layout/chevron1"/>
    <dgm:cxn modelId="{FF8CC554-F389-465A-A016-E4385A72A788}" type="presParOf" srcId="{7F017E5D-92ED-46C0-9115-582F86EE99FB}" destId="{D4F66678-A7A9-4FA2-AD94-D3AFFA593710}" srcOrd="5" destOrd="0" presId="urn:microsoft.com/office/officeart/2005/8/layout/chevron1"/>
    <dgm:cxn modelId="{0E7A5445-AE72-47B6-93DD-1DD4EE26881D}" type="presParOf" srcId="{7F017E5D-92ED-46C0-9115-582F86EE99FB}" destId="{D8ACA710-5B5A-4C6F-9F3E-EC8A1712054D}" srcOrd="6" destOrd="0" presId="urn:microsoft.com/office/officeart/2005/8/layout/chevron1"/>
    <dgm:cxn modelId="{9669BA59-2AFD-4D8C-84E0-474BDFD06E18}" type="presParOf" srcId="{D8ACA710-5B5A-4C6F-9F3E-EC8A1712054D}" destId="{98505037-D708-4F7B-BCF8-A070B52BA463}" srcOrd="0" destOrd="0" presId="urn:microsoft.com/office/officeart/2005/8/layout/chevron1"/>
    <dgm:cxn modelId="{93C873DE-ED3E-4920-85B9-4E37A99DEA53}" type="presParOf" srcId="{D8ACA710-5B5A-4C6F-9F3E-EC8A1712054D}" destId="{9F07C230-0A45-4BA7-A39D-B46BEBE1413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326D18-9219-4663-B1A1-3BA51ACCEF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CB7F7D6-6130-4148-BA58-A727118AFD95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/>
            <a:t>Easies</a:t>
          </a:r>
          <a:endParaRPr lang="en-AU" b="1" dirty="0"/>
        </a:p>
      </dgm:t>
    </dgm:pt>
    <dgm:pt modelId="{5A42D231-945F-47C3-A8D3-80BBCC2B075C}" type="parTrans" cxnId="{ECECACE7-0CCC-4317-86D3-2538623BF83B}">
      <dgm:prSet/>
      <dgm:spPr/>
      <dgm:t>
        <a:bodyPr/>
        <a:lstStyle/>
        <a:p>
          <a:endParaRPr lang="en-AU"/>
        </a:p>
      </dgm:t>
    </dgm:pt>
    <dgm:pt modelId="{890856DA-FF08-47F5-814B-CA83DC74A178}" type="sibTrans" cxnId="{ECECACE7-0CCC-4317-86D3-2538623BF83B}">
      <dgm:prSet/>
      <dgm:spPr/>
      <dgm:t>
        <a:bodyPr/>
        <a:lstStyle/>
        <a:p>
          <a:endParaRPr lang="en-AU"/>
        </a:p>
      </dgm:t>
    </dgm:pt>
    <dgm:pt modelId="{EF7D0F31-9F84-4C33-846C-F9773F443C67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/>
            <a:t>Prebuttals</a:t>
          </a:r>
          <a:endParaRPr lang="en-AU" b="1" dirty="0"/>
        </a:p>
      </dgm:t>
    </dgm:pt>
    <dgm:pt modelId="{0930AA61-C322-4433-B2C9-81355A281D39}" type="parTrans" cxnId="{FAE3FE98-8962-4AAF-AA80-748276121E0C}">
      <dgm:prSet/>
      <dgm:spPr/>
      <dgm:t>
        <a:bodyPr/>
        <a:lstStyle/>
        <a:p>
          <a:endParaRPr lang="en-AU"/>
        </a:p>
      </dgm:t>
    </dgm:pt>
    <dgm:pt modelId="{1EF9D2DC-8F6E-495A-8C50-A28A4E0CFC67}" type="sibTrans" cxnId="{FAE3FE98-8962-4AAF-AA80-748276121E0C}">
      <dgm:prSet/>
      <dgm:spPr/>
      <dgm:t>
        <a:bodyPr/>
        <a:lstStyle/>
        <a:p>
          <a:endParaRPr lang="en-AU"/>
        </a:p>
      </dgm:t>
    </dgm:pt>
    <dgm:pt modelId="{B503BBA3-BB00-45DE-A8F9-0C644DABF65A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„What is the debate?”</a:t>
          </a:r>
          <a:endParaRPr lang="en-AU" b="1" dirty="0">
            <a:solidFill>
              <a:schemeClr val="tx1"/>
            </a:solidFill>
          </a:endParaRPr>
        </a:p>
      </dgm:t>
    </dgm:pt>
    <dgm:pt modelId="{4EF10B83-B716-4519-8368-A2A132FA1FF4}" type="parTrans" cxnId="{4DFF903B-0322-4234-BB69-FDFA3986C363}">
      <dgm:prSet/>
      <dgm:spPr/>
      <dgm:t>
        <a:bodyPr/>
        <a:lstStyle/>
        <a:p>
          <a:endParaRPr lang="en-AU"/>
        </a:p>
      </dgm:t>
    </dgm:pt>
    <dgm:pt modelId="{C8103974-EA5C-4CF7-9D0D-A0EA1FC1A52B}" type="sibTrans" cxnId="{4DFF903B-0322-4234-BB69-FDFA3986C363}">
      <dgm:prSet/>
      <dgm:spPr/>
      <dgm:t>
        <a:bodyPr/>
        <a:lstStyle/>
        <a:p>
          <a:endParaRPr lang="en-AU"/>
        </a:p>
      </dgm:t>
    </dgm:pt>
    <dgm:pt modelId="{D0301B23-47EC-472F-A6A1-A55C4A6B45F1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Stakeholders</a:t>
          </a:r>
          <a:endParaRPr lang="en-AU" b="1" dirty="0">
            <a:solidFill>
              <a:schemeClr val="tx1"/>
            </a:solidFill>
          </a:endParaRPr>
        </a:p>
      </dgm:t>
    </dgm:pt>
    <dgm:pt modelId="{0C911157-3496-4B92-8E03-3C636860358F}" type="parTrans" cxnId="{C2678CCC-C087-4894-A366-DA674578F131}">
      <dgm:prSet/>
      <dgm:spPr/>
      <dgm:t>
        <a:bodyPr/>
        <a:lstStyle/>
        <a:p>
          <a:endParaRPr lang="en-AU"/>
        </a:p>
      </dgm:t>
    </dgm:pt>
    <dgm:pt modelId="{9D38E1E0-726F-4714-B6F9-54630C2209B9}" type="sibTrans" cxnId="{C2678CCC-C087-4894-A366-DA674578F131}">
      <dgm:prSet/>
      <dgm:spPr/>
      <dgm:t>
        <a:bodyPr/>
        <a:lstStyle/>
        <a:p>
          <a:endParaRPr lang="en-AU"/>
        </a:p>
      </dgm:t>
    </dgm:pt>
    <dgm:pt modelId="{2DDBBC95-3D11-420F-9804-AC318E961EC5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Red flags?</a:t>
          </a:r>
          <a:endParaRPr lang="en-AU" b="1" dirty="0">
            <a:solidFill>
              <a:schemeClr val="tx1"/>
            </a:solidFill>
          </a:endParaRPr>
        </a:p>
      </dgm:t>
    </dgm:pt>
    <dgm:pt modelId="{2609865B-1359-4C5B-9419-6790BA244E54}" type="parTrans" cxnId="{A668A9F4-9EC6-45BC-A8CB-BE0A4CFCF562}">
      <dgm:prSet/>
      <dgm:spPr/>
      <dgm:t>
        <a:bodyPr/>
        <a:lstStyle/>
        <a:p>
          <a:endParaRPr lang="en-AU"/>
        </a:p>
      </dgm:t>
    </dgm:pt>
    <dgm:pt modelId="{6FF9B063-21F3-4820-82D9-99BB69D5B42B}" type="sibTrans" cxnId="{A668A9F4-9EC6-45BC-A8CB-BE0A4CFCF562}">
      <dgm:prSet/>
      <dgm:spPr/>
      <dgm:t>
        <a:bodyPr/>
        <a:lstStyle/>
        <a:p>
          <a:endParaRPr lang="en-AU"/>
        </a:p>
      </dgm:t>
    </dgm:pt>
    <dgm:pt modelId="{6164679E-EFB3-4449-A315-5AA37E7A4B8B}" type="pres">
      <dgm:prSet presAssocID="{00326D18-9219-4663-B1A1-3BA51ACCEFCC}" presName="diagram" presStyleCnt="0">
        <dgm:presLayoutVars>
          <dgm:dir/>
          <dgm:resizeHandles val="exact"/>
        </dgm:presLayoutVars>
      </dgm:prSet>
      <dgm:spPr/>
    </dgm:pt>
    <dgm:pt modelId="{3424129B-C967-4BDD-A713-F910CF5D88F1}" type="pres">
      <dgm:prSet presAssocID="{0CB7F7D6-6130-4148-BA58-A727118AFD95}" presName="node" presStyleLbl="node1" presStyleIdx="0" presStyleCnt="5" custLinFactNeighborY="-1440">
        <dgm:presLayoutVars>
          <dgm:bulletEnabled val="1"/>
        </dgm:presLayoutVars>
      </dgm:prSet>
      <dgm:spPr/>
    </dgm:pt>
    <dgm:pt modelId="{968BD433-BE78-4D04-A9B3-028607C96075}" type="pres">
      <dgm:prSet presAssocID="{890856DA-FF08-47F5-814B-CA83DC74A178}" presName="sibTrans" presStyleCnt="0"/>
      <dgm:spPr/>
    </dgm:pt>
    <dgm:pt modelId="{29F464B1-C61E-410F-8473-43B23594CC9D}" type="pres">
      <dgm:prSet presAssocID="{EF7D0F31-9F84-4C33-846C-F9773F443C67}" presName="node" presStyleLbl="node1" presStyleIdx="1" presStyleCnt="5">
        <dgm:presLayoutVars>
          <dgm:bulletEnabled val="1"/>
        </dgm:presLayoutVars>
      </dgm:prSet>
      <dgm:spPr/>
    </dgm:pt>
    <dgm:pt modelId="{9CA7A22C-44A4-46E3-AB80-897B90EFA4D2}" type="pres">
      <dgm:prSet presAssocID="{1EF9D2DC-8F6E-495A-8C50-A28A4E0CFC67}" presName="sibTrans" presStyleCnt="0"/>
      <dgm:spPr/>
    </dgm:pt>
    <dgm:pt modelId="{FF0264AC-5F38-4038-91A5-073F558F63C0}" type="pres">
      <dgm:prSet presAssocID="{B503BBA3-BB00-45DE-A8F9-0C644DABF65A}" presName="node" presStyleLbl="node1" presStyleIdx="2" presStyleCnt="5">
        <dgm:presLayoutVars>
          <dgm:bulletEnabled val="1"/>
        </dgm:presLayoutVars>
      </dgm:prSet>
      <dgm:spPr/>
    </dgm:pt>
    <dgm:pt modelId="{8D0FDB21-3108-481B-813C-E7DA9AEDB31E}" type="pres">
      <dgm:prSet presAssocID="{C8103974-EA5C-4CF7-9D0D-A0EA1FC1A52B}" presName="sibTrans" presStyleCnt="0"/>
      <dgm:spPr/>
    </dgm:pt>
    <dgm:pt modelId="{1C822655-EA4F-456A-8CA6-E0E7667764F0}" type="pres">
      <dgm:prSet presAssocID="{D0301B23-47EC-472F-A6A1-A55C4A6B45F1}" presName="node" presStyleLbl="node1" presStyleIdx="3" presStyleCnt="5">
        <dgm:presLayoutVars>
          <dgm:bulletEnabled val="1"/>
        </dgm:presLayoutVars>
      </dgm:prSet>
      <dgm:spPr/>
    </dgm:pt>
    <dgm:pt modelId="{DD60C7E9-FBC0-4A32-B49D-A1E9FD5BE6F0}" type="pres">
      <dgm:prSet presAssocID="{9D38E1E0-726F-4714-B6F9-54630C2209B9}" presName="sibTrans" presStyleCnt="0"/>
      <dgm:spPr/>
    </dgm:pt>
    <dgm:pt modelId="{A175BC0F-3732-4B58-B00C-DB987D4D7409}" type="pres">
      <dgm:prSet presAssocID="{2DDBBC95-3D11-420F-9804-AC318E961EC5}" presName="node" presStyleLbl="node1" presStyleIdx="4" presStyleCnt="5">
        <dgm:presLayoutVars>
          <dgm:bulletEnabled val="1"/>
        </dgm:presLayoutVars>
      </dgm:prSet>
      <dgm:spPr/>
    </dgm:pt>
  </dgm:ptLst>
  <dgm:cxnLst>
    <dgm:cxn modelId="{2B691A01-4B2C-40B7-95B0-A8D0D8B15216}" type="presOf" srcId="{00326D18-9219-4663-B1A1-3BA51ACCEFCC}" destId="{6164679E-EFB3-4449-A315-5AA37E7A4B8B}" srcOrd="0" destOrd="0" presId="urn:microsoft.com/office/officeart/2005/8/layout/default"/>
    <dgm:cxn modelId="{A9ACF715-0CCB-4709-9253-756705150DD6}" type="presOf" srcId="{D0301B23-47EC-472F-A6A1-A55C4A6B45F1}" destId="{1C822655-EA4F-456A-8CA6-E0E7667764F0}" srcOrd="0" destOrd="0" presId="urn:microsoft.com/office/officeart/2005/8/layout/default"/>
    <dgm:cxn modelId="{0E98B124-C678-48C9-826D-0EC188F8F42C}" type="presOf" srcId="{2DDBBC95-3D11-420F-9804-AC318E961EC5}" destId="{A175BC0F-3732-4B58-B00C-DB987D4D7409}" srcOrd="0" destOrd="0" presId="urn:microsoft.com/office/officeart/2005/8/layout/default"/>
    <dgm:cxn modelId="{4DFF903B-0322-4234-BB69-FDFA3986C363}" srcId="{00326D18-9219-4663-B1A1-3BA51ACCEFCC}" destId="{B503BBA3-BB00-45DE-A8F9-0C644DABF65A}" srcOrd="2" destOrd="0" parTransId="{4EF10B83-B716-4519-8368-A2A132FA1FF4}" sibTransId="{C8103974-EA5C-4CF7-9D0D-A0EA1FC1A52B}"/>
    <dgm:cxn modelId="{C379D35E-AD53-43C2-84F1-990EDD9FA638}" type="presOf" srcId="{B503BBA3-BB00-45DE-A8F9-0C644DABF65A}" destId="{FF0264AC-5F38-4038-91A5-073F558F63C0}" srcOrd="0" destOrd="0" presId="urn:microsoft.com/office/officeart/2005/8/layout/default"/>
    <dgm:cxn modelId="{FAE3FE98-8962-4AAF-AA80-748276121E0C}" srcId="{00326D18-9219-4663-B1A1-3BA51ACCEFCC}" destId="{EF7D0F31-9F84-4C33-846C-F9773F443C67}" srcOrd="1" destOrd="0" parTransId="{0930AA61-C322-4433-B2C9-81355A281D39}" sibTransId="{1EF9D2DC-8F6E-495A-8C50-A28A4E0CFC67}"/>
    <dgm:cxn modelId="{1C7F6DA3-5F47-4280-8BF6-C9AB9CE3C90F}" type="presOf" srcId="{EF7D0F31-9F84-4C33-846C-F9773F443C67}" destId="{29F464B1-C61E-410F-8473-43B23594CC9D}" srcOrd="0" destOrd="0" presId="urn:microsoft.com/office/officeart/2005/8/layout/default"/>
    <dgm:cxn modelId="{C2678CCC-C087-4894-A366-DA674578F131}" srcId="{00326D18-9219-4663-B1A1-3BA51ACCEFCC}" destId="{D0301B23-47EC-472F-A6A1-A55C4A6B45F1}" srcOrd="3" destOrd="0" parTransId="{0C911157-3496-4B92-8E03-3C636860358F}" sibTransId="{9D38E1E0-726F-4714-B6F9-54630C2209B9}"/>
    <dgm:cxn modelId="{9CE76EDE-D9A1-48DC-8114-3C205C361008}" type="presOf" srcId="{0CB7F7D6-6130-4148-BA58-A727118AFD95}" destId="{3424129B-C967-4BDD-A713-F910CF5D88F1}" srcOrd="0" destOrd="0" presId="urn:microsoft.com/office/officeart/2005/8/layout/default"/>
    <dgm:cxn modelId="{ECECACE7-0CCC-4317-86D3-2538623BF83B}" srcId="{00326D18-9219-4663-B1A1-3BA51ACCEFCC}" destId="{0CB7F7D6-6130-4148-BA58-A727118AFD95}" srcOrd="0" destOrd="0" parTransId="{5A42D231-945F-47C3-A8D3-80BBCC2B075C}" sibTransId="{890856DA-FF08-47F5-814B-CA83DC74A178}"/>
    <dgm:cxn modelId="{A668A9F4-9EC6-45BC-A8CB-BE0A4CFCF562}" srcId="{00326D18-9219-4663-B1A1-3BA51ACCEFCC}" destId="{2DDBBC95-3D11-420F-9804-AC318E961EC5}" srcOrd="4" destOrd="0" parTransId="{2609865B-1359-4C5B-9419-6790BA244E54}" sibTransId="{6FF9B063-21F3-4820-82D9-99BB69D5B42B}"/>
    <dgm:cxn modelId="{FC2F6D61-588E-4265-B277-ABECDA248158}" type="presParOf" srcId="{6164679E-EFB3-4449-A315-5AA37E7A4B8B}" destId="{3424129B-C967-4BDD-A713-F910CF5D88F1}" srcOrd="0" destOrd="0" presId="urn:microsoft.com/office/officeart/2005/8/layout/default"/>
    <dgm:cxn modelId="{7F20D458-079F-4CB3-87AA-EF915F4875F6}" type="presParOf" srcId="{6164679E-EFB3-4449-A315-5AA37E7A4B8B}" destId="{968BD433-BE78-4D04-A9B3-028607C96075}" srcOrd="1" destOrd="0" presId="urn:microsoft.com/office/officeart/2005/8/layout/default"/>
    <dgm:cxn modelId="{81F65364-4B39-4BCD-8989-3E67560B859D}" type="presParOf" srcId="{6164679E-EFB3-4449-A315-5AA37E7A4B8B}" destId="{29F464B1-C61E-410F-8473-43B23594CC9D}" srcOrd="2" destOrd="0" presId="urn:microsoft.com/office/officeart/2005/8/layout/default"/>
    <dgm:cxn modelId="{BC92022B-5D2D-4BA2-A89F-B77BE869845A}" type="presParOf" srcId="{6164679E-EFB3-4449-A315-5AA37E7A4B8B}" destId="{9CA7A22C-44A4-46E3-AB80-897B90EFA4D2}" srcOrd="3" destOrd="0" presId="urn:microsoft.com/office/officeart/2005/8/layout/default"/>
    <dgm:cxn modelId="{7769F5FD-D3C3-4BA5-BFCA-7513B44FF650}" type="presParOf" srcId="{6164679E-EFB3-4449-A315-5AA37E7A4B8B}" destId="{FF0264AC-5F38-4038-91A5-073F558F63C0}" srcOrd="4" destOrd="0" presId="urn:microsoft.com/office/officeart/2005/8/layout/default"/>
    <dgm:cxn modelId="{DF379E25-9BBF-44ED-B087-64A2479BE275}" type="presParOf" srcId="{6164679E-EFB3-4449-A315-5AA37E7A4B8B}" destId="{8D0FDB21-3108-481B-813C-E7DA9AEDB31E}" srcOrd="5" destOrd="0" presId="urn:microsoft.com/office/officeart/2005/8/layout/default"/>
    <dgm:cxn modelId="{5CADFBEC-9CAD-4F3E-AB63-86C8DFAEEB03}" type="presParOf" srcId="{6164679E-EFB3-4449-A315-5AA37E7A4B8B}" destId="{1C822655-EA4F-456A-8CA6-E0E7667764F0}" srcOrd="6" destOrd="0" presId="urn:microsoft.com/office/officeart/2005/8/layout/default"/>
    <dgm:cxn modelId="{350502E2-59F1-4A2E-8785-ABE961E7B3D4}" type="presParOf" srcId="{6164679E-EFB3-4449-A315-5AA37E7A4B8B}" destId="{DD60C7E9-FBC0-4A32-B49D-A1E9FD5BE6F0}" srcOrd="7" destOrd="0" presId="urn:microsoft.com/office/officeart/2005/8/layout/default"/>
    <dgm:cxn modelId="{87BED794-8DCF-4A03-B6CA-477AD4FCB10B}" type="presParOf" srcId="{6164679E-EFB3-4449-A315-5AA37E7A4B8B}" destId="{A175BC0F-3732-4B58-B00C-DB987D4D7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001DC0-1F7B-434A-B9C6-835C36DFC7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3ABB63B-C6EB-410F-918B-582B6ACE4CEF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Make note from everything </a:t>
          </a:r>
          <a:endParaRPr lang="en-AU" b="1" dirty="0">
            <a:solidFill>
              <a:schemeClr val="tx1"/>
            </a:solidFill>
          </a:endParaRPr>
        </a:p>
      </dgm:t>
    </dgm:pt>
    <dgm:pt modelId="{D024F532-E9A2-40C2-BF5A-B27CDAE6E89F}" type="parTrans" cxnId="{7C786B13-DD85-4E2F-964F-76DB1065EE6D}">
      <dgm:prSet/>
      <dgm:spPr/>
      <dgm:t>
        <a:bodyPr/>
        <a:lstStyle/>
        <a:p>
          <a:endParaRPr lang="en-AU" b="0"/>
        </a:p>
      </dgm:t>
    </dgm:pt>
    <dgm:pt modelId="{EEC81A03-E84A-40C7-846D-14B654EA0B30}" type="sibTrans" cxnId="{7C786B13-DD85-4E2F-964F-76DB1065EE6D}">
      <dgm:prSet/>
      <dgm:spPr/>
      <dgm:t>
        <a:bodyPr/>
        <a:lstStyle/>
        <a:p>
          <a:endParaRPr lang="en-AU" b="0"/>
        </a:p>
      </dgm:t>
    </dgm:pt>
    <dgm:pt modelId="{F1719D5A-7F3E-4F5F-8CAF-DC31735EE263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Make sure they are readable why speaking   debate notes are not for „learning”  big distance</a:t>
          </a:r>
        </a:p>
      </dgm:t>
    </dgm:pt>
    <dgm:pt modelId="{E693AE84-DC03-4D4C-B2CD-1208C2AD30F9}" type="parTrans" cxnId="{24A9C3ED-1051-43CE-9680-16CFD5C6A8EE}">
      <dgm:prSet/>
      <dgm:spPr/>
      <dgm:t>
        <a:bodyPr/>
        <a:lstStyle/>
        <a:p>
          <a:endParaRPr lang="en-AU" b="0"/>
        </a:p>
      </dgm:t>
    </dgm:pt>
    <dgm:pt modelId="{C049F287-1535-4295-8618-669B3FC80E0C}" type="sibTrans" cxnId="{24A9C3ED-1051-43CE-9680-16CFD5C6A8EE}">
      <dgm:prSet/>
      <dgm:spPr/>
      <dgm:t>
        <a:bodyPr/>
        <a:lstStyle/>
        <a:p>
          <a:endParaRPr lang="en-AU" b="0"/>
        </a:p>
      </dgm:t>
    </dgm:pt>
    <dgm:pt modelId="{D95DDF3E-96C8-4C24-B534-FA432DC96C1A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no expressive detail  the more actively you think, the easier flow for audience</a:t>
          </a:r>
        </a:p>
      </dgm:t>
    </dgm:pt>
    <dgm:pt modelId="{8E978594-A4B7-4C6B-BA68-53BF4C146E11}" type="parTrans" cxnId="{61927444-41DD-4A4D-91D7-A3A6B2D15DCD}">
      <dgm:prSet/>
      <dgm:spPr/>
      <dgm:t>
        <a:bodyPr/>
        <a:lstStyle/>
        <a:p>
          <a:endParaRPr lang="en-AU" b="0"/>
        </a:p>
      </dgm:t>
    </dgm:pt>
    <dgm:pt modelId="{72BF9E8F-FA45-41F9-8BD6-046E5D6DD190}" type="sibTrans" cxnId="{61927444-41DD-4A4D-91D7-A3A6B2D15DCD}">
      <dgm:prSet/>
      <dgm:spPr/>
      <dgm:t>
        <a:bodyPr/>
        <a:lstStyle/>
        <a:p>
          <a:endParaRPr lang="en-AU" b="0"/>
        </a:p>
      </dgm:t>
    </dgm:pt>
    <dgm:pt modelId="{B4EB06D0-F429-49C6-986C-005B73F736DC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  <a:sym typeface="Wingdings" panose="05000000000000000000" pitchFamily="2" charset="2"/>
            </a:rPr>
            <a:t>clear order: f.e.: piles </a:t>
          </a:r>
        </a:p>
      </dgm:t>
    </dgm:pt>
    <dgm:pt modelId="{A7844195-C532-42EC-8E1C-B639B877EBCD}" type="parTrans" cxnId="{85355631-1294-4827-932D-85F010855A4F}">
      <dgm:prSet/>
      <dgm:spPr/>
      <dgm:t>
        <a:bodyPr/>
        <a:lstStyle/>
        <a:p>
          <a:endParaRPr lang="en-AU" b="0"/>
        </a:p>
      </dgm:t>
    </dgm:pt>
    <dgm:pt modelId="{162F1848-7317-462A-B437-D14BC40E2283}" type="sibTrans" cxnId="{85355631-1294-4827-932D-85F010855A4F}">
      <dgm:prSet/>
      <dgm:spPr/>
      <dgm:t>
        <a:bodyPr/>
        <a:lstStyle/>
        <a:p>
          <a:endParaRPr lang="en-AU" b="0"/>
        </a:p>
      </dgm:t>
    </dgm:pt>
    <dgm:pt modelId="{87227CD7-2E6B-4463-AE50-C5F219BFEA85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Subpoints on different points of paper</a:t>
          </a:r>
        </a:p>
      </dgm:t>
    </dgm:pt>
    <dgm:pt modelId="{7F730CC0-DDE5-4B14-9C90-0BE296E1BF4C}" type="parTrans" cxnId="{B0030F47-15FF-498E-AE66-91530C414C46}">
      <dgm:prSet/>
      <dgm:spPr/>
      <dgm:t>
        <a:bodyPr/>
        <a:lstStyle/>
        <a:p>
          <a:endParaRPr lang="en-AU" b="0"/>
        </a:p>
      </dgm:t>
    </dgm:pt>
    <dgm:pt modelId="{16931EA3-78DF-4D7B-9F12-0EC79C8F9730}" type="sibTrans" cxnId="{B0030F47-15FF-498E-AE66-91530C414C46}">
      <dgm:prSet/>
      <dgm:spPr/>
      <dgm:t>
        <a:bodyPr/>
        <a:lstStyle/>
        <a:p>
          <a:endParaRPr lang="en-AU" b="0"/>
        </a:p>
      </dgm:t>
    </dgm:pt>
    <dgm:pt modelId="{3CBC9157-7870-465D-9B1D-D8F04B7596AA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CG / CO: easier to drop a paper than to cross half of the paper</a:t>
          </a:r>
        </a:p>
      </dgm:t>
    </dgm:pt>
    <dgm:pt modelId="{68ACBA91-8303-486C-A81D-56EADB25E1C1}" type="parTrans" cxnId="{E638DC5D-839A-4FE0-A4E6-814CFC7C9178}">
      <dgm:prSet/>
      <dgm:spPr/>
      <dgm:t>
        <a:bodyPr/>
        <a:lstStyle/>
        <a:p>
          <a:endParaRPr lang="en-AU" b="0"/>
        </a:p>
      </dgm:t>
    </dgm:pt>
    <dgm:pt modelId="{BD2D6078-7DDE-421E-8E8B-E384844E9ED0}" type="sibTrans" cxnId="{E638DC5D-839A-4FE0-A4E6-814CFC7C9178}">
      <dgm:prSet/>
      <dgm:spPr/>
      <dgm:t>
        <a:bodyPr/>
        <a:lstStyle/>
        <a:p>
          <a:endParaRPr lang="en-AU" b="0"/>
        </a:p>
      </dgm:t>
    </dgm:pt>
    <dgm:pt modelId="{D6881F57-D9F5-4008-A9D8-886FE41E135F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Struggle with impact? Paper: IMPACT</a:t>
          </a:r>
        </a:p>
      </dgm:t>
    </dgm:pt>
    <dgm:pt modelId="{EF69103A-CECB-444B-8A1F-61556AD237CA}" type="parTrans" cxnId="{78F2777E-A63A-4C7C-B18D-7520ECED8BC9}">
      <dgm:prSet/>
      <dgm:spPr/>
      <dgm:t>
        <a:bodyPr/>
        <a:lstStyle/>
        <a:p>
          <a:endParaRPr lang="en-AU" b="0"/>
        </a:p>
      </dgm:t>
    </dgm:pt>
    <dgm:pt modelId="{F9373E25-F637-4AFA-88BE-98F5F84CCA81}" type="sibTrans" cxnId="{78F2777E-A63A-4C7C-B18D-7520ECED8BC9}">
      <dgm:prSet/>
      <dgm:spPr/>
      <dgm:t>
        <a:bodyPr/>
        <a:lstStyle/>
        <a:p>
          <a:endParaRPr lang="en-AU" b="0"/>
        </a:p>
      </dgm:t>
    </dgm:pt>
    <dgm:pt modelId="{E29F61D7-50BD-4376-BC23-D98D70DA4649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  <a:sym typeface="Wingdings" panose="05000000000000000000" pitchFamily="2" charset="2"/>
            </a:rPr>
            <a:t>USE COLOURS / bold + itallic! </a:t>
          </a:r>
        </a:p>
      </dgm:t>
    </dgm:pt>
    <dgm:pt modelId="{C0AAB220-3EAF-4FD3-9BAB-039F958B5E7F}" type="parTrans" cxnId="{6FC27BC3-EDB6-40DC-9FF6-3FECBC21B04C}">
      <dgm:prSet/>
      <dgm:spPr/>
      <dgm:t>
        <a:bodyPr/>
        <a:lstStyle/>
        <a:p>
          <a:endParaRPr lang="en-AU" b="0"/>
        </a:p>
      </dgm:t>
    </dgm:pt>
    <dgm:pt modelId="{C1F39D50-F4EC-400C-99E0-14EA34ED9B1C}" type="sibTrans" cxnId="{6FC27BC3-EDB6-40DC-9FF6-3FECBC21B04C}">
      <dgm:prSet/>
      <dgm:spPr/>
      <dgm:t>
        <a:bodyPr/>
        <a:lstStyle/>
        <a:p>
          <a:endParaRPr lang="en-AU" b="0"/>
        </a:p>
      </dgm:t>
    </dgm:pt>
    <dgm:pt modelId="{4C9976CF-6285-4975-A635-B1CF1F0A48B2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Yellow highlighter</a:t>
          </a:r>
        </a:p>
      </dgm:t>
    </dgm:pt>
    <dgm:pt modelId="{CD226CD2-624B-40BB-B1DC-F9EFBF3102D7}" type="parTrans" cxnId="{8DBB9755-482D-4515-AF16-0303046B1058}">
      <dgm:prSet/>
      <dgm:spPr/>
      <dgm:t>
        <a:bodyPr/>
        <a:lstStyle/>
        <a:p>
          <a:endParaRPr lang="en-AU" b="0"/>
        </a:p>
      </dgm:t>
    </dgm:pt>
    <dgm:pt modelId="{BFD9E22D-F7DA-4E3A-A0D3-A37219D6A31C}" type="sibTrans" cxnId="{8DBB9755-482D-4515-AF16-0303046B1058}">
      <dgm:prSet/>
      <dgm:spPr/>
      <dgm:t>
        <a:bodyPr/>
        <a:lstStyle/>
        <a:p>
          <a:endParaRPr lang="en-AU" b="0"/>
        </a:p>
      </dgm:t>
    </dgm:pt>
    <dgm:pt modelId="{22142E20-89F8-489C-84CF-BA80478CA8ED}">
      <dgm:prSet/>
      <dgm:spPr/>
      <dgm:t>
        <a:bodyPr/>
        <a:lstStyle/>
        <a:p>
          <a:r>
            <a:rPr lang="hu-HU" b="0" dirty="0">
              <a:sym typeface="Wingdings" panose="05000000000000000000" pitchFamily="2" charset="2"/>
            </a:rPr>
            <a:t>POI / Rebutt  very important as a judge</a:t>
          </a:r>
        </a:p>
      </dgm:t>
    </dgm:pt>
    <dgm:pt modelId="{442564EC-C9A4-4037-8155-413B582F6247}" type="parTrans" cxnId="{54464912-94E9-476F-A49A-16102FDD4B17}">
      <dgm:prSet/>
      <dgm:spPr/>
      <dgm:t>
        <a:bodyPr/>
        <a:lstStyle/>
        <a:p>
          <a:endParaRPr lang="en-AU" b="0"/>
        </a:p>
      </dgm:t>
    </dgm:pt>
    <dgm:pt modelId="{57F56F5D-6AA3-4726-ADF0-45638A023BAD}" type="sibTrans" cxnId="{54464912-94E9-476F-A49A-16102FDD4B17}">
      <dgm:prSet/>
      <dgm:spPr/>
      <dgm:t>
        <a:bodyPr/>
        <a:lstStyle/>
        <a:p>
          <a:endParaRPr lang="en-AU" b="0"/>
        </a:p>
      </dgm:t>
    </dgm:pt>
    <dgm:pt modelId="{6A795C72-C37E-4D80-A5C2-2DFCE51511EC}" type="pres">
      <dgm:prSet presAssocID="{EF001DC0-1F7B-434A-B9C6-835C36DFC738}" presName="linear" presStyleCnt="0">
        <dgm:presLayoutVars>
          <dgm:dir/>
          <dgm:animLvl val="lvl"/>
          <dgm:resizeHandles val="exact"/>
        </dgm:presLayoutVars>
      </dgm:prSet>
      <dgm:spPr/>
    </dgm:pt>
    <dgm:pt modelId="{652FADBF-4C92-4DCC-B37F-F0D0932B7321}" type="pres">
      <dgm:prSet presAssocID="{93ABB63B-C6EB-410F-918B-582B6ACE4CEF}" presName="parentLin" presStyleCnt="0"/>
      <dgm:spPr/>
    </dgm:pt>
    <dgm:pt modelId="{6A2D6909-0A08-4C9A-9EAF-0E90CBEFC968}" type="pres">
      <dgm:prSet presAssocID="{93ABB63B-C6EB-410F-918B-582B6ACE4CEF}" presName="parentLeftMargin" presStyleLbl="node1" presStyleIdx="0" presStyleCnt="3"/>
      <dgm:spPr/>
    </dgm:pt>
    <dgm:pt modelId="{E0A74072-9C72-4603-A5CE-4BEE707AEC4C}" type="pres">
      <dgm:prSet presAssocID="{93ABB63B-C6EB-410F-918B-582B6ACE4C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C35495-B387-4376-AD9B-B610D4A79DE1}" type="pres">
      <dgm:prSet presAssocID="{93ABB63B-C6EB-410F-918B-582B6ACE4CEF}" presName="negativeSpace" presStyleCnt="0"/>
      <dgm:spPr/>
    </dgm:pt>
    <dgm:pt modelId="{0737A820-4A78-4964-9AD4-3BCF9AB715FF}" type="pres">
      <dgm:prSet presAssocID="{93ABB63B-C6EB-410F-918B-582B6ACE4CEF}" presName="childText" presStyleLbl="conFgAcc1" presStyleIdx="0" presStyleCnt="3" custLinFactNeighborX="2132" custLinFactNeighborY="-2627">
        <dgm:presLayoutVars>
          <dgm:bulletEnabled val="1"/>
        </dgm:presLayoutVars>
      </dgm:prSet>
      <dgm:spPr/>
    </dgm:pt>
    <dgm:pt modelId="{464F719F-7E45-4E75-B6EE-457AE912FDE6}" type="pres">
      <dgm:prSet presAssocID="{EEC81A03-E84A-40C7-846D-14B654EA0B30}" presName="spaceBetweenRectangles" presStyleCnt="0"/>
      <dgm:spPr/>
    </dgm:pt>
    <dgm:pt modelId="{9CF1D89C-D4CC-4ED6-872C-49EA3B73BE5A}" type="pres">
      <dgm:prSet presAssocID="{B4EB06D0-F429-49C6-986C-005B73F736DC}" presName="parentLin" presStyleCnt="0"/>
      <dgm:spPr/>
    </dgm:pt>
    <dgm:pt modelId="{A38CD472-6DF3-4FCB-9A7E-C7E3C7D65F3A}" type="pres">
      <dgm:prSet presAssocID="{B4EB06D0-F429-49C6-986C-005B73F736DC}" presName="parentLeftMargin" presStyleLbl="node1" presStyleIdx="0" presStyleCnt="3"/>
      <dgm:spPr/>
    </dgm:pt>
    <dgm:pt modelId="{ED49F7AA-FF3F-4A09-B017-37315BC259ED}" type="pres">
      <dgm:prSet presAssocID="{B4EB06D0-F429-49C6-986C-005B73F736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EB1695-09F2-4128-AC32-A0277F0D6272}" type="pres">
      <dgm:prSet presAssocID="{B4EB06D0-F429-49C6-986C-005B73F736DC}" presName="negativeSpace" presStyleCnt="0"/>
      <dgm:spPr/>
    </dgm:pt>
    <dgm:pt modelId="{1AD4BFBE-77F4-49F8-ACED-B0276E04208D}" type="pres">
      <dgm:prSet presAssocID="{B4EB06D0-F429-49C6-986C-005B73F736DC}" presName="childText" presStyleLbl="conFgAcc1" presStyleIdx="1" presStyleCnt="3">
        <dgm:presLayoutVars>
          <dgm:bulletEnabled val="1"/>
        </dgm:presLayoutVars>
      </dgm:prSet>
      <dgm:spPr/>
    </dgm:pt>
    <dgm:pt modelId="{B48C164D-ECF5-4DBB-8408-269FDD3921A2}" type="pres">
      <dgm:prSet presAssocID="{162F1848-7317-462A-B437-D14BC40E2283}" presName="spaceBetweenRectangles" presStyleCnt="0"/>
      <dgm:spPr/>
    </dgm:pt>
    <dgm:pt modelId="{132081D8-DEDB-46A5-9686-A7924076EC9A}" type="pres">
      <dgm:prSet presAssocID="{E29F61D7-50BD-4376-BC23-D98D70DA4649}" presName="parentLin" presStyleCnt="0"/>
      <dgm:spPr/>
    </dgm:pt>
    <dgm:pt modelId="{919936B6-FDE1-4297-AB6F-2C1690DE09A7}" type="pres">
      <dgm:prSet presAssocID="{E29F61D7-50BD-4376-BC23-D98D70DA4649}" presName="parentLeftMargin" presStyleLbl="node1" presStyleIdx="1" presStyleCnt="3"/>
      <dgm:spPr/>
    </dgm:pt>
    <dgm:pt modelId="{3A0C7F6B-20BA-4414-8F19-5E08894EFA54}" type="pres">
      <dgm:prSet presAssocID="{E29F61D7-50BD-4376-BC23-D98D70DA46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4191E9-D6FA-4D2C-ABB5-9186A32B1D09}" type="pres">
      <dgm:prSet presAssocID="{E29F61D7-50BD-4376-BC23-D98D70DA4649}" presName="negativeSpace" presStyleCnt="0"/>
      <dgm:spPr/>
    </dgm:pt>
    <dgm:pt modelId="{7765C9D8-2FB7-4CA8-9CE0-AD887F1238D6}" type="pres">
      <dgm:prSet presAssocID="{E29F61D7-50BD-4376-BC23-D98D70DA46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3060A-F3B4-41F2-8CF7-1C989DC7C431}" type="presOf" srcId="{E29F61D7-50BD-4376-BC23-D98D70DA4649}" destId="{3A0C7F6B-20BA-4414-8F19-5E08894EFA54}" srcOrd="1" destOrd="0" presId="urn:microsoft.com/office/officeart/2005/8/layout/list1"/>
    <dgm:cxn modelId="{54464912-94E9-476F-A49A-16102FDD4B17}" srcId="{E29F61D7-50BD-4376-BC23-D98D70DA4649}" destId="{22142E20-89F8-489C-84CF-BA80478CA8ED}" srcOrd="1" destOrd="0" parTransId="{442564EC-C9A4-4037-8155-413B582F6247}" sibTransId="{57F56F5D-6AA3-4726-ADF0-45638A023BAD}"/>
    <dgm:cxn modelId="{7C786B13-DD85-4E2F-964F-76DB1065EE6D}" srcId="{EF001DC0-1F7B-434A-B9C6-835C36DFC738}" destId="{93ABB63B-C6EB-410F-918B-582B6ACE4CEF}" srcOrd="0" destOrd="0" parTransId="{D024F532-E9A2-40C2-BF5A-B27CDAE6E89F}" sibTransId="{EEC81A03-E84A-40C7-846D-14B654EA0B30}"/>
    <dgm:cxn modelId="{36FAD11E-5432-412B-9451-F81458CD65D3}" type="presOf" srcId="{F1719D5A-7F3E-4F5F-8CAF-DC31735EE263}" destId="{0737A820-4A78-4964-9AD4-3BCF9AB715FF}" srcOrd="0" destOrd="0" presId="urn:microsoft.com/office/officeart/2005/8/layout/list1"/>
    <dgm:cxn modelId="{F8DB4221-4892-42E3-8BE2-017E0A666555}" type="presOf" srcId="{D95DDF3E-96C8-4C24-B534-FA432DC96C1A}" destId="{0737A820-4A78-4964-9AD4-3BCF9AB715FF}" srcOrd="0" destOrd="1" presId="urn:microsoft.com/office/officeart/2005/8/layout/list1"/>
    <dgm:cxn modelId="{85355631-1294-4827-932D-85F010855A4F}" srcId="{EF001DC0-1F7B-434A-B9C6-835C36DFC738}" destId="{B4EB06D0-F429-49C6-986C-005B73F736DC}" srcOrd="1" destOrd="0" parTransId="{A7844195-C532-42EC-8E1C-B639B877EBCD}" sibTransId="{162F1848-7317-462A-B437-D14BC40E2283}"/>
    <dgm:cxn modelId="{9341163D-0E1C-46AE-8381-B5B12E4D6584}" type="presOf" srcId="{B4EB06D0-F429-49C6-986C-005B73F736DC}" destId="{A38CD472-6DF3-4FCB-9A7E-C7E3C7D65F3A}" srcOrd="0" destOrd="0" presId="urn:microsoft.com/office/officeart/2005/8/layout/list1"/>
    <dgm:cxn modelId="{DC2C833F-6F82-4D74-999B-CD37971C9C40}" type="presOf" srcId="{4C9976CF-6285-4975-A635-B1CF1F0A48B2}" destId="{7765C9D8-2FB7-4CA8-9CE0-AD887F1238D6}" srcOrd="0" destOrd="0" presId="urn:microsoft.com/office/officeart/2005/8/layout/list1"/>
    <dgm:cxn modelId="{E638DC5D-839A-4FE0-A4E6-814CFC7C9178}" srcId="{B4EB06D0-F429-49C6-986C-005B73F736DC}" destId="{3CBC9157-7870-465D-9B1D-D8F04B7596AA}" srcOrd="1" destOrd="0" parTransId="{68ACBA91-8303-486C-A81D-56EADB25E1C1}" sibTransId="{BD2D6078-7DDE-421E-8E8B-E384844E9ED0}"/>
    <dgm:cxn modelId="{61927444-41DD-4A4D-91D7-A3A6B2D15DCD}" srcId="{93ABB63B-C6EB-410F-918B-582B6ACE4CEF}" destId="{D95DDF3E-96C8-4C24-B534-FA432DC96C1A}" srcOrd="1" destOrd="0" parTransId="{8E978594-A4B7-4C6B-BA68-53BF4C146E11}" sibTransId="{72BF9E8F-FA45-41F9-8BD6-046E5D6DD190}"/>
    <dgm:cxn modelId="{B0030F47-15FF-498E-AE66-91530C414C46}" srcId="{B4EB06D0-F429-49C6-986C-005B73F736DC}" destId="{87227CD7-2E6B-4463-AE50-C5F219BFEA85}" srcOrd="0" destOrd="0" parTransId="{7F730CC0-DDE5-4B14-9C90-0BE296E1BF4C}" sibTransId="{16931EA3-78DF-4D7B-9F12-0EC79C8F9730}"/>
    <dgm:cxn modelId="{C2449C74-D327-4E4A-BD5F-889A68C25750}" type="presOf" srcId="{93ABB63B-C6EB-410F-918B-582B6ACE4CEF}" destId="{6A2D6909-0A08-4C9A-9EAF-0E90CBEFC968}" srcOrd="0" destOrd="0" presId="urn:microsoft.com/office/officeart/2005/8/layout/list1"/>
    <dgm:cxn modelId="{8DBB9755-482D-4515-AF16-0303046B1058}" srcId="{E29F61D7-50BD-4376-BC23-D98D70DA4649}" destId="{4C9976CF-6285-4975-A635-B1CF1F0A48B2}" srcOrd="0" destOrd="0" parTransId="{CD226CD2-624B-40BB-B1DC-F9EFBF3102D7}" sibTransId="{BFD9E22D-F7DA-4E3A-A0D3-A37219D6A31C}"/>
    <dgm:cxn modelId="{CA411057-7AD8-4EA6-A3DC-4919EF408998}" type="presOf" srcId="{22142E20-89F8-489C-84CF-BA80478CA8ED}" destId="{7765C9D8-2FB7-4CA8-9CE0-AD887F1238D6}" srcOrd="0" destOrd="1" presId="urn:microsoft.com/office/officeart/2005/8/layout/list1"/>
    <dgm:cxn modelId="{FC66257B-7024-4356-9373-75D9C60B8D77}" type="presOf" srcId="{B4EB06D0-F429-49C6-986C-005B73F736DC}" destId="{ED49F7AA-FF3F-4A09-B017-37315BC259ED}" srcOrd="1" destOrd="0" presId="urn:microsoft.com/office/officeart/2005/8/layout/list1"/>
    <dgm:cxn modelId="{78F2777E-A63A-4C7C-B18D-7520ECED8BC9}" srcId="{B4EB06D0-F429-49C6-986C-005B73F736DC}" destId="{D6881F57-D9F5-4008-A9D8-886FE41E135F}" srcOrd="2" destOrd="0" parTransId="{EF69103A-CECB-444B-8A1F-61556AD237CA}" sibTransId="{F9373E25-F637-4AFA-88BE-98F5F84CCA81}"/>
    <dgm:cxn modelId="{A8C6A685-9532-433D-B923-0BB1A430865C}" type="presOf" srcId="{E29F61D7-50BD-4376-BC23-D98D70DA4649}" destId="{919936B6-FDE1-4297-AB6F-2C1690DE09A7}" srcOrd="0" destOrd="0" presId="urn:microsoft.com/office/officeart/2005/8/layout/list1"/>
    <dgm:cxn modelId="{B50A7597-C963-4693-9D2C-E6138708D39F}" type="presOf" srcId="{3CBC9157-7870-465D-9B1D-D8F04B7596AA}" destId="{1AD4BFBE-77F4-49F8-ACED-B0276E04208D}" srcOrd="0" destOrd="1" presId="urn:microsoft.com/office/officeart/2005/8/layout/list1"/>
    <dgm:cxn modelId="{6A0769B9-3F0A-410A-86D6-8BDB7FBBC6B6}" type="presOf" srcId="{87227CD7-2E6B-4463-AE50-C5F219BFEA85}" destId="{1AD4BFBE-77F4-49F8-ACED-B0276E04208D}" srcOrd="0" destOrd="0" presId="urn:microsoft.com/office/officeart/2005/8/layout/list1"/>
    <dgm:cxn modelId="{6FC27BC3-EDB6-40DC-9FF6-3FECBC21B04C}" srcId="{EF001DC0-1F7B-434A-B9C6-835C36DFC738}" destId="{E29F61D7-50BD-4376-BC23-D98D70DA4649}" srcOrd="2" destOrd="0" parTransId="{C0AAB220-3EAF-4FD3-9BAB-039F958B5E7F}" sibTransId="{C1F39D50-F4EC-400C-99E0-14EA34ED9B1C}"/>
    <dgm:cxn modelId="{4DEE93CE-AC43-4581-B94E-F56EB3D4996A}" type="presOf" srcId="{D6881F57-D9F5-4008-A9D8-886FE41E135F}" destId="{1AD4BFBE-77F4-49F8-ACED-B0276E04208D}" srcOrd="0" destOrd="2" presId="urn:microsoft.com/office/officeart/2005/8/layout/list1"/>
    <dgm:cxn modelId="{97673ADB-C1F7-49FE-86AD-0D391DB1FE08}" type="presOf" srcId="{93ABB63B-C6EB-410F-918B-582B6ACE4CEF}" destId="{E0A74072-9C72-4603-A5CE-4BEE707AEC4C}" srcOrd="1" destOrd="0" presId="urn:microsoft.com/office/officeart/2005/8/layout/list1"/>
    <dgm:cxn modelId="{24A9C3ED-1051-43CE-9680-16CFD5C6A8EE}" srcId="{93ABB63B-C6EB-410F-918B-582B6ACE4CEF}" destId="{F1719D5A-7F3E-4F5F-8CAF-DC31735EE263}" srcOrd="0" destOrd="0" parTransId="{E693AE84-DC03-4D4C-B2CD-1208C2AD30F9}" sibTransId="{C049F287-1535-4295-8618-669B3FC80E0C}"/>
    <dgm:cxn modelId="{7F37A9F0-311C-4934-AF51-BD7DA9F23694}" type="presOf" srcId="{EF001DC0-1F7B-434A-B9C6-835C36DFC738}" destId="{6A795C72-C37E-4D80-A5C2-2DFCE51511EC}" srcOrd="0" destOrd="0" presId="urn:microsoft.com/office/officeart/2005/8/layout/list1"/>
    <dgm:cxn modelId="{DF76F2A1-D13C-4238-8070-5653F0337CA4}" type="presParOf" srcId="{6A795C72-C37E-4D80-A5C2-2DFCE51511EC}" destId="{652FADBF-4C92-4DCC-B37F-F0D0932B7321}" srcOrd="0" destOrd="0" presId="urn:microsoft.com/office/officeart/2005/8/layout/list1"/>
    <dgm:cxn modelId="{CFE8A01B-F9FE-4F39-87E9-F154A1E55565}" type="presParOf" srcId="{652FADBF-4C92-4DCC-B37F-F0D0932B7321}" destId="{6A2D6909-0A08-4C9A-9EAF-0E90CBEFC968}" srcOrd="0" destOrd="0" presId="urn:microsoft.com/office/officeart/2005/8/layout/list1"/>
    <dgm:cxn modelId="{656762F9-12ED-4A70-ACEA-AA4F35454053}" type="presParOf" srcId="{652FADBF-4C92-4DCC-B37F-F0D0932B7321}" destId="{E0A74072-9C72-4603-A5CE-4BEE707AEC4C}" srcOrd="1" destOrd="0" presId="urn:microsoft.com/office/officeart/2005/8/layout/list1"/>
    <dgm:cxn modelId="{4B96D0F8-68EF-4542-8445-B2D1128CA9F6}" type="presParOf" srcId="{6A795C72-C37E-4D80-A5C2-2DFCE51511EC}" destId="{C5C35495-B387-4376-AD9B-B610D4A79DE1}" srcOrd="1" destOrd="0" presId="urn:microsoft.com/office/officeart/2005/8/layout/list1"/>
    <dgm:cxn modelId="{A4FCCAD4-AC74-4154-9FA1-EDA189CE69D2}" type="presParOf" srcId="{6A795C72-C37E-4D80-A5C2-2DFCE51511EC}" destId="{0737A820-4A78-4964-9AD4-3BCF9AB715FF}" srcOrd="2" destOrd="0" presId="urn:microsoft.com/office/officeart/2005/8/layout/list1"/>
    <dgm:cxn modelId="{FC4B7867-E655-4832-B5DD-8BE4212766C9}" type="presParOf" srcId="{6A795C72-C37E-4D80-A5C2-2DFCE51511EC}" destId="{464F719F-7E45-4E75-B6EE-457AE912FDE6}" srcOrd="3" destOrd="0" presId="urn:microsoft.com/office/officeart/2005/8/layout/list1"/>
    <dgm:cxn modelId="{5B2E3F7C-EF1B-4FAE-8A25-75D11208A4ED}" type="presParOf" srcId="{6A795C72-C37E-4D80-A5C2-2DFCE51511EC}" destId="{9CF1D89C-D4CC-4ED6-872C-49EA3B73BE5A}" srcOrd="4" destOrd="0" presId="urn:microsoft.com/office/officeart/2005/8/layout/list1"/>
    <dgm:cxn modelId="{BBFE1F07-68D7-4624-B8D4-1BB947D3BA2E}" type="presParOf" srcId="{9CF1D89C-D4CC-4ED6-872C-49EA3B73BE5A}" destId="{A38CD472-6DF3-4FCB-9A7E-C7E3C7D65F3A}" srcOrd="0" destOrd="0" presId="urn:microsoft.com/office/officeart/2005/8/layout/list1"/>
    <dgm:cxn modelId="{49371337-4D7F-4C97-9935-2145AE4E3AEB}" type="presParOf" srcId="{9CF1D89C-D4CC-4ED6-872C-49EA3B73BE5A}" destId="{ED49F7AA-FF3F-4A09-B017-37315BC259ED}" srcOrd="1" destOrd="0" presId="urn:microsoft.com/office/officeart/2005/8/layout/list1"/>
    <dgm:cxn modelId="{58F99B9E-982D-483A-A5F8-39EE18D00B9F}" type="presParOf" srcId="{6A795C72-C37E-4D80-A5C2-2DFCE51511EC}" destId="{B4EB1695-09F2-4128-AC32-A0277F0D6272}" srcOrd="5" destOrd="0" presId="urn:microsoft.com/office/officeart/2005/8/layout/list1"/>
    <dgm:cxn modelId="{9CB97FE8-1421-4001-9582-DB885BC28EA4}" type="presParOf" srcId="{6A795C72-C37E-4D80-A5C2-2DFCE51511EC}" destId="{1AD4BFBE-77F4-49F8-ACED-B0276E04208D}" srcOrd="6" destOrd="0" presId="urn:microsoft.com/office/officeart/2005/8/layout/list1"/>
    <dgm:cxn modelId="{133A2F50-8BC3-4E9C-8D84-A594E883D4C4}" type="presParOf" srcId="{6A795C72-C37E-4D80-A5C2-2DFCE51511EC}" destId="{B48C164D-ECF5-4DBB-8408-269FDD3921A2}" srcOrd="7" destOrd="0" presId="urn:microsoft.com/office/officeart/2005/8/layout/list1"/>
    <dgm:cxn modelId="{3D3B24BF-F309-408C-8165-45E50D06C508}" type="presParOf" srcId="{6A795C72-C37E-4D80-A5C2-2DFCE51511EC}" destId="{132081D8-DEDB-46A5-9686-A7924076EC9A}" srcOrd="8" destOrd="0" presId="urn:microsoft.com/office/officeart/2005/8/layout/list1"/>
    <dgm:cxn modelId="{5CFFB3AA-B233-48C9-9FE8-73DE3431121C}" type="presParOf" srcId="{132081D8-DEDB-46A5-9686-A7924076EC9A}" destId="{919936B6-FDE1-4297-AB6F-2C1690DE09A7}" srcOrd="0" destOrd="0" presId="urn:microsoft.com/office/officeart/2005/8/layout/list1"/>
    <dgm:cxn modelId="{7961B09F-F8CC-446B-B00E-CA5E03A9A3D2}" type="presParOf" srcId="{132081D8-DEDB-46A5-9686-A7924076EC9A}" destId="{3A0C7F6B-20BA-4414-8F19-5E08894EFA54}" srcOrd="1" destOrd="0" presId="urn:microsoft.com/office/officeart/2005/8/layout/list1"/>
    <dgm:cxn modelId="{D7637789-61D9-46C1-83B7-B11696F64EB3}" type="presParOf" srcId="{6A795C72-C37E-4D80-A5C2-2DFCE51511EC}" destId="{394191E9-D6FA-4D2C-ABB5-9186A32B1D09}" srcOrd="9" destOrd="0" presId="urn:microsoft.com/office/officeart/2005/8/layout/list1"/>
    <dgm:cxn modelId="{C16E560B-25F0-4C18-8F67-FAD35CFFFB17}" type="presParOf" srcId="{6A795C72-C37E-4D80-A5C2-2DFCE51511EC}" destId="{7765C9D8-2FB7-4CA8-9CE0-AD887F1238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66EBD0-419B-4012-8C67-DB8913C78A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1E938CA-2B25-48EA-BCA6-A1AA0883B604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Teamwork: choose a partner you are happy to spend your time with</a:t>
          </a:r>
          <a:endParaRPr lang="en-AU" b="1" dirty="0">
            <a:solidFill>
              <a:schemeClr val="tx1"/>
            </a:solidFill>
          </a:endParaRPr>
        </a:p>
      </dgm:t>
    </dgm:pt>
    <dgm:pt modelId="{B8F84D58-DE0A-4800-BCDA-B33669232787}" type="parTrans" cxnId="{61CC1722-A153-4D1B-B145-2D0CFE75DC58}">
      <dgm:prSet/>
      <dgm:spPr/>
      <dgm:t>
        <a:bodyPr/>
        <a:lstStyle/>
        <a:p>
          <a:endParaRPr lang="en-AU"/>
        </a:p>
      </dgm:t>
    </dgm:pt>
    <dgm:pt modelId="{8C0F317D-2C11-45E7-BA7F-BD1C70B84BCB}" type="sibTrans" cxnId="{61CC1722-A153-4D1B-B145-2D0CFE75DC58}">
      <dgm:prSet/>
      <dgm:spPr/>
      <dgm:t>
        <a:bodyPr/>
        <a:lstStyle/>
        <a:p>
          <a:endParaRPr lang="en-AU"/>
        </a:p>
      </dgm:t>
    </dgm:pt>
    <dgm:pt modelId="{C9440D51-56F9-4DE9-BF5D-ED8A171FA341}">
      <dgm:prSet/>
      <dgm:spPr/>
      <dgm:t>
        <a:bodyPr/>
        <a:lstStyle/>
        <a:p>
          <a:r>
            <a:rPr lang="hu-HU"/>
            <a:t>End of 1 day debating: stressful and long</a:t>
          </a:r>
          <a:endParaRPr lang="hu-HU" dirty="0"/>
        </a:p>
      </dgm:t>
    </dgm:pt>
    <dgm:pt modelId="{9AAAED9E-104A-4638-9E0A-564E7337D120}" type="parTrans" cxnId="{073ADCFE-5204-489E-BFE1-9F5A59524449}">
      <dgm:prSet/>
      <dgm:spPr/>
      <dgm:t>
        <a:bodyPr/>
        <a:lstStyle/>
        <a:p>
          <a:endParaRPr lang="en-AU"/>
        </a:p>
      </dgm:t>
    </dgm:pt>
    <dgm:pt modelId="{EB97CD1E-E290-41AF-85EC-4217A68AB140}" type="sibTrans" cxnId="{073ADCFE-5204-489E-BFE1-9F5A59524449}">
      <dgm:prSet/>
      <dgm:spPr/>
      <dgm:t>
        <a:bodyPr/>
        <a:lstStyle/>
        <a:p>
          <a:endParaRPr lang="en-AU"/>
        </a:p>
      </dgm:t>
    </dgm:pt>
    <dgm:pt modelId="{D3CC63B8-9B68-4C4D-9D98-30ABD32DA7BC}">
      <dgm:prSet/>
      <dgm:spPr/>
      <dgm:t>
        <a:bodyPr/>
        <a:lstStyle/>
        <a:p>
          <a:r>
            <a:rPr lang="hu-HU" dirty="0"/>
            <a:t>You should have similar goals: wanna win? Wanna meet people? Wanna have fun and travel? Wanna build your CV? Wanna learn about the world? </a:t>
          </a:r>
        </a:p>
      </dgm:t>
    </dgm:pt>
    <dgm:pt modelId="{C5AD1723-4D5C-47D9-94AB-7E07B64DC07A}" type="parTrans" cxnId="{8434F355-0213-4545-95BD-E5E70A5FAFBE}">
      <dgm:prSet/>
      <dgm:spPr/>
      <dgm:t>
        <a:bodyPr/>
        <a:lstStyle/>
        <a:p>
          <a:endParaRPr lang="en-AU"/>
        </a:p>
      </dgm:t>
    </dgm:pt>
    <dgm:pt modelId="{FB0EA2D0-047F-46B8-BC7A-4814D1826F12}" type="sibTrans" cxnId="{8434F355-0213-4545-95BD-E5E70A5FAFBE}">
      <dgm:prSet/>
      <dgm:spPr/>
      <dgm:t>
        <a:bodyPr/>
        <a:lstStyle/>
        <a:p>
          <a:endParaRPr lang="en-AU"/>
        </a:p>
      </dgm:t>
    </dgm:pt>
    <dgm:pt modelId="{08B6ECBD-0E66-4F0E-B6BB-5D56F0FF5D68}">
      <dgm:prSet/>
      <dgm:spPr/>
      <dgm:t>
        <a:bodyPr/>
        <a:lstStyle/>
        <a:p>
          <a:r>
            <a:rPr lang="hu-HU" dirty="0"/>
            <a:t>Food, drink, medicine, sleep, priorities</a:t>
          </a:r>
        </a:p>
      </dgm:t>
    </dgm:pt>
    <dgm:pt modelId="{2A37B6E7-D1BD-4D02-9284-C69864A35C6B}" type="parTrans" cxnId="{871DDBBA-F2D6-4CFB-886D-5BCA9DF2F366}">
      <dgm:prSet/>
      <dgm:spPr/>
      <dgm:t>
        <a:bodyPr/>
        <a:lstStyle/>
        <a:p>
          <a:endParaRPr lang="en-AU"/>
        </a:p>
      </dgm:t>
    </dgm:pt>
    <dgm:pt modelId="{26E5B70D-638C-4ACF-9417-8F1E72E564B4}" type="sibTrans" cxnId="{871DDBBA-F2D6-4CFB-886D-5BCA9DF2F366}">
      <dgm:prSet/>
      <dgm:spPr/>
      <dgm:t>
        <a:bodyPr/>
        <a:lstStyle/>
        <a:p>
          <a:endParaRPr lang="en-AU"/>
        </a:p>
      </dgm:t>
    </dgm:pt>
    <dgm:pt modelId="{49E68CF1-85F2-4A92-9119-645D13961D5D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Casefiles:</a:t>
          </a:r>
        </a:p>
      </dgm:t>
    </dgm:pt>
    <dgm:pt modelId="{DFF85869-23C7-4AEE-A172-3395369D2486}" type="parTrans" cxnId="{2953791C-AFE8-4EDA-AF42-073B8A6C7748}">
      <dgm:prSet/>
      <dgm:spPr/>
      <dgm:t>
        <a:bodyPr/>
        <a:lstStyle/>
        <a:p>
          <a:endParaRPr lang="en-AU"/>
        </a:p>
      </dgm:t>
    </dgm:pt>
    <dgm:pt modelId="{C98E156C-F9A2-4B8C-B237-30F93CDFC6E9}" type="sibTrans" cxnId="{2953791C-AFE8-4EDA-AF42-073B8A6C7748}">
      <dgm:prSet/>
      <dgm:spPr/>
      <dgm:t>
        <a:bodyPr/>
        <a:lstStyle/>
        <a:p>
          <a:endParaRPr lang="en-AU"/>
        </a:p>
      </dgm:t>
    </dgm:pt>
    <dgm:pt modelId="{E9F35ECC-4BB1-4069-8467-0D8FF2E8389F}">
      <dgm:prSet/>
      <dgm:spPr/>
      <dgm:t>
        <a:bodyPr/>
        <a:lstStyle/>
        <a:p>
          <a:r>
            <a:rPr lang="hu-HU" dirty="0"/>
            <a:t>It’s the next step to become professional: countries in alphabetic order?</a:t>
          </a:r>
        </a:p>
      </dgm:t>
    </dgm:pt>
    <dgm:pt modelId="{D809D5C7-D556-44DB-92CE-41636DFC482B}" type="parTrans" cxnId="{70B81299-3F4B-49D2-AA06-DEBF7BEDE340}">
      <dgm:prSet/>
      <dgm:spPr/>
      <dgm:t>
        <a:bodyPr/>
        <a:lstStyle/>
        <a:p>
          <a:endParaRPr lang="en-AU"/>
        </a:p>
      </dgm:t>
    </dgm:pt>
    <dgm:pt modelId="{7EB60ED5-0494-4B53-8DDD-E7FCB13D069F}" type="sibTrans" cxnId="{70B81299-3F4B-49D2-AA06-DEBF7BEDE340}">
      <dgm:prSet/>
      <dgm:spPr/>
      <dgm:t>
        <a:bodyPr/>
        <a:lstStyle/>
        <a:p>
          <a:endParaRPr lang="en-AU"/>
        </a:p>
      </dgm:t>
    </dgm:pt>
    <dgm:pt modelId="{84F50FA7-9F46-40BE-848F-20638498581B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Some casefile books do exist</a:t>
          </a:r>
        </a:p>
      </dgm:t>
    </dgm:pt>
    <dgm:pt modelId="{0E8DC4CF-45EE-4718-BD56-AD83BC80753F}" type="parTrans" cxnId="{FE49A0F4-E57F-410F-A295-968853437B60}">
      <dgm:prSet/>
      <dgm:spPr/>
      <dgm:t>
        <a:bodyPr/>
        <a:lstStyle/>
        <a:p>
          <a:endParaRPr lang="en-AU"/>
        </a:p>
      </dgm:t>
    </dgm:pt>
    <dgm:pt modelId="{A7BAE4C2-E8C3-4201-AB8B-946C991CCCCA}" type="sibTrans" cxnId="{FE49A0F4-E57F-410F-A295-968853437B60}">
      <dgm:prSet/>
      <dgm:spPr/>
      <dgm:t>
        <a:bodyPr/>
        <a:lstStyle/>
        <a:p>
          <a:endParaRPr lang="en-AU"/>
        </a:p>
      </dgm:t>
    </dgm:pt>
    <dgm:pt modelId="{3CBF9232-E5CC-4832-ABC7-2E21F31BF119}">
      <dgm:prSet/>
      <dgm:spPr/>
      <dgm:t>
        <a:bodyPr/>
        <a:lstStyle/>
        <a:p>
          <a:r>
            <a:rPr lang="hu-HU" dirty="0"/>
            <a:t>most time-consuming –&gt; none of us has yet</a:t>
          </a:r>
        </a:p>
      </dgm:t>
    </dgm:pt>
    <dgm:pt modelId="{EACF1614-F460-42AC-A748-7FE2B514E5DB}" type="parTrans" cxnId="{1EC82FF9-3A45-4F66-AC1F-65691CD7B908}">
      <dgm:prSet/>
      <dgm:spPr/>
      <dgm:t>
        <a:bodyPr/>
        <a:lstStyle/>
        <a:p>
          <a:endParaRPr lang="en-AU"/>
        </a:p>
      </dgm:t>
    </dgm:pt>
    <dgm:pt modelId="{3FCC44BC-7D39-442B-BB33-1E7ED671D232}" type="sibTrans" cxnId="{1EC82FF9-3A45-4F66-AC1F-65691CD7B908}">
      <dgm:prSet/>
      <dgm:spPr/>
      <dgm:t>
        <a:bodyPr/>
        <a:lstStyle/>
        <a:p>
          <a:endParaRPr lang="en-AU"/>
        </a:p>
      </dgm:t>
    </dgm:pt>
    <dgm:pt modelId="{796341A8-0DF1-4CB4-905C-AFC636E94915}">
      <dgm:prSet/>
      <dgm:spPr/>
      <dgm:t>
        <a:bodyPr/>
        <a:lstStyle/>
        <a:p>
          <a:r>
            <a:rPr lang="hu-HU" dirty="0">
              <a:sym typeface="Wingdings" panose="05000000000000000000" pitchFamily="2" charset="2"/>
            </a:rPr>
            <a:t> these arguments are not nuanced  nor’ broad enough after you reached a certain level but can be helpful</a:t>
          </a:r>
          <a:endParaRPr lang="hu-HU" dirty="0"/>
        </a:p>
      </dgm:t>
    </dgm:pt>
    <dgm:pt modelId="{4825244D-5129-4CA3-A6F9-B00F9A785110}" type="parTrans" cxnId="{F8BD15AE-976B-44E3-A93C-82C3707204E1}">
      <dgm:prSet/>
      <dgm:spPr/>
      <dgm:t>
        <a:bodyPr/>
        <a:lstStyle/>
        <a:p>
          <a:endParaRPr lang="en-AU"/>
        </a:p>
      </dgm:t>
    </dgm:pt>
    <dgm:pt modelId="{5BFDE7E2-0D85-4FBF-BA56-76E95E07A42F}" type="sibTrans" cxnId="{F8BD15AE-976B-44E3-A93C-82C3707204E1}">
      <dgm:prSet/>
      <dgm:spPr/>
      <dgm:t>
        <a:bodyPr/>
        <a:lstStyle/>
        <a:p>
          <a:endParaRPr lang="en-AU"/>
        </a:p>
      </dgm:t>
    </dgm:pt>
    <dgm:pt modelId="{46B54C07-3DD5-4D66-854C-0F7E97D486BB}">
      <dgm:prSet/>
      <dgm:spPr/>
      <dgm:t>
        <a:bodyPr/>
        <a:lstStyle/>
        <a:p>
          <a:r>
            <a:rPr lang="hu-HU" dirty="0">
              <a:sym typeface="Wingdings" panose="05000000000000000000" pitchFamily="2" charset="2"/>
            </a:rPr>
            <a:t> makes training easier  it has the easies </a:t>
          </a:r>
          <a:endParaRPr lang="hu-HU" dirty="0"/>
        </a:p>
      </dgm:t>
    </dgm:pt>
    <dgm:pt modelId="{6F97A5D6-A50C-40D7-9632-BDE5E42EDC55}" type="parTrans" cxnId="{B4810DDC-802E-4022-9992-00C8039BADA0}">
      <dgm:prSet/>
      <dgm:spPr/>
      <dgm:t>
        <a:bodyPr/>
        <a:lstStyle/>
        <a:p>
          <a:endParaRPr lang="en-AU"/>
        </a:p>
      </dgm:t>
    </dgm:pt>
    <dgm:pt modelId="{6B8A9CDA-2C81-47E9-ADB4-FD77BFBBC3A9}" type="sibTrans" cxnId="{B4810DDC-802E-4022-9992-00C8039BADA0}">
      <dgm:prSet/>
      <dgm:spPr/>
      <dgm:t>
        <a:bodyPr/>
        <a:lstStyle/>
        <a:p>
          <a:endParaRPr lang="en-AU"/>
        </a:p>
      </dgm:t>
    </dgm:pt>
    <dgm:pt modelId="{EBD88A0D-669E-49B8-9E63-28EFD1BFFC2E}" type="pres">
      <dgm:prSet presAssocID="{1F66EBD0-419B-4012-8C67-DB8913C78A69}" presName="linear" presStyleCnt="0">
        <dgm:presLayoutVars>
          <dgm:animLvl val="lvl"/>
          <dgm:resizeHandles val="exact"/>
        </dgm:presLayoutVars>
      </dgm:prSet>
      <dgm:spPr/>
    </dgm:pt>
    <dgm:pt modelId="{E17E3DC2-C461-4C60-9A10-6F051E03EAFE}" type="pres">
      <dgm:prSet presAssocID="{A1E938CA-2B25-48EA-BCA6-A1AA0883B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2F4073-509C-4978-B43A-78ABF0977331}" type="pres">
      <dgm:prSet presAssocID="{A1E938CA-2B25-48EA-BCA6-A1AA0883B604}" presName="childText" presStyleLbl="revTx" presStyleIdx="0" presStyleCnt="3">
        <dgm:presLayoutVars>
          <dgm:bulletEnabled val="1"/>
        </dgm:presLayoutVars>
      </dgm:prSet>
      <dgm:spPr/>
    </dgm:pt>
    <dgm:pt modelId="{8149A3C2-6246-46DE-A844-9639ADFF2B9B}" type="pres">
      <dgm:prSet presAssocID="{49E68CF1-85F2-4A92-9119-645D13961D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68C5EC-54D2-4C93-B481-F155E9B863F2}" type="pres">
      <dgm:prSet presAssocID="{49E68CF1-85F2-4A92-9119-645D13961D5D}" presName="childText" presStyleLbl="revTx" presStyleIdx="1" presStyleCnt="3">
        <dgm:presLayoutVars>
          <dgm:bulletEnabled val="1"/>
        </dgm:presLayoutVars>
      </dgm:prSet>
      <dgm:spPr/>
    </dgm:pt>
    <dgm:pt modelId="{B6F8CC2F-EEB3-4D56-A5D0-F4270C00C3B4}" type="pres">
      <dgm:prSet presAssocID="{84F50FA7-9F46-40BE-848F-2063849858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62F60A-7F38-4314-8793-D2BEF7A4C94C}" type="pres">
      <dgm:prSet presAssocID="{84F50FA7-9F46-40BE-848F-20638498581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0F8307-F162-41BF-BD15-7138E3205945}" type="presOf" srcId="{A1E938CA-2B25-48EA-BCA6-A1AA0883B604}" destId="{E17E3DC2-C461-4C60-9A10-6F051E03EAFE}" srcOrd="0" destOrd="0" presId="urn:microsoft.com/office/officeart/2005/8/layout/vList2"/>
    <dgm:cxn modelId="{4D0B491A-76D4-4021-8BC6-AFD33DB4C24D}" type="presOf" srcId="{E9F35ECC-4BB1-4069-8467-0D8FF2E8389F}" destId="{FF68C5EC-54D2-4C93-B481-F155E9B863F2}" srcOrd="0" destOrd="1" presId="urn:microsoft.com/office/officeart/2005/8/layout/vList2"/>
    <dgm:cxn modelId="{2953791C-AFE8-4EDA-AF42-073B8A6C7748}" srcId="{1F66EBD0-419B-4012-8C67-DB8913C78A69}" destId="{49E68CF1-85F2-4A92-9119-645D13961D5D}" srcOrd="1" destOrd="0" parTransId="{DFF85869-23C7-4AEE-A172-3395369D2486}" sibTransId="{C98E156C-F9A2-4B8C-B237-30F93CDFC6E9}"/>
    <dgm:cxn modelId="{61CC1722-A153-4D1B-B145-2D0CFE75DC58}" srcId="{1F66EBD0-419B-4012-8C67-DB8913C78A69}" destId="{A1E938CA-2B25-48EA-BCA6-A1AA0883B604}" srcOrd="0" destOrd="0" parTransId="{B8F84D58-DE0A-4800-BCDA-B33669232787}" sibTransId="{8C0F317D-2C11-45E7-BA7F-BD1C70B84BCB}"/>
    <dgm:cxn modelId="{A2F9D62A-59B1-4156-B4CC-607B2FBB87AF}" type="presOf" srcId="{3CBF9232-E5CC-4832-ABC7-2E21F31BF119}" destId="{FF68C5EC-54D2-4C93-B481-F155E9B863F2}" srcOrd="0" destOrd="0" presId="urn:microsoft.com/office/officeart/2005/8/layout/vList2"/>
    <dgm:cxn modelId="{1624503E-D1F8-48CB-B79E-360182D8579D}" type="presOf" srcId="{46B54C07-3DD5-4D66-854C-0F7E97D486BB}" destId="{1462F60A-7F38-4314-8793-D2BEF7A4C94C}" srcOrd="0" destOrd="1" presId="urn:microsoft.com/office/officeart/2005/8/layout/vList2"/>
    <dgm:cxn modelId="{F5528940-11D8-4418-A5F9-B23A77BC1F72}" type="presOf" srcId="{1F66EBD0-419B-4012-8C67-DB8913C78A69}" destId="{EBD88A0D-669E-49B8-9E63-28EFD1BFFC2E}" srcOrd="0" destOrd="0" presId="urn:microsoft.com/office/officeart/2005/8/layout/vList2"/>
    <dgm:cxn modelId="{40E76773-DC7A-44E7-89AB-E9E2CB521B80}" type="presOf" srcId="{84F50FA7-9F46-40BE-848F-20638498581B}" destId="{B6F8CC2F-EEB3-4D56-A5D0-F4270C00C3B4}" srcOrd="0" destOrd="0" presId="urn:microsoft.com/office/officeart/2005/8/layout/vList2"/>
    <dgm:cxn modelId="{8434F355-0213-4545-95BD-E5E70A5FAFBE}" srcId="{A1E938CA-2B25-48EA-BCA6-A1AA0883B604}" destId="{D3CC63B8-9B68-4C4D-9D98-30ABD32DA7BC}" srcOrd="1" destOrd="0" parTransId="{C5AD1723-4D5C-47D9-94AB-7E07B64DC07A}" sibTransId="{FB0EA2D0-047F-46B8-BC7A-4814D1826F12}"/>
    <dgm:cxn modelId="{BCBF8280-FE30-4B6B-9870-996C3037E495}" type="presOf" srcId="{08B6ECBD-0E66-4F0E-B6BB-5D56F0FF5D68}" destId="{3B2F4073-509C-4978-B43A-78ABF0977331}" srcOrd="0" destOrd="2" presId="urn:microsoft.com/office/officeart/2005/8/layout/vList2"/>
    <dgm:cxn modelId="{70B81299-3F4B-49D2-AA06-DEBF7BEDE340}" srcId="{49E68CF1-85F2-4A92-9119-645D13961D5D}" destId="{E9F35ECC-4BB1-4069-8467-0D8FF2E8389F}" srcOrd="1" destOrd="0" parTransId="{D809D5C7-D556-44DB-92CE-41636DFC482B}" sibTransId="{7EB60ED5-0494-4B53-8DDD-E7FCB13D069F}"/>
    <dgm:cxn modelId="{F8BD15AE-976B-44E3-A93C-82C3707204E1}" srcId="{84F50FA7-9F46-40BE-848F-20638498581B}" destId="{796341A8-0DF1-4CB4-905C-AFC636E94915}" srcOrd="0" destOrd="0" parTransId="{4825244D-5129-4CA3-A6F9-B00F9A785110}" sibTransId="{5BFDE7E2-0D85-4FBF-BA56-76E95E07A42F}"/>
    <dgm:cxn modelId="{871DDBBA-F2D6-4CFB-886D-5BCA9DF2F366}" srcId="{A1E938CA-2B25-48EA-BCA6-A1AA0883B604}" destId="{08B6ECBD-0E66-4F0E-B6BB-5D56F0FF5D68}" srcOrd="2" destOrd="0" parTransId="{2A37B6E7-D1BD-4D02-9284-C69864A35C6B}" sibTransId="{26E5B70D-638C-4ACF-9417-8F1E72E564B4}"/>
    <dgm:cxn modelId="{80EF26C7-F154-45EB-BE0D-29E5355791FD}" type="presOf" srcId="{C9440D51-56F9-4DE9-BF5D-ED8A171FA341}" destId="{3B2F4073-509C-4978-B43A-78ABF0977331}" srcOrd="0" destOrd="0" presId="urn:microsoft.com/office/officeart/2005/8/layout/vList2"/>
    <dgm:cxn modelId="{B4810DDC-802E-4022-9992-00C8039BADA0}" srcId="{84F50FA7-9F46-40BE-848F-20638498581B}" destId="{46B54C07-3DD5-4D66-854C-0F7E97D486BB}" srcOrd="1" destOrd="0" parTransId="{6F97A5D6-A50C-40D7-9632-BDE5E42EDC55}" sibTransId="{6B8A9CDA-2C81-47E9-ADB4-FD77BFBBC3A9}"/>
    <dgm:cxn modelId="{658177E6-DDC6-4072-8B49-2F3CD98E47AD}" type="presOf" srcId="{D3CC63B8-9B68-4C4D-9D98-30ABD32DA7BC}" destId="{3B2F4073-509C-4978-B43A-78ABF0977331}" srcOrd="0" destOrd="1" presId="urn:microsoft.com/office/officeart/2005/8/layout/vList2"/>
    <dgm:cxn modelId="{FE49A0F4-E57F-410F-A295-968853437B60}" srcId="{1F66EBD0-419B-4012-8C67-DB8913C78A69}" destId="{84F50FA7-9F46-40BE-848F-20638498581B}" srcOrd="2" destOrd="0" parTransId="{0E8DC4CF-45EE-4718-BD56-AD83BC80753F}" sibTransId="{A7BAE4C2-E8C3-4201-AB8B-946C991CCCCA}"/>
    <dgm:cxn modelId="{6102C3F4-034A-4E8D-A0F6-EEEBC11E35BF}" type="presOf" srcId="{49E68CF1-85F2-4A92-9119-645D13961D5D}" destId="{8149A3C2-6246-46DE-A844-9639ADFF2B9B}" srcOrd="0" destOrd="0" presId="urn:microsoft.com/office/officeart/2005/8/layout/vList2"/>
    <dgm:cxn modelId="{1EC82FF9-3A45-4F66-AC1F-65691CD7B908}" srcId="{49E68CF1-85F2-4A92-9119-645D13961D5D}" destId="{3CBF9232-E5CC-4832-ABC7-2E21F31BF119}" srcOrd="0" destOrd="0" parTransId="{EACF1614-F460-42AC-A748-7FE2B514E5DB}" sibTransId="{3FCC44BC-7D39-442B-BB33-1E7ED671D232}"/>
    <dgm:cxn modelId="{073ADCFE-5204-489E-BFE1-9F5A59524449}" srcId="{A1E938CA-2B25-48EA-BCA6-A1AA0883B604}" destId="{C9440D51-56F9-4DE9-BF5D-ED8A171FA341}" srcOrd="0" destOrd="0" parTransId="{9AAAED9E-104A-4638-9E0A-564E7337D120}" sibTransId="{EB97CD1E-E290-41AF-85EC-4217A68AB140}"/>
    <dgm:cxn modelId="{574A55FF-5582-4B79-B29E-9FCE01D3C25A}" type="presOf" srcId="{796341A8-0DF1-4CB4-905C-AFC636E94915}" destId="{1462F60A-7F38-4314-8793-D2BEF7A4C94C}" srcOrd="0" destOrd="0" presId="urn:microsoft.com/office/officeart/2005/8/layout/vList2"/>
    <dgm:cxn modelId="{FEAB7E04-8D67-499A-A958-0325A887798D}" type="presParOf" srcId="{EBD88A0D-669E-49B8-9E63-28EFD1BFFC2E}" destId="{E17E3DC2-C461-4C60-9A10-6F051E03EAFE}" srcOrd="0" destOrd="0" presId="urn:microsoft.com/office/officeart/2005/8/layout/vList2"/>
    <dgm:cxn modelId="{13687B83-107F-454F-B85F-97B3C21C0704}" type="presParOf" srcId="{EBD88A0D-669E-49B8-9E63-28EFD1BFFC2E}" destId="{3B2F4073-509C-4978-B43A-78ABF0977331}" srcOrd="1" destOrd="0" presId="urn:microsoft.com/office/officeart/2005/8/layout/vList2"/>
    <dgm:cxn modelId="{5876ED91-D3B5-4E8E-862C-6D685845D712}" type="presParOf" srcId="{EBD88A0D-669E-49B8-9E63-28EFD1BFFC2E}" destId="{8149A3C2-6246-46DE-A844-9639ADFF2B9B}" srcOrd="2" destOrd="0" presId="urn:microsoft.com/office/officeart/2005/8/layout/vList2"/>
    <dgm:cxn modelId="{D88FC6E2-B632-4C05-A719-BB35B63B7C64}" type="presParOf" srcId="{EBD88A0D-669E-49B8-9E63-28EFD1BFFC2E}" destId="{FF68C5EC-54D2-4C93-B481-F155E9B863F2}" srcOrd="3" destOrd="0" presId="urn:microsoft.com/office/officeart/2005/8/layout/vList2"/>
    <dgm:cxn modelId="{37B91F6F-2D47-430A-B755-C16883617A4C}" type="presParOf" srcId="{EBD88A0D-669E-49B8-9E63-28EFD1BFFC2E}" destId="{B6F8CC2F-EEB3-4D56-A5D0-F4270C00C3B4}" srcOrd="4" destOrd="0" presId="urn:microsoft.com/office/officeart/2005/8/layout/vList2"/>
    <dgm:cxn modelId="{B7A89A6B-E886-4697-8677-D4A94B971235}" type="presParOf" srcId="{EBD88A0D-669E-49B8-9E63-28EFD1BFFC2E}" destId="{1462F60A-7F38-4314-8793-D2BEF7A4C9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A5AF3-AF18-4BE6-AEBC-E76C146CC171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3985136-9903-4AE3-9C63-9B27A45CE8AE}">
      <dgm:prSet/>
      <dgm:spPr/>
      <dgm:t>
        <a:bodyPr/>
        <a:lstStyle/>
        <a:p>
          <a:r>
            <a:rPr lang="hu-HU"/>
            <a:t>Waste of time? </a:t>
          </a:r>
          <a:r>
            <a:rPr lang="hu-HU">
              <a:sym typeface="Wingdings" panose="05000000000000000000" pitchFamily="2" charset="2"/>
            </a:rPr>
            <a:t></a:t>
          </a:r>
          <a:r>
            <a:rPr lang="hu-HU"/>
            <a:t> content  is too much</a:t>
          </a:r>
          <a:endParaRPr lang="en-US"/>
        </a:p>
      </dgm:t>
    </dgm:pt>
    <dgm:pt modelId="{567FEDAE-E89F-49DC-915F-98F944D4608E}" type="parTrans" cxnId="{330A3819-3556-4AE4-85E6-6DCF032DAC57}">
      <dgm:prSet/>
      <dgm:spPr/>
      <dgm:t>
        <a:bodyPr/>
        <a:lstStyle/>
        <a:p>
          <a:endParaRPr lang="en-US"/>
        </a:p>
      </dgm:t>
    </dgm:pt>
    <dgm:pt modelId="{DE0821F1-B7BD-437F-B713-33D0AC5F00B1}" type="sibTrans" cxnId="{330A3819-3556-4AE4-85E6-6DCF032DAC57}">
      <dgm:prSet/>
      <dgm:spPr/>
      <dgm:t>
        <a:bodyPr/>
        <a:lstStyle/>
        <a:p>
          <a:endParaRPr lang="en-US"/>
        </a:p>
      </dgm:t>
    </dgm:pt>
    <dgm:pt modelId="{BA9A597C-4D99-4A06-A553-C5A8D052E7CF}">
      <dgm:prSet/>
      <dgm:spPr/>
      <dgm:t>
        <a:bodyPr/>
        <a:lstStyle/>
        <a:p>
          <a:r>
            <a:rPr lang="hu-HU"/>
            <a:t>Casefile: </a:t>
          </a:r>
          <a:endParaRPr lang="en-US"/>
        </a:p>
      </dgm:t>
    </dgm:pt>
    <dgm:pt modelId="{1F0DC75F-C939-490F-BC5D-E6A5FE5EC2B0}" type="parTrans" cxnId="{02ADAACF-E3CB-4605-9404-72BA0A72A4D6}">
      <dgm:prSet/>
      <dgm:spPr/>
      <dgm:t>
        <a:bodyPr/>
        <a:lstStyle/>
        <a:p>
          <a:endParaRPr lang="en-US"/>
        </a:p>
      </dgm:t>
    </dgm:pt>
    <dgm:pt modelId="{88EB6993-F698-48D9-812F-21AEC86A51A5}" type="sibTrans" cxnId="{02ADAACF-E3CB-4605-9404-72BA0A72A4D6}">
      <dgm:prSet/>
      <dgm:spPr/>
      <dgm:t>
        <a:bodyPr/>
        <a:lstStyle/>
        <a:p>
          <a:endParaRPr lang="en-US"/>
        </a:p>
      </dgm:t>
    </dgm:pt>
    <dgm:pt modelId="{7601EBEA-0978-4F38-A60B-B806236064AE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</a:rPr>
            <a:t>„Oh, shit, what should I do? What I don’t know about life?”</a:t>
          </a:r>
          <a:endParaRPr lang="en-US" dirty="0">
            <a:solidFill>
              <a:schemeClr val="bg1"/>
            </a:solidFill>
          </a:endParaRPr>
        </a:p>
      </dgm:t>
    </dgm:pt>
    <dgm:pt modelId="{37DE1413-48E0-4DDE-B067-5B9ED3CFDB37}" type="parTrans" cxnId="{6AD47EE9-39A8-45F2-9ED7-CCDCF57FD277}">
      <dgm:prSet/>
      <dgm:spPr/>
      <dgm:t>
        <a:bodyPr/>
        <a:lstStyle/>
        <a:p>
          <a:endParaRPr lang="en-US"/>
        </a:p>
      </dgm:t>
    </dgm:pt>
    <dgm:pt modelId="{7CFF2108-80DB-422A-92C8-068C2E7E01BF}" type="sibTrans" cxnId="{6AD47EE9-39A8-45F2-9ED7-CCDCF57FD277}">
      <dgm:prSet/>
      <dgm:spPr/>
      <dgm:t>
        <a:bodyPr/>
        <a:lstStyle/>
        <a:p>
          <a:endParaRPr lang="en-US"/>
        </a:p>
      </dgm:t>
    </dgm:pt>
    <dgm:pt modelId="{C0485C24-06D6-46C8-8365-87B5E056F657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</a:rPr>
            <a:t>„What are the hot topics these days?” </a:t>
          </a:r>
          <a:endParaRPr lang="en-US" dirty="0">
            <a:solidFill>
              <a:schemeClr val="bg1"/>
            </a:solidFill>
          </a:endParaRPr>
        </a:p>
      </dgm:t>
    </dgm:pt>
    <dgm:pt modelId="{9ACDAF18-8EA1-4ED2-A004-47002BD0EC4E}" type="parTrans" cxnId="{49A97D8E-0DBB-4C01-BE1F-BA32E4B47213}">
      <dgm:prSet/>
      <dgm:spPr/>
      <dgm:t>
        <a:bodyPr/>
        <a:lstStyle/>
        <a:p>
          <a:endParaRPr lang="en-US"/>
        </a:p>
      </dgm:t>
    </dgm:pt>
    <dgm:pt modelId="{AF60C1DE-D56A-4285-9D11-B40205CB301D}" type="sibTrans" cxnId="{49A97D8E-0DBB-4C01-BE1F-BA32E4B47213}">
      <dgm:prSet/>
      <dgm:spPr/>
      <dgm:t>
        <a:bodyPr/>
        <a:lstStyle/>
        <a:p>
          <a:endParaRPr lang="en-US"/>
        </a:p>
      </dgm:t>
    </dgm:pt>
    <dgm:pt modelId="{FD4B4122-B044-4939-8B28-B7B0AB1409CD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</a:rPr>
            <a:t>„What facutal claims debates may hinge upon?” </a:t>
          </a:r>
          <a:endParaRPr lang="en-US" dirty="0">
            <a:solidFill>
              <a:schemeClr val="bg1"/>
            </a:solidFill>
          </a:endParaRPr>
        </a:p>
      </dgm:t>
    </dgm:pt>
    <dgm:pt modelId="{F136F7B9-B3C7-4A3F-A342-0C5BC4DE4517}" type="parTrans" cxnId="{0FCE4CA2-A5F8-47F0-8B0B-7587E4ACC681}">
      <dgm:prSet/>
      <dgm:spPr/>
      <dgm:t>
        <a:bodyPr/>
        <a:lstStyle/>
        <a:p>
          <a:endParaRPr lang="en-US"/>
        </a:p>
      </dgm:t>
    </dgm:pt>
    <dgm:pt modelId="{D3FD7BD5-6F5F-4C06-B9FD-F66B8B75E449}" type="sibTrans" cxnId="{0FCE4CA2-A5F8-47F0-8B0B-7587E4ACC681}">
      <dgm:prSet/>
      <dgm:spPr/>
      <dgm:t>
        <a:bodyPr/>
        <a:lstStyle/>
        <a:p>
          <a:endParaRPr lang="en-US"/>
        </a:p>
      </dgm:t>
    </dgm:pt>
    <dgm:pt modelId="{98432F3E-298F-4C37-9C06-F978007AC16A}">
      <dgm:prSet/>
      <dgm:spPr/>
      <dgm:t>
        <a:bodyPr/>
        <a:lstStyle/>
        <a:p>
          <a:r>
            <a:rPr lang="hu-HU" dirty="0"/>
            <a:t>Where to start: Council on Foreign Relations: cfr.org</a:t>
          </a:r>
          <a:endParaRPr lang="en-US" dirty="0"/>
        </a:p>
      </dgm:t>
    </dgm:pt>
    <dgm:pt modelId="{D3BE4D49-D793-4316-A828-1EAF6B4050F8}" type="parTrans" cxnId="{5B6EF8FE-4CF8-4139-A26B-13150F2DFE8D}">
      <dgm:prSet/>
      <dgm:spPr/>
      <dgm:t>
        <a:bodyPr/>
        <a:lstStyle/>
        <a:p>
          <a:endParaRPr lang="en-US"/>
        </a:p>
      </dgm:t>
    </dgm:pt>
    <dgm:pt modelId="{518D365A-704C-4097-9D88-5505F261B750}" type="sibTrans" cxnId="{5B6EF8FE-4CF8-4139-A26B-13150F2DFE8D}">
      <dgm:prSet/>
      <dgm:spPr/>
      <dgm:t>
        <a:bodyPr/>
        <a:lstStyle/>
        <a:p>
          <a:endParaRPr lang="en-US"/>
        </a:p>
      </dgm:t>
    </dgm:pt>
    <dgm:pt modelId="{FB249EBE-21A6-46C3-B6BB-B8331F24AD22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</a:rPr>
            <a:t>Pop-up cases</a:t>
          </a:r>
          <a:endParaRPr lang="en-US" dirty="0">
            <a:solidFill>
              <a:schemeClr val="bg1"/>
            </a:solidFill>
          </a:endParaRPr>
        </a:p>
      </dgm:t>
    </dgm:pt>
    <dgm:pt modelId="{E821147A-7A79-4F3A-89C7-1226162091D9}" type="parTrans" cxnId="{A67D6A8B-3036-42C8-B96B-94FA4B93D081}">
      <dgm:prSet/>
      <dgm:spPr/>
      <dgm:t>
        <a:bodyPr/>
        <a:lstStyle/>
        <a:p>
          <a:endParaRPr lang="en-US"/>
        </a:p>
      </dgm:t>
    </dgm:pt>
    <dgm:pt modelId="{CBA2B23E-2EB9-46B9-B29A-137A299C7BB6}" type="sibTrans" cxnId="{A67D6A8B-3036-42C8-B96B-94FA4B93D081}">
      <dgm:prSet/>
      <dgm:spPr/>
      <dgm:t>
        <a:bodyPr/>
        <a:lstStyle/>
        <a:p>
          <a:endParaRPr lang="en-US"/>
        </a:p>
      </dgm:t>
    </dgm:pt>
    <dgm:pt modelId="{AFE32033-9D6B-4606-8B90-CDD07D40DD09}">
      <dgm:prSet/>
      <dgm:spPr/>
      <dgm:t>
        <a:bodyPr/>
        <a:lstStyle/>
        <a:p>
          <a:r>
            <a:rPr lang="hu-HU" dirty="0">
              <a:solidFill>
                <a:schemeClr val="bg1"/>
              </a:solidFill>
            </a:rPr>
            <a:t>Info-guide explainers</a:t>
          </a:r>
          <a:endParaRPr lang="en-US" dirty="0">
            <a:solidFill>
              <a:schemeClr val="bg1"/>
            </a:solidFill>
          </a:endParaRPr>
        </a:p>
      </dgm:t>
    </dgm:pt>
    <dgm:pt modelId="{A8B675AB-AD66-4AFE-A8E7-2E793F2CDC06}" type="parTrans" cxnId="{49F0CDA8-1FAB-48BB-9C81-372BBE268B82}">
      <dgm:prSet/>
      <dgm:spPr/>
      <dgm:t>
        <a:bodyPr/>
        <a:lstStyle/>
        <a:p>
          <a:endParaRPr lang="en-US"/>
        </a:p>
      </dgm:t>
    </dgm:pt>
    <dgm:pt modelId="{33675E9E-E767-4F3A-8B44-0715599136D7}" type="sibTrans" cxnId="{49F0CDA8-1FAB-48BB-9C81-372BBE268B82}">
      <dgm:prSet/>
      <dgm:spPr/>
      <dgm:t>
        <a:bodyPr/>
        <a:lstStyle/>
        <a:p>
          <a:endParaRPr lang="en-US"/>
        </a:p>
      </dgm:t>
    </dgm:pt>
    <dgm:pt modelId="{7D0D7853-4C0C-4FEC-808E-8DAB9F820222}" type="pres">
      <dgm:prSet presAssocID="{D32A5AF3-AF18-4BE6-AEBC-E76C146CC171}" presName="linear" presStyleCnt="0">
        <dgm:presLayoutVars>
          <dgm:animLvl val="lvl"/>
          <dgm:resizeHandles val="exact"/>
        </dgm:presLayoutVars>
      </dgm:prSet>
      <dgm:spPr/>
    </dgm:pt>
    <dgm:pt modelId="{E52B09C0-3378-48CF-9761-FD48EF3E97A6}" type="pres">
      <dgm:prSet presAssocID="{C3985136-9903-4AE3-9C63-9B27A45CE8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0B18A-ACE4-4489-82DA-03A24A3FF82B}" type="pres">
      <dgm:prSet presAssocID="{DE0821F1-B7BD-437F-B713-33D0AC5F00B1}" presName="spacer" presStyleCnt="0"/>
      <dgm:spPr/>
    </dgm:pt>
    <dgm:pt modelId="{D58DF105-63E0-476B-AB92-2040570AA5D0}" type="pres">
      <dgm:prSet presAssocID="{BA9A597C-4D99-4A06-A553-C5A8D052E7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CD5E92-BA00-4DD5-9BAF-AC17E7F4D252}" type="pres">
      <dgm:prSet presAssocID="{BA9A597C-4D99-4A06-A553-C5A8D052E7CF}" presName="childText" presStyleLbl="revTx" presStyleIdx="0" presStyleCnt="2">
        <dgm:presLayoutVars>
          <dgm:bulletEnabled val="1"/>
        </dgm:presLayoutVars>
      </dgm:prSet>
      <dgm:spPr/>
    </dgm:pt>
    <dgm:pt modelId="{9D3153E8-6B3F-41BD-8ACD-1554C7F630D5}" type="pres">
      <dgm:prSet presAssocID="{98432F3E-298F-4C37-9C06-F978007AC1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DD3E8C8-F486-4AB7-98FE-92C2FD481BD0}" type="pres">
      <dgm:prSet presAssocID="{98432F3E-298F-4C37-9C06-F978007AC16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30A3819-3556-4AE4-85E6-6DCF032DAC57}" srcId="{D32A5AF3-AF18-4BE6-AEBC-E76C146CC171}" destId="{C3985136-9903-4AE3-9C63-9B27A45CE8AE}" srcOrd="0" destOrd="0" parTransId="{567FEDAE-E89F-49DC-915F-98F944D4608E}" sibTransId="{DE0821F1-B7BD-437F-B713-33D0AC5F00B1}"/>
    <dgm:cxn modelId="{6271A820-71E2-4DB8-8527-CD354C90FE31}" type="presOf" srcId="{FD4B4122-B044-4939-8B28-B7B0AB1409CD}" destId="{23CD5E92-BA00-4DD5-9BAF-AC17E7F4D252}" srcOrd="0" destOrd="2" presId="urn:microsoft.com/office/officeart/2005/8/layout/vList2"/>
    <dgm:cxn modelId="{0FD6F72C-8069-4AF5-AF0A-3CF95E351688}" type="presOf" srcId="{D32A5AF3-AF18-4BE6-AEBC-E76C146CC171}" destId="{7D0D7853-4C0C-4FEC-808E-8DAB9F820222}" srcOrd="0" destOrd="0" presId="urn:microsoft.com/office/officeart/2005/8/layout/vList2"/>
    <dgm:cxn modelId="{0B78856F-9F98-4F4C-905F-A57B2AB9E6DD}" type="presOf" srcId="{AFE32033-9D6B-4606-8B90-CDD07D40DD09}" destId="{DDD3E8C8-F486-4AB7-98FE-92C2FD481BD0}" srcOrd="0" destOrd="1" presId="urn:microsoft.com/office/officeart/2005/8/layout/vList2"/>
    <dgm:cxn modelId="{76025050-1002-49E8-8B42-517A684F51D3}" type="presOf" srcId="{7601EBEA-0978-4F38-A60B-B806236064AE}" destId="{23CD5E92-BA00-4DD5-9BAF-AC17E7F4D252}" srcOrd="0" destOrd="0" presId="urn:microsoft.com/office/officeart/2005/8/layout/vList2"/>
    <dgm:cxn modelId="{652A7571-A812-4928-A667-4C79F7CC691D}" type="presOf" srcId="{FB249EBE-21A6-46C3-B6BB-B8331F24AD22}" destId="{DDD3E8C8-F486-4AB7-98FE-92C2FD481BD0}" srcOrd="0" destOrd="0" presId="urn:microsoft.com/office/officeart/2005/8/layout/vList2"/>
    <dgm:cxn modelId="{A67D6A8B-3036-42C8-B96B-94FA4B93D081}" srcId="{98432F3E-298F-4C37-9C06-F978007AC16A}" destId="{FB249EBE-21A6-46C3-B6BB-B8331F24AD22}" srcOrd="0" destOrd="0" parTransId="{E821147A-7A79-4F3A-89C7-1226162091D9}" sibTransId="{CBA2B23E-2EB9-46B9-B29A-137A299C7BB6}"/>
    <dgm:cxn modelId="{49A97D8E-0DBB-4C01-BE1F-BA32E4B47213}" srcId="{BA9A597C-4D99-4A06-A553-C5A8D052E7CF}" destId="{C0485C24-06D6-46C8-8365-87B5E056F657}" srcOrd="1" destOrd="0" parTransId="{9ACDAF18-8EA1-4ED2-A004-47002BD0EC4E}" sibTransId="{AF60C1DE-D56A-4285-9D11-B40205CB301D}"/>
    <dgm:cxn modelId="{0FCE4CA2-A5F8-47F0-8B0B-7587E4ACC681}" srcId="{BA9A597C-4D99-4A06-A553-C5A8D052E7CF}" destId="{FD4B4122-B044-4939-8B28-B7B0AB1409CD}" srcOrd="2" destOrd="0" parTransId="{F136F7B9-B3C7-4A3F-A342-0C5BC4DE4517}" sibTransId="{D3FD7BD5-6F5F-4C06-B9FD-F66B8B75E449}"/>
    <dgm:cxn modelId="{49F0CDA8-1FAB-48BB-9C81-372BBE268B82}" srcId="{98432F3E-298F-4C37-9C06-F978007AC16A}" destId="{AFE32033-9D6B-4606-8B90-CDD07D40DD09}" srcOrd="1" destOrd="0" parTransId="{A8B675AB-AD66-4AFE-A8E7-2E793F2CDC06}" sibTransId="{33675E9E-E767-4F3A-8B44-0715599136D7}"/>
    <dgm:cxn modelId="{CB5C0BBE-6E18-4434-B4AC-7D0B84D03DAD}" type="presOf" srcId="{BA9A597C-4D99-4A06-A553-C5A8D052E7CF}" destId="{D58DF105-63E0-476B-AB92-2040570AA5D0}" srcOrd="0" destOrd="0" presId="urn:microsoft.com/office/officeart/2005/8/layout/vList2"/>
    <dgm:cxn modelId="{02ADAACF-E3CB-4605-9404-72BA0A72A4D6}" srcId="{D32A5AF3-AF18-4BE6-AEBC-E76C146CC171}" destId="{BA9A597C-4D99-4A06-A553-C5A8D052E7CF}" srcOrd="1" destOrd="0" parTransId="{1F0DC75F-C939-490F-BC5D-E6A5FE5EC2B0}" sibTransId="{88EB6993-F698-48D9-812F-21AEC86A51A5}"/>
    <dgm:cxn modelId="{D3FBE7E2-B945-4A66-B2D0-C0CF528A7B38}" type="presOf" srcId="{C3985136-9903-4AE3-9C63-9B27A45CE8AE}" destId="{E52B09C0-3378-48CF-9761-FD48EF3E97A6}" srcOrd="0" destOrd="0" presId="urn:microsoft.com/office/officeart/2005/8/layout/vList2"/>
    <dgm:cxn modelId="{6AD47EE9-39A8-45F2-9ED7-CCDCF57FD277}" srcId="{BA9A597C-4D99-4A06-A553-C5A8D052E7CF}" destId="{7601EBEA-0978-4F38-A60B-B806236064AE}" srcOrd="0" destOrd="0" parTransId="{37DE1413-48E0-4DDE-B067-5B9ED3CFDB37}" sibTransId="{7CFF2108-80DB-422A-92C8-068C2E7E01BF}"/>
    <dgm:cxn modelId="{C05D53F1-2AD4-41BC-AD8E-ECF985F29068}" type="presOf" srcId="{C0485C24-06D6-46C8-8365-87B5E056F657}" destId="{23CD5E92-BA00-4DD5-9BAF-AC17E7F4D252}" srcOrd="0" destOrd="1" presId="urn:microsoft.com/office/officeart/2005/8/layout/vList2"/>
    <dgm:cxn modelId="{C613EEFE-B9C1-4161-A3AA-1DB1B6CD6294}" type="presOf" srcId="{98432F3E-298F-4C37-9C06-F978007AC16A}" destId="{9D3153E8-6B3F-41BD-8ACD-1554C7F630D5}" srcOrd="0" destOrd="0" presId="urn:microsoft.com/office/officeart/2005/8/layout/vList2"/>
    <dgm:cxn modelId="{5B6EF8FE-4CF8-4139-A26B-13150F2DFE8D}" srcId="{D32A5AF3-AF18-4BE6-AEBC-E76C146CC171}" destId="{98432F3E-298F-4C37-9C06-F978007AC16A}" srcOrd="2" destOrd="0" parTransId="{D3BE4D49-D793-4316-A828-1EAF6B4050F8}" sibTransId="{518D365A-704C-4097-9D88-5505F261B750}"/>
    <dgm:cxn modelId="{B40E67ED-D22B-4915-9CF4-9BC32B0E9845}" type="presParOf" srcId="{7D0D7853-4C0C-4FEC-808E-8DAB9F820222}" destId="{E52B09C0-3378-48CF-9761-FD48EF3E97A6}" srcOrd="0" destOrd="0" presId="urn:microsoft.com/office/officeart/2005/8/layout/vList2"/>
    <dgm:cxn modelId="{FE9189E9-711C-4F9B-B965-9258BC9A0F81}" type="presParOf" srcId="{7D0D7853-4C0C-4FEC-808E-8DAB9F820222}" destId="{1850B18A-ACE4-4489-82DA-03A24A3FF82B}" srcOrd="1" destOrd="0" presId="urn:microsoft.com/office/officeart/2005/8/layout/vList2"/>
    <dgm:cxn modelId="{55C4ACE6-5728-4E86-9169-499A0CB88262}" type="presParOf" srcId="{7D0D7853-4C0C-4FEC-808E-8DAB9F820222}" destId="{D58DF105-63E0-476B-AB92-2040570AA5D0}" srcOrd="2" destOrd="0" presId="urn:microsoft.com/office/officeart/2005/8/layout/vList2"/>
    <dgm:cxn modelId="{BF4A7424-8B44-4CB3-A480-8CE32BA752C1}" type="presParOf" srcId="{7D0D7853-4C0C-4FEC-808E-8DAB9F820222}" destId="{23CD5E92-BA00-4DD5-9BAF-AC17E7F4D252}" srcOrd="3" destOrd="0" presId="urn:microsoft.com/office/officeart/2005/8/layout/vList2"/>
    <dgm:cxn modelId="{FE228F21-84BE-4892-9808-464CC6BC6AC1}" type="presParOf" srcId="{7D0D7853-4C0C-4FEC-808E-8DAB9F820222}" destId="{9D3153E8-6B3F-41BD-8ACD-1554C7F630D5}" srcOrd="4" destOrd="0" presId="urn:microsoft.com/office/officeart/2005/8/layout/vList2"/>
    <dgm:cxn modelId="{86BF425F-EC3A-4D4E-98E1-3A5476D42CED}" type="presParOf" srcId="{7D0D7853-4C0C-4FEC-808E-8DAB9F820222}" destId="{DDD3E8C8-F486-4AB7-98FE-92C2FD481B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31036-D46E-4581-9A63-D8DC85F708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0EC7EA8-8BF1-45EA-A64D-BD9CDD21F186}">
      <dgm:prSet phldrT="[Text]"/>
      <dgm:spPr/>
      <dgm:t>
        <a:bodyPr/>
        <a:lstStyle/>
        <a:p>
          <a:r>
            <a:rPr lang="hu-HU" dirty="0"/>
            <a:t>Don’t panic: if you panic, you don’t think! </a:t>
          </a:r>
          <a:endParaRPr lang="en-AU" dirty="0"/>
        </a:p>
      </dgm:t>
    </dgm:pt>
    <dgm:pt modelId="{86E50559-BA63-4295-9B52-1AC18976BFC6}" type="parTrans" cxnId="{F7B2EFF0-D469-4212-BFEF-416081922F84}">
      <dgm:prSet/>
      <dgm:spPr/>
      <dgm:t>
        <a:bodyPr/>
        <a:lstStyle/>
        <a:p>
          <a:endParaRPr lang="en-AU"/>
        </a:p>
      </dgm:t>
    </dgm:pt>
    <dgm:pt modelId="{DCCF12EE-2902-4B9C-8368-E8919B14E98C}" type="sibTrans" cxnId="{F7B2EFF0-D469-4212-BFEF-416081922F84}">
      <dgm:prSet/>
      <dgm:spPr/>
      <dgm:t>
        <a:bodyPr/>
        <a:lstStyle/>
        <a:p>
          <a:endParaRPr lang="en-AU"/>
        </a:p>
      </dgm:t>
    </dgm:pt>
    <dgm:pt modelId="{C7012CB4-39B5-4D36-B4F3-3066F4D2A80A}">
      <dgm:prSet/>
      <dgm:spPr/>
      <dgm:t>
        <a:bodyPr/>
        <a:lstStyle/>
        <a:p>
          <a:r>
            <a:rPr lang="hu-HU" dirty="0"/>
            <a:t>Know what is efficient</a:t>
          </a:r>
        </a:p>
      </dgm:t>
    </dgm:pt>
    <dgm:pt modelId="{5C205C3B-4CC4-457E-9406-DFCAB0922682}" type="parTrans" cxnId="{8EC00892-F30B-45D2-9103-CD6E017B73A7}">
      <dgm:prSet/>
      <dgm:spPr/>
      <dgm:t>
        <a:bodyPr/>
        <a:lstStyle/>
        <a:p>
          <a:endParaRPr lang="en-AU"/>
        </a:p>
      </dgm:t>
    </dgm:pt>
    <dgm:pt modelId="{F0A246ED-D007-4282-9615-049B53A2F50F}" type="sibTrans" cxnId="{8EC00892-F30B-45D2-9103-CD6E017B73A7}">
      <dgm:prSet/>
      <dgm:spPr/>
      <dgm:t>
        <a:bodyPr/>
        <a:lstStyle/>
        <a:p>
          <a:endParaRPr lang="en-AU"/>
        </a:p>
      </dgm:t>
    </dgm:pt>
    <dgm:pt modelId="{E8F383E6-A976-4B82-958E-E56F2F907EAC}">
      <dgm:prSet/>
      <dgm:spPr/>
      <dgm:t>
        <a:bodyPr/>
        <a:lstStyle/>
        <a:p>
          <a:r>
            <a:rPr lang="hu-HU" dirty="0"/>
            <a:t>Next debates : use these tecniques</a:t>
          </a:r>
        </a:p>
      </dgm:t>
    </dgm:pt>
    <dgm:pt modelId="{30ED717C-9675-45C4-9BBF-19CB36DC141D}" type="parTrans" cxnId="{3584DEE4-880F-4B73-92CE-EE4FFBB0ACA7}">
      <dgm:prSet/>
      <dgm:spPr/>
      <dgm:t>
        <a:bodyPr/>
        <a:lstStyle/>
        <a:p>
          <a:endParaRPr lang="en-AU"/>
        </a:p>
      </dgm:t>
    </dgm:pt>
    <dgm:pt modelId="{8F0EA711-579F-43FA-8D0F-1E5051C0AE18}" type="sibTrans" cxnId="{3584DEE4-880F-4B73-92CE-EE4FFBB0ACA7}">
      <dgm:prSet/>
      <dgm:spPr/>
      <dgm:t>
        <a:bodyPr/>
        <a:lstStyle/>
        <a:p>
          <a:endParaRPr lang="en-AU"/>
        </a:p>
      </dgm:t>
    </dgm:pt>
    <dgm:pt modelId="{C7D860D9-0A88-47D2-ACC6-69034A4AE20E}">
      <dgm:prSet/>
      <dgm:spPr/>
      <dgm:t>
        <a:bodyPr/>
        <a:lstStyle/>
        <a:p>
          <a:r>
            <a:rPr lang="hu-HU" dirty="0"/>
            <a:t>Next exams: help your logical structure</a:t>
          </a:r>
        </a:p>
      </dgm:t>
    </dgm:pt>
    <dgm:pt modelId="{D0C1BC1C-F91A-4B0C-BE61-408AF6AD96FB}" type="parTrans" cxnId="{40E847C8-E290-421C-BB3E-EC1218A4B699}">
      <dgm:prSet/>
      <dgm:spPr/>
      <dgm:t>
        <a:bodyPr/>
        <a:lstStyle/>
        <a:p>
          <a:endParaRPr lang="en-AU"/>
        </a:p>
      </dgm:t>
    </dgm:pt>
    <dgm:pt modelId="{49BBF4C7-DEA2-4E66-937F-56B96A0276E7}" type="sibTrans" cxnId="{40E847C8-E290-421C-BB3E-EC1218A4B699}">
      <dgm:prSet/>
      <dgm:spPr/>
      <dgm:t>
        <a:bodyPr/>
        <a:lstStyle/>
        <a:p>
          <a:endParaRPr lang="en-AU"/>
        </a:p>
      </dgm:t>
    </dgm:pt>
    <dgm:pt modelId="{0A0E8FE5-0260-4F62-A58E-CC6A2E9DDD8D}">
      <dgm:prSet/>
      <dgm:spPr>
        <a:solidFill>
          <a:srgbClr val="008080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Disclaimers</a:t>
          </a:r>
        </a:p>
      </dgm:t>
    </dgm:pt>
    <dgm:pt modelId="{944BF42D-3C42-44EC-AF1F-ED13F1183B53}" type="parTrans" cxnId="{8A309A38-E8FB-4D67-A2D1-22B81BF0C439}">
      <dgm:prSet/>
      <dgm:spPr/>
      <dgm:t>
        <a:bodyPr/>
        <a:lstStyle/>
        <a:p>
          <a:endParaRPr lang="en-AU"/>
        </a:p>
      </dgm:t>
    </dgm:pt>
    <dgm:pt modelId="{3B36E9AA-D125-4BCA-BFD5-1508C127D4F2}" type="sibTrans" cxnId="{8A309A38-E8FB-4D67-A2D1-22B81BF0C439}">
      <dgm:prSet/>
      <dgm:spPr/>
      <dgm:t>
        <a:bodyPr/>
        <a:lstStyle/>
        <a:p>
          <a:endParaRPr lang="en-AU"/>
        </a:p>
      </dgm:t>
    </dgm:pt>
    <dgm:pt modelId="{2D1A1F42-2AA8-4A97-B1D9-4F4839AAC1C5}">
      <dgm:prSet/>
      <dgm:spPr/>
      <dgm:t>
        <a:bodyPr/>
        <a:lstStyle/>
        <a:p>
          <a:r>
            <a:rPr lang="hu-HU" dirty="0"/>
            <a:t>There is no perfect method</a:t>
          </a:r>
        </a:p>
      </dgm:t>
    </dgm:pt>
    <dgm:pt modelId="{33AEFACA-5DB1-4234-8C3D-588715CBC357}" type="parTrans" cxnId="{FC096A8F-AFA7-4F5F-9102-1DB2ED4BC064}">
      <dgm:prSet/>
      <dgm:spPr/>
      <dgm:t>
        <a:bodyPr/>
        <a:lstStyle/>
        <a:p>
          <a:endParaRPr lang="en-AU"/>
        </a:p>
      </dgm:t>
    </dgm:pt>
    <dgm:pt modelId="{584C2041-5309-4B21-9E73-6C32435051C6}" type="sibTrans" cxnId="{FC096A8F-AFA7-4F5F-9102-1DB2ED4BC064}">
      <dgm:prSet/>
      <dgm:spPr/>
      <dgm:t>
        <a:bodyPr/>
        <a:lstStyle/>
        <a:p>
          <a:endParaRPr lang="en-AU"/>
        </a:p>
      </dgm:t>
    </dgm:pt>
    <dgm:pt modelId="{0B8DF474-9215-4470-B409-1000E09053BD}">
      <dgm:prSet/>
      <dgm:spPr/>
      <dgm:t>
        <a:bodyPr/>
        <a:lstStyle/>
        <a:p>
          <a:r>
            <a:rPr lang="hu-HU" dirty="0"/>
            <a:t>Practice, practice, practice</a:t>
          </a:r>
          <a:endParaRPr lang="en-AU" dirty="0"/>
        </a:p>
      </dgm:t>
    </dgm:pt>
    <dgm:pt modelId="{CD5BA90E-0756-4735-8D8E-14F0019BE7C6}" type="parTrans" cxnId="{BADD48A9-592B-4289-9F9E-9AF3257B8FB2}">
      <dgm:prSet/>
      <dgm:spPr/>
      <dgm:t>
        <a:bodyPr/>
        <a:lstStyle/>
        <a:p>
          <a:endParaRPr lang="en-AU"/>
        </a:p>
      </dgm:t>
    </dgm:pt>
    <dgm:pt modelId="{B528BBA6-69E7-49C1-8643-9753864BEE25}" type="sibTrans" cxnId="{BADD48A9-592B-4289-9F9E-9AF3257B8FB2}">
      <dgm:prSet/>
      <dgm:spPr/>
      <dgm:t>
        <a:bodyPr/>
        <a:lstStyle/>
        <a:p>
          <a:endParaRPr lang="en-AU"/>
        </a:p>
      </dgm:t>
    </dgm:pt>
    <dgm:pt modelId="{EA624091-B871-4CD7-878A-118A1B4434CE}">
      <dgm:prSet/>
      <dgm:spPr>
        <a:solidFill>
          <a:srgbClr val="008080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Acquire the acutal skill</a:t>
          </a:r>
        </a:p>
      </dgm:t>
    </dgm:pt>
    <dgm:pt modelId="{B13D6CE4-F102-4FA9-BF77-7A70B4C2FF45}" type="parTrans" cxnId="{1F97BED3-EC05-454B-83BA-77317CDD6D5E}">
      <dgm:prSet/>
      <dgm:spPr/>
      <dgm:t>
        <a:bodyPr/>
        <a:lstStyle/>
        <a:p>
          <a:endParaRPr lang="en-AU"/>
        </a:p>
      </dgm:t>
    </dgm:pt>
    <dgm:pt modelId="{FDB1F9FE-0BA1-4BEF-A773-0522F526370C}" type="sibTrans" cxnId="{1F97BED3-EC05-454B-83BA-77317CDD6D5E}">
      <dgm:prSet/>
      <dgm:spPr/>
      <dgm:t>
        <a:bodyPr/>
        <a:lstStyle/>
        <a:p>
          <a:endParaRPr lang="en-AU"/>
        </a:p>
      </dgm:t>
    </dgm:pt>
    <dgm:pt modelId="{85F647DC-968D-4DF0-B690-3EEC1B2F85A9}">
      <dgm:prSet phldrT="[Text]"/>
      <dgm:spPr>
        <a:solidFill>
          <a:srgbClr val="008080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Goals: calm, efficient, mutual teamwork</a:t>
          </a:r>
          <a:endParaRPr lang="en-AU" b="1" dirty="0">
            <a:solidFill>
              <a:schemeClr val="bg1"/>
            </a:solidFill>
          </a:endParaRPr>
        </a:p>
      </dgm:t>
    </dgm:pt>
    <dgm:pt modelId="{3E1FBFF8-7248-436A-8102-F8DED1C3EEB7}" type="parTrans" cxnId="{CC743BFB-395D-40F4-9B39-0F6C9EDD0A6F}">
      <dgm:prSet/>
      <dgm:spPr/>
      <dgm:t>
        <a:bodyPr/>
        <a:lstStyle/>
        <a:p>
          <a:endParaRPr lang="en-AU"/>
        </a:p>
      </dgm:t>
    </dgm:pt>
    <dgm:pt modelId="{A34186C8-6FB1-434E-B60D-D24DF79C9CB8}" type="sibTrans" cxnId="{CC743BFB-395D-40F4-9B39-0F6C9EDD0A6F}">
      <dgm:prSet/>
      <dgm:spPr/>
      <dgm:t>
        <a:bodyPr/>
        <a:lstStyle/>
        <a:p>
          <a:endParaRPr lang="en-AU"/>
        </a:p>
      </dgm:t>
    </dgm:pt>
    <dgm:pt modelId="{8FC9CD19-4FAD-44E8-81EB-174A7DC7B440}">
      <dgm:prSet/>
      <dgm:spPr/>
      <dgm:t>
        <a:bodyPr/>
        <a:lstStyle/>
        <a:p>
          <a:r>
            <a:rPr lang="hu-HU" dirty="0"/>
            <a:t>Have common plan for debates</a:t>
          </a:r>
        </a:p>
      </dgm:t>
    </dgm:pt>
    <dgm:pt modelId="{3453166C-7412-4078-8166-137A8F2D284A}" type="parTrans" cxnId="{E26D5B57-8F81-4119-B3A8-7C214248E4BD}">
      <dgm:prSet/>
      <dgm:spPr/>
      <dgm:t>
        <a:bodyPr/>
        <a:lstStyle/>
        <a:p>
          <a:endParaRPr lang="en-AU"/>
        </a:p>
      </dgm:t>
    </dgm:pt>
    <dgm:pt modelId="{76F545DA-B4DF-44E7-A145-14C50926A330}" type="sibTrans" cxnId="{E26D5B57-8F81-4119-B3A8-7C214248E4BD}">
      <dgm:prSet/>
      <dgm:spPr/>
      <dgm:t>
        <a:bodyPr/>
        <a:lstStyle/>
        <a:p>
          <a:endParaRPr lang="en-AU"/>
        </a:p>
      </dgm:t>
    </dgm:pt>
    <dgm:pt modelId="{29E7BC5D-BA73-4FEC-8097-AFEFEEEF4FEB}" type="pres">
      <dgm:prSet presAssocID="{FEA31036-D46E-4581-9A63-D8DC85F7083E}" presName="linear" presStyleCnt="0">
        <dgm:presLayoutVars>
          <dgm:dir/>
          <dgm:animLvl val="lvl"/>
          <dgm:resizeHandles val="exact"/>
        </dgm:presLayoutVars>
      </dgm:prSet>
      <dgm:spPr/>
    </dgm:pt>
    <dgm:pt modelId="{408900AB-7FCF-4219-8804-78233E0ECD9D}" type="pres">
      <dgm:prSet presAssocID="{85F647DC-968D-4DF0-B690-3EEC1B2F85A9}" presName="parentLin" presStyleCnt="0"/>
      <dgm:spPr/>
    </dgm:pt>
    <dgm:pt modelId="{B3B9FC62-8DF2-4248-A770-F31B4156D4B7}" type="pres">
      <dgm:prSet presAssocID="{85F647DC-968D-4DF0-B690-3EEC1B2F85A9}" presName="parentLeftMargin" presStyleLbl="node1" presStyleIdx="0" presStyleCnt="3"/>
      <dgm:spPr/>
    </dgm:pt>
    <dgm:pt modelId="{B8E2D2BB-A4AC-4A2C-8BAB-85B36445A15F}" type="pres">
      <dgm:prSet presAssocID="{85F647DC-968D-4DF0-B690-3EEC1B2F85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081B10-0F4C-4C1B-9B06-F924726C0F93}" type="pres">
      <dgm:prSet presAssocID="{85F647DC-968D-4DF0-B690-3EEC1B2F85A9}" presName="negativeSpace" presStyleCnt="0"/>
      <dgm:spPr/>
    </dgm:pt>
    <dgm:pt modelId="{210E1830-123F-4ABA-AA43-CC680BC540CF}" type="pres">
      <dgm:prSet presAssocID="{85F647DC-968D-4DF0-B690-3EEC1B2F85A9}" presName="childText" presStyleLbl="conFgAcc1" presStyleIdx="0" presStyleCnt="3">
        <dgm:presLayoutVars>
          <dgm:bulletEnabled val="1"/>
        </dgm:presLayoutVars>
      </dgm:prSet>
      <dgm:spPr/>
    </dgm:pt>
    <dgm:pt modelId="{30FF1693-CF51-498F-9A90-0A909DF4BEFB}" type="pres">
      <dgm:prSet presAssocID="{A34186C8-6FB1-434E-B60D-D24DF79C9CB8}" presName="spaceBetweenRectangles" presStyleCnt="0"/>
      <dgm:spPr/>
    </dgm:pt>
    <dgm:pt modelId="{680BEE4C-8AAE-4B49-A644-BFA43937834F}" type="pres">
      <dgm:prSet presAssocID="{EA624091-B871-4CD7-878A-118A1B4434CE}" presName="parentLin" presStyleCnt="0"/>
      <dgm:spPr/>
    </dgm:pt>
    <dgm:pt modelId="{FA33E2DB-5358-4D3D-B789-CAAA1AD0AE2B}" type="pres">
      <dgm:prSet presAssocID="{EA624091-B871-4CD7-878A-118A1B4434CE}" presName="parentLeftMargin" presStyleLbl="node1" presStyleIdx="0" presStyleCnt="3"/>
      <dgm:spPr/>
    </dgm:pt>
    <dgm:pt modelId="{F15B447D-D5C1-4B17-BD5D-2F314F1756C8}" type="pres">
      <dgm:prSet presAssocID="{EA624091-B871-4CD7-878A-118A1B4434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86C194-7099-469B-857A-C00E8D102C72}" type="pres">
      <dgm:prSet presAssocID="{EA624091-B871-4CD7-878A-118A1B4434CE}" presName="negativeSpace" presStyleCnt="0"/>
      <dgm:spPr/>
    </dgm:pt>
    <dgm:pt modelId="{D5EA58E1-50E2-4663-9EF1-18EF0D6694A3}" type="pres">
      <dgm:prSet presAssocID="{EA624091-B871-4CD7-878A-118A1B4434CE}" presName="childText" presStyleLbl="conFgAcc1" presStyleIdx="1" presStyleCnt="3">
        <dgm:presLayoutVars>
          <dgm:bulletEnabled val="1"/>
        </dgm:presLayoutVars>
      </dgm:prSet>
      <dgm:spPr/>
    </dgm:pt>
    <dgm:pt modelId="{624E9861-CF8D-4095-ABD4-89D384119C92}" type="pres">
      <dgm:prSet presAssocID="{FDB1F9FE-0BA1-4BEF-A773-0522F526370C}" presName="spaceBetweenRectangles" presStyleCnt="0"/>
      <dgm:spPr/>
    </dgm:pt>
    <dgm:pt modelId="{2456C030-7225-4493-BFB7-A28CB8523B67}" type="pres">
      <dgm:prSet presAssocID="{0A0E8FE5-0260-4F62-A58E-CC6A2E9DDD8D}" presName="parentLin" presStyleCnt="0"/>
      <dgm:spPr/>
    </dgm:pt>
    <dgm:pt modelId="{6B12A0FA-3806-4C20-9C08-F4BEAD22BC47}" type="pres">
      <dgm:prSet presAssocID="{0A0E8FE5-0260-4F62-A58E-CC6A2E9DDD8D}" presName="parentLeftMargin" presStyleLbl="node1" presStyleIdx="1" presStyleCnt="3"/>
      <dgm:spPr/>
    </dgm:pt>
    <dgm:pt modelId="{650F5925-DBA5-411B-A202-BB769B81AAEF}" type="pres">
      <dgm:prSet presAssocID="{0A0E8FE5-0260-4F62-A58E-CC6A2E9DDD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114D9B-80BD-44A7-A00D-5B1523B69565}" type="pres">
      <dgm:prSet presAssocID="{0A0E8FE5-0260-4F62-A58E-CC6A2E9DDD8D}" presName="negativeSpace" presStyleCnt="0"/>
      <dgm:spPr/>
    </dgm:pt>
    <dgm:pt modelId="{ADFA1D07-836D-48B2-9B66-244DF0B3EFD6}" type="pres">
      <dgm:prSet presAssocID="{0A0E8FE5-0260-4F62-A58E-CC6A2E9DDD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03F10D-FE5E-4B57-9742-957E81B9C11C}" type="presOf" srcId="{EA624091-B871-4CD7-878A-118A1B4434CE}" destId="{F15B447D-D5C1-4B17-BD5D-2F314F1756C8}" srcOrd="1" destOrd="0" presId="urn:microsoft.com/office/officeart/2005/8/layout/list1"/>
    <dgm:cxn modelId="{8EC96214-5184-40C6-9EF2-1975EE6660C8}" type="presOf" srcId="{EA624091-B871-4CD7-878A-118A1B4434CE}" destId="{FA33E2DB-5358-4D3D-B789-CAAA1AD0AE2B}" srcOrd="0" destOrd="0" presId="urn:microsoft.com/office/officeart/2005/8/layout/list1"/>
    <dgm:cxn modelId="{15F7DB20-0D3E-48D5-B9E9-02614A61FFBE}" type="presOf" srcId="{0A0E8FE5-0260-4F62-A58E-CC6A2E9DDD8D}" destId="{6B12A0FA-3806-4C20-9C08-F4BEAD22BC47}" srcOrd="0" destOrd="0" presId="urn:microsoft.com/office/officeart/2005/8/layout/list1"/>
    <dgm:cxn modelId="{4A2F052F-F25F-40DC-93B5-82BADEA34D39}" type="presOf" srcId="{0A0E8FE5-0260-4F62-A58E-CC6A2E9DDD8D}" destId="{650F5925-DBA5-411B-A202-BB769B81AAEF}" srcOrd="1" destOrd="0" presId="urn:microsoft.com/office/officeart/2005/8/layout/list1"/>
    <dgm:cxn modelId="{8A309A38-E8FB-4D67-A2D1-22B81BF0C439}" srcId="{FEA31036-D46E-4581-9A63-D8DC85F7083E}" destId="{0A0E8FE5-0260-4F62-A58E-CC6A2E9DDD8D}" srcOrd="2" destOrd="0" parTransId="{944BF42D-3C42-44EC-AF1F-ED13F1183B53}" sibTransId="{3B36E9AA-D125-4BCA-BFD5-1508C127D4F2}"/>
    <dgm:cxn modelId="{2780E05B-32BC-48EF-8B80-1264C3E28A77}" type="presOf" srcId="{85F647DC-968D-4DF0-B690-3EEC1B2F85A9}" destId="{B3B9FC62-8DF2-4248-A770-F31B4156D4B7}" srcOrd="0" destOrd="0" presId="urn:microsoft.com/office/officeart/2005/8/layout/list1"/>
    <dgm:cxn modelId="{90B7AD5E-7B24-4E23-B41D-FC17E58171C1}" type="presOf" srcId="{85F647DC-968D-4DF0-B690-3EEC1B2F85A9}" destId="{B8E2D2BB-A4AC-4A2C-8BAB-85B36445A15F}" srcOrd="1" destOrd="0" presId="urn:microsoft.com/office/officeart/2005/8/layout/list1"/>
    <dgm:cxn modelId="{6EF2D444-4EE6-4E20-8BD9-A81909816C01}" type="presOf" srcId="{2D1A1F42-2AA8-4A97-B1D9-4F4839AAC1C5}" destId="{ADFA1D07-836D-48B2-9B66-244DF0B3EFD6}" srcOrd="0" destOrd="0" presId="urn:microsoft.com/office/officeart/2005/8/layout/list1"/>
    <dgm:cxn modelId="{B575774A-96B7-4E06-88B0-9C3FDAE5C314}" type="presOf" srcId="{8FC9CD19-4FAD-44E8-81EB-174A7DC7B440}" destId="{210E1830-123F-4ABA-AA43-CC680BC540CF}" srcOrd="0" destOrd="2" presId="urn:microsoft.com/office/officeart/2005/8/layout/list1"/>
    <dgm:cxn modelId="{9BC6D66C-F91A-4B2B-9292-3DD12A5E4EFF}" type="presOf" srcId="{E8F383E6-A976-4B82-958E-E56F2F907EAC}" destId="{D5EA58E1-50E2-4663-9EF1-18EF0D6694A3}" srcOrd="0" destOrd="0" presId="urn:microsoft.com/office/officeart/2005/8/layout/list1"/>
    <dgm:cxn modelId="{E26D5B57-8F81-4119-B3A8-7C214248E4BD}" srcId="{85F647DC-968D-4DF0-B690-3EEC1B2F85A9}" destId="{8FC9CD19-4FAD-44E8-81EB-174A7DC7B440}" srcOrd="2" destOrd="0" parTransId="{3453166C-7412-4078-8166-137A8F2D284A}" sibTransId="{76F545DA-B4DF-44E7-A145-14C50926A330}"/>
    <dgm:cxn modelId="{FC096A8F-AFA7-4F5F-9102-1DB2ED4BC064}" srcId="{0A0E8FE5-0260-4F62-A58E-CC6A2E9DDD8D}" destId="{2D1A1F42-2AA8-4A97-B1D9-4F4839AAC1C5}" srcOrd="0" destOrd="0" parTransId="{33AEFACA-5DB1-4234-8C3D-588715CBC357}" sibTransId="{584C2041-5309-4B21-9E73-6C32435051C6}"/>
    <dgm:cxn modelId="{8EC00892-F30B-45D2-9103-CD6E017B73A7}" srcId="{85F647DC-968D-4DF0-B690-3EEC1B2F85A9}" destId="{C7012CB4-39B5-4D36-B4F3-3066F4D2A80A}" srcOrd="1" destOrd="0" parTransId="{5C205C3B-4CC4-457E-9406-DFCAB0922682}" sibTransId="{F0A246ED-D007-4282-9615-049B53A2F50F}"/>
    <dgm:cxn modelId="{E597A1A7-64A5-4E80-B3C2-0AC70E8DCE29}" type="presOf" srcId="{C7012CB4-39B5-4D36-B4F3-3066F4D2A80A}" destId="{210E1830-123F-4ABA-AA43-CC680BC540CF}" srcOrd="0" destOrd="1" presId="urn:microsoft.com/office/officeart/2005/8/layout/list1"/>
    <dgm:cxn modelId="{BADD48A9-592B-4289-9F9E-9AF3257B8FB2}" srcId="{0A0E8FE5-0260-4F62-A58E-CC6A2E9DDD8D}" destId="{0B8DF474-9215-4470-B409-1000E09053BD}" srcOrd="1" destOrd="0" parTransId="{CD5BA90E-0756-4735-8D8E-14F0019BE7C6}" sibTransId="{B528BBA6-69E7-49C1-8643-9753864BEE25}"/>
    <dgm:cxn modelId="{7AC732B0-BA49-482E-AA31-E61DE85336FB}" type="presOf" srcId="{0B8DF474-9215-4470-B409-1000E09053BD}" destId="{ADFA1D07-836D-48B2-9B66-244DF0B3EFD6}" srcOrd="0" destOrd="1" presId="urn:microsoft.com/office/officeart/2005/8/layout/list1"/>
    <dgm:cxn modelId="{40E847C8-E290-421C-BB3E-EC1218A4B699}" srcId="{EA624091-B871-4CD7-878A-118A1B4434CE}" destId="{C7D860D9-0A88-47D2-ACC6-69034A4AE20E}" srcOrd="1" destOrd="0" parTransId="{D0C1BC1C-F91A-4B0C-BE61-408AF6AD96FB}" sibTransId="{49BBF4C7-DEA2-4E66-937F-56B96A0276E7}"/>
    <dgm:cxn modelId="{F1F33AD3-6DCA-47FD-86B7-10A460484766}" type="presOf" srcId="{FEA31036-D46E-4581-9A63-D8DC85F7083E}" destId="{29E7BC5D-BA73-4FEC-8097-AFEFEEEF4FEB}" srcOrd="0" destOrd="0" presId="urn:microsoft.com/office/officeart/2005/8/layout/list1"/>
    <dgm:cxn modelId="{1F97BED3-EC05-454B-83BA-77317CDD6D5E}" srcId="{FEA31036-D46E-4581-9A63-D8DC85F7083E}" destId="{EA624091-B871-4CD7-878A-118A1B4434CE}" srcOrd="1" destOrd="0" parTransId="{B13D6CE4-F102-4FA9-BF77-7A70B4C2FF45}" sibTransId="{FDB1F9FE-0BA1-4BEF-A773-0522F526370C}"/>
    <dgm:cxn modelId="{834DDADC-A554-4132-8259-6BEACA034CA3}" type="presOf" srcId="{70EC7EA8-8BF1-45EA-A64D-BD9CDD21F186}" destId="{210E1830-123F-4ABA-AA43-CC680BC540CF}" srcOrd="0" destOrd="0" presId="urn:microsoft.com/office/officeart/2005/8/layout/list1"/>
    <dgm:cxn modelId="{E7C46DE2-1D00-4217-B57E-E7DEC04EABCF}" type="presOf" srcId="{C7D860D9-0A88-47D2-ACC6-69034A4AE20E}" destId="{D5EA58E1-50E2-4663-9EF1-18EF0D6694A3}" srcOrd="0" destOrd="1" presId="urn:microsoft.com/office/officeart/2005/8/layout/list1"/>
    <dgm:cxn modelId="{3584DEE4-880F-4B73-92CE-EE4FFBB0ACA7}" srcId="{EA624091-B871-4CD7-878A-118A1B4434CE}" destId="{E8F383E6-A976-4B82-958E-E56F2F907EAC}" srcOrd="0" destOrd="0" parTransId="{30ED717C-9675-45C4-9BBF-19CB36DC141D}" sibTransId="{8F0EA711-579F-43FA-8D0F-1E5051C0AE18}"/>
    <dgm:cxn modelId="{F7B2EFF0-D469-4212-BFEF-416081922F84}" srcId="{85F647DC-968D-4DF0-B690-3EEC1B2F85A9}" destId="{70EC7EA8-8BF1-45EA-A64D-BD9CDD21F186}" srcOrd="0" destOrd="0" parTransId="{86E50559-BA63-4295-9B52-1AC18976BFC6}" sibTransId="{DCCF12EE-2902-4B9C-8368-E8919B14E98C}"/>
    <dgm:cxn modelId="{CC743BFB-395D-40F4-9B39-0F6C9EDD0A6F}" srcId="{FEA31036-D46E-4581-9A63-D8DC85F7083E}" destId="{85F647DC-968D-4DF0-B690-3EEC1B2F85A9}" srcOrd="0" destOrd="0" parTransId="{3E1FBFF8-7248-436A-8102-F8DED1C3EEB7}" sibTransId="{A34186C8-6FB1-434E-B60D-D24DF79C9CB8}"/>
    <dgm:cxn modelId="{0A3F305F-25FB-479F-8258-108D177D17E5}" type="presParOf" srcId="{29E7BC5D-BA73-4FEC-8097-AFEFEEEF4FEB}" destId="{408900AB-7FCF-4219-8804-78233E0ECD9D}" srcOrd="0" destOrd="0" presId="urn:microsoft.com/office/officeart/2005/8/layout/list1"/>
    <dgm:cxn modelId="{159B5925-F0BE-485A-AA97-CC6D508C3BA7}" type="presParOf" srcId="{408900AB-7FCF-4219-8804-78233E0ECD9D}" destId="{B3B9FC62-8DF2-4248-A770-F31B4156D4B7}" srcOrd="0" destOrd="0" presId="urn:microsoft.com/office/officeart/2005/8/layout/list1"/>
    <dgm:cxn modelId="{DF1FEA05-6A0A-4FF0-B5C2-1A30559F1CC2}" type="presParOf" srcId="{408900AB-7FCF-4219-8804-78233E0ECD9D}" destId="{B8E2D2BB-A4AC-4A2C-8BAB-85B36445A15F}" srcOrd="1" destOrd="0" presId="urn:microsoft.com/office/officeart/2005/8/layout/list1"/>
    <dgm:cxn modelId="{3F3FDAC7-34D2-46CF-B9C7-125951A6A780}" type="presParOf" srcId="{29E7BC5D-BA73-4FEC-8097-AFEFEEEF4FEB}" destId="{BC081B10-0F4C-4C1B-9B06-F924726C0F93}" srcOrd="1" destOrd="0" presId="urn:microsoft.com/office/officeart/2005/8/layout/list1"/>
    <dgm:cxn modelId="{AD28AD37-2A56-4425-9259-29F5FC7D8E56}" type="presParOf" srcId="{29E7BC5D-BA73-4FEC-8097-AFEFEEEF4FEB}" destId="{210E1830-123F-4ABA-AA43-CC680BC540CF}" srcOrd="2" destOrd="0" presId="urn:microsoft.com/office/officeart/2005/8/layout/list1"/>
    <dgm:cxn modelId="{0728B406-0500-424F-9B85-ADBB4B7EDADE}" type="presParOf" srcId="{29E7BC5D-BA73-4FEC-8097-AFEFEEEF4FEB}" destId="{30FF1693-CF51-498F-9A90-0A909DF4BEFB}" srcOrd="3" destOrd="0" presId="urn:microsoft.com/office/officeart/2005/8/layout/list1"/>
    <dgm:cxn modelId="{56CA35DD-A049-463B-B3CC-06641C303C50}" type="presParOf" srcId="{29E7BC5D-BA73-4FEC-8097-AFEFEEEF4FEB}" destId="{680BEE4C-8AAE-4B49-A644-BFA43937834F}" srcOrd="4" destOrd="0" presId="urn:microsoft.com/office/officeart/2005/8/layout/list1"/>
    <dgm:cxn modelId="{19E3CE48-2B7C-40E3-BD36-55DC89D199B8}" type="presParOf" srcId="{680BEE4C-8AAE-4B49-A644-BFA43937834F}" destId="{FA33E2DB-5358-4D3D-B789-CAAA1AD0AE2B}" srcOrd="0" destOrd="0" presId="urn:microsoft.com/office/officeart/2005/8/layout/list1"/>
    <dgm:cxn modelId="{4E92D09E-D12F-4133-84DE-4B93D8AE7E5A}" type="presParOf" srcId="{680BEE4C-8AAE-4B49-A644-BFA43937834F}" destId="{F15B447D-D5C1-4B17-BD5D-2F314F1756C8}" srcOrd="1" destOrd="0" presId="urn:microsoft.com/office/officeart/2005/8/layout/list1"/>
    <dgm:cxn modelId="{F6D1AB71-D2CA-4365-940F-351763C3FD6B}" type="presParOf" srcId="{29E7BC5D-BA73-4FEC-8097-AFEFEEEF4FEB}" destId="{7886C194-7099-469B-857A-C00E8D102C72}" srcOrd="5" destOrd="0" presId="urn:microsoft.com/office/officeart/2005/8/layout/list1"/>
    <dgm:cxn modelId="{602A6BB0-819A-4C3E-A2E8-F612AB24D39A}" type="presParOf" srcId="{29E7BC5D-BA73-4FEC-8097-AFEFEEEF4FEB}" destId="{D5EA58E1-50E2-4663-9EF1-18EF0D6694A3}" srcOrd="6" destOrd="0" presId="urn:microsoft.com/office/officeart/2005/8/layout/list1"/>
    <dgm:cxn modelId="{33039AA7-ECD5-4328-AE1F-0B28B043DA5B}" type="presParOf" srcId="{29E7BC5D-BA73-4FEC-8097-AFEFEEEF4FEB}" destId="{624E9861-CF8D-4095-ABD4-89D384119C92}" srcOrd="7" destOrd="0" presId="urn:microsoft.com/office/officeart/2005/8/layout/list1"/>
    <dgm:cxn modelId="{BC7F6AD1-3839-4B93-8582-9BDBAE6BD3BB}" type="presParOf" srcId="{29E7BC5D-BA73-4FEC-8097-AFEFEEEF4FEB}" destId="{2456C030-7225-4493-BFB7-A28CB8523B67}" srcOrd="8" destOrd="0" presId="urn:microsoft.com/office/officeart/2005/8/layout/list1"/>
    <dgm:cxn modelId="{E6CBC09B-40B3-4343-9D30-39A77C0AA4DB}" type="presParOf" srcId="{2456C030-7225-4493-BFB7-A28CB8523B67}" destId="{6B12A0FA-3806-4C20-9C08-F4BEAD22BC47}" srcOrd="0" destOrd="0" presId="urn:microsoft.com/office/officeart/2005/8/layout/list1"/>
    <dgm:cxn modelId="{93132BB3-BD21-497B-A082-E670D67EF479}" type="presParOf" srcId="{2456C030-7225-4493-BFB7-A28CB8523B67}" destId="{650F5925-DBA5-411B-A202-BB769B81AAEF}" srcOrd="1" destOrd="0" presId="urn:microsoft.com/office/officeart/2005/8/layout/list1"/>
    <dgm:cxn modelId="{3DD5DC5D-8DD6-4BD0-83A7-7D7B968F9D2B}" type="presParOf" srcId="{29E7BC5D-BA73-4FEC-8097-AFEFEEEF4FEB}" destId="{B6114D9B-80BD-44A7-A00D-5B1523B69565}" srcOrd="9" destOrd="0" presId="urn:microsoft.com/office/officeart/2005/8/layout/list1"/>
    <dgm:cxn modelId="{9420ABF8-4E8F-4702-8D3B-D6AAAE741631}" type="presParOf" srcId="{29E7BC5D-BA73-4FEC-8097-AFEFEEEF4FEB}" destId="{ADFA1D07-836D-48B2-9B66-244DF0B3EF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D12A36-9D16-4454-8B2A-9467A71527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EEF5AD1-FB14-46B1-9FA4-17E2A5161492}">
      <dgm:prSet phldrT="[Text]"/>
      <dgm:spPr>
        <a:solidFill>
          <a:srgbClr val="008080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Preparations provide you with 3 assets</a:t>
          </a:r>
          <a:endParaRPr lang="en-AU" b="1" dirty="0">
            <a:solidFill>
              <a:schemeClr val="bg1"/>
            </a:solidFill>
          </a:endParaRPr>
        </a:p>
      </dgm:t>
    </dgm:pt>
    <dgm:pt modelId="{7969C2F3-90DA-4854-84EE-ADE7E48833B2}" type="parTrans" cxnId="{F9788285-821C-432E-B206-3230100415B0}">
      <dgm:prSet/>
      <dgm:spPr/>
      <dgm:t>
        <a:bodyPr/>
        <a:lstStyle/>
        <a:p>
          <a:endParaRPr lang="en-AU"/>
        </a:p>
      </dgm:t>
    </dgm:pt>
    <dgm:pt modelId="{A27F551D-BC85-4C1F-A912-C9FE45243052}" type="sibTrans" cxnId="{F9788285-821C-432E-B206-3230100415B0}">
      <dgm:prSet/>
      <dgm:spPr/>
      <dgm:t>
        <a:bodyPr/>
        <a:lstStyle/>
        <a:p>
          <a:endParaRPr lang="en-AU"/>
        </a:p>
      </dgm:t>
    </dgm:pt>
    <dgm:pt modelId="{91477046-C3DE-4D31-8C2B-752FA21F7031}">
      <dgm:prSet phldrT="[Text]"/>
      <dgm:spPr/>
      <dgm:t>
        <a:bodyPr/>
        <a:lstStyle/>
        <a:p>
          <a:r>
            <a:rPr lang="hu-HU" dirty="0"/>
            <a:t>Relevance: impact</a:t>
          </a:r>
          <a:endParaRPr lang="en-AU" dirty="0"/>
        </a:p>
      </dgm:t>
    </dgm:pt>
    <dgm:pt modelId="{2858DC77-9D04-4E56-9CA4-8321410901CB}" type="parTrans" cxnId="{558BD04E-281F-49F9-B1F6-726A163861F6}">
      <dgm:prSet/>
      <dgm:spPr/>
      <dgm:t>
        <a:bodyPr/>
        <a:lstStyle/>
        <a:p>
          <a:endParaRPr lang="en-AU"/>
        </a:p>
      </dgm:t>
    </dgm:pt>
    <dgm:pt modelId="{5E7700CB-2217-42F9-BA6D-1DCAE3D9F759}" type="sibTrans" cxnId="{558BD04E-281F-49F9-B1F6-726A163861F6}">
      <dgm:prSet/>
      <dgm:spPr/>
      <dgm:t>
        <a:bodyPr/>
        <a:lstStyle/>
        <a:p>
          <a:endParaRPr lang="en-AU"/>
        </a:p>
      </dgm:t>
    </dgm:pt>
    <dgm:pt modelId="{90BBCD7B-8583-4DFE-867A-554A468A85E7}">
      <dgm:prSet/>
      <dgm:spPr/>
      <dgm:t>
        <a:bodyPr/>
        <a:lstStyle/>
        <a:p>
          <a:r>
            <a:rPr lang="hu-HU" dirty="0"/>
            <a:t>Clear way to find important arguments: prioritization</a:t>
          </a:r>
        </a:p>
      </dgm:t>
    </dgm:pt>
    <dgm:pt modelId="{DCE4E8F4-592F-4A33-8A36-C9D3A7331734}" type="parTrans" cxnId="{5B6F4546-2645-4E2C-AED7-077F2455B2AA}">
      <dgm:prSet/>
      <dgm:spPr/>
      <dgm:t>
        <a:bodyPr/>
        <a:lstStyle/>
        <a:p>
          <a:endParaRPr lang="en-AU"/>
        </a:p>
      </dgm:t>
    </dgm:pt>
    <dgm:pt modelId="{C7E15C1B-0751-44CB-96ED-FC605052DB9A}" type="sibTrans" cxnId="{5B6F4546-2645-4E2C-AED7-077F2455B2AA}">
      <dgm:prSet/>
      <dgm:spPr/>
      <dgm:t>
        <a:bodyPr/>
        <a:lstStyle/>
        <a:p>
          <a:endParaRPr lang="en-AU"/>
        </a:p>
      </dgm:t>
    </dgm:pt>
    <dgm:pt modelId="{9961C731-6945-4501-B026-50B5A1455E66}">
      <dgm:prSet/>
      <dgm:spPr/>
      <dgm:t>
        <a:bodyPr/>
        <a:lstStyle/>
        <a:p>
          <a:r>
            <a:rPr lang="hu-HU" dirty="0"/>
            <a:t>Helps to find „storyline” in arguments for structure</a:t>
          </a:r>
        </a:p>
      </dgm:t>
    </dgm:pt>
    <dgm:pt modelId="{CA3EBD6C-5CF3-4D24-BF15-B1359B77D44B}" type="parTrans" cxnId="{08A6050A-C333-40C2-8F28-DAB54D20022B}">
      <dgm:prSet/>
      <dgm:spPr/>
      <dgm:t>
        <a:bodyPr/>
        <a:lstStyle/>
        <a:p>
          <a:endParaRPr lang="en-AU"/>
        </a:p>
      </dgm:t>
    </dgm:pt>
    <dgm:pt modelId="{D0D72868-14F8-419A-AD1A-379EC691514B}" type="sibTrans" cxnId="{08A6050A-C333-40C2-8F28-DAB54D20022B}">
      <dgm:prSet/>
      <dgm:spPr/>
      <dgm:t>
        <a:bodyPr/>
        <a:lstStyle/>
        <a:p>
          <a:endParaRPr lang="en-AU"/>
        </a:p>
      </dgm:t>
    </dgm:pt>
    <dgm:pt modelId="{C06D37F2-6BFC-4E0F-918F-AD3C17DCFFAF}">
      <dgm:prSet/>
      <dgm:spPr>
        <a:solidFill>
          <a:srgbClr val="008080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Public speaking essentials</a:t>
          </a:r>
        </a:p>
      </dgm:t>
    </dgm:pt>
    <dgm:pt modelId="{663F5625-D9A6-4F22-94D5-413A12F5B6D9}" type="parTrans" cxnId="{BADC20EF-4F03-4B23-975C-6ADA20D4519B}">
      <dgm:prSet/>
      <dgm:spPr/>
      <dgm:t>
        <a:bodyPr/>
        <a:lstStyle/>
        <a:p>
          <a:endParaRPr lang="en-AU"/>
        </a:p>
      </dgm:t>
    </dgm:pt>
    <dgm:pt modelId="{5D1C04EA-13E4-45E1-BD0B-0A09EE41ADAB}" type="sibTrans" cxnId="{BADC20EF-4F03-4B23-975C-6ADA20D4519B}">
      <dgm:prSet/>
      <dgm:spPr/>
      <dgm:t>
        <a:bodyPr/>
        <a:lstStyle/>
        <a:p>
          <a:endParaRPr lang="en-AU"/>
        </a:p>
      </dgm:t>
    </dgm:pt>
    <dgm:pt modelId="{D3991862-B990-4172-9E3A-95AB6E1C883C}">
      <dgm:prSet/>
      <dgm:spPr/>
      <dgm:t>
        <a:bodyPr/>
        <a:lstStyle/>
        <a:p>
          <a:r>
            <a:rPr lang="hu-HU" dirty="0"/>
            <a:t>Improve quick on-the-feet thinking</a:t>
          </a:r>
        </a:p>
      </dgm:t>
    </dgm:pt>
    <dgm:pt modelId="{376DBF30-EF59-4567-944D-0E4B3B3040E8}" type="parTrans" cxnId="{4BFC21B1-8147-49DA-87A3-456C65F90756}">
      <dgm:prSet/>
      <dgm:spPr/>
      <dgm:t>
        <a:bodyPr/>
        <a:lstStyle/>
        <a:p>
          <a:endParaRPr lang="en-AU"/>
        </a:p>
      </dgm:t>
    </dgm:pt>
    <dgm:pt modelId="{268991F5-B67D-4586-B006-BD90B2945001}" type="sibTrans" cxnId="{4BFC21B1-8147-49DA-87A3-456C65F90756}">
      <dgm:prSet/>
      <dgm:spPr/>
      <dgm:t>
        <a:bodyPr/>
        <a:lstStyle/>
        <a:p>
          <a:endParaRPr lang="en-AU"/>
        </a:p>
      </dgm:t>
    </dgm:pt>
    <dgm:pt modelId="{E067C521-36FC-45AB-9D22-26C8B0C446F1}">
      <dgm:prSet/>
      <dgm:spPr>
        <a:solidFill>
          <a:srgbClr val="008080"/>
        </a:solidFill>
      </dgm:spPr>
      <dgm:t>
        <a:bodyPr/>
        <a:lstStyle/>
        <a:p>
          <a:r>
            <a:rPr lang="hu-HU" b="1">
              <a:solidFill>
                <a:schemeClr val="bg1"/>
              </a:solidFill>
            </a:rPr>
            <a:t>Handy in edgy situations</a:t>
          </a:r>
          <a:endParaRPr lang="hu-HU" b="1" dirty="0">
            <a:solidFill>
              <a:schemeClr val="bg1"/>
            </a:solidFill>
          </a:endParaRPr>
        </a:p>
      </dgm:t>
    </dgm:pt>
    <dgm:pt modelId="{5452C993-7091-4556-BDB8-EA500002298B}" type="parTrans" cxnId="{BC8543D7-FBE0-431C-B0C2-6C175B2DF376}">
      <dgm:prSet/>
      <dgm:spPr/>
      <dgm:t>
        <a:bodyPr/>
        <a:lstStyle/>
        <a:p>
          <a:endParaRPr lang="en-AU"/>
        </a:p>
      </dgm:t>
    </dgm:pt>
    <dgm:pt modelId="{1F3B2FC9-A02A-4A29-97D3-01B43D311FB2}" type="sibTrans" cxnId="{BC8543D7-FBE0-431C-B0C2-6C175B2DF376}">
      <dgm:prSet/>
      <dgm:spPr/>
      <dgm:t>
        <a:bodyPr/>
        <a:lstStyle/>
        <a:p>
          <a:endParaRPr lang="en-AU"/>
        </a:p>
      </dgm:t>
    </dgm:pt>
    <dgm:pt modelId="{BCF881C1-8D68-4249-9CC7-D9AA58CD2528}">
      <dgm:prSet/>
      <dgm:spPr/>
      <dgm:t>
        <a:bodyPr/>
        <a:lstStyle/>
        <a:p>
          <a:r>
            <a:rPr lang="hu-HU"/>
            <a:t>Exams</a:t>
          </a:r>
          <a:endParaRPr lang="hu-HU" dirty="0"/>
        </a:p>
      </dgm:t>
    </dgm:pt>
    <dgm:pt modelId="{146D4FC0-A22D-43BE-ADD5-934E47DDAAB6}" type="parTrans" cxnId="{DC959B38-8BEC-4ACC-B832-25E42B1DFBE5}">
      <dgm:prSet/>
      <dgm:spPr/>
      <dgm:t>
        <a:bodyPr/>
        <a:lstStyle/>
        <a:p>
          <a:endParaRPr lang="en-AU"/>
        </a:p>
      </dgm:t>
    </dgm:pt>
    <dgm:pt modelId="{FD176DD2-1FBF-4B4C-8374-032869CFF610}" type="sibTrans" cxnId="{DC959B38-8BEC-4ACC-B832-25E42B1DFBE5}">
      <dgm:prSet/>
      <dgm:spPr/>
      <dgm:t>
        <a:bodyPr/>
        <a:lstStyle/>
        <a:p>
          <a:endParaRPr lang="en-AU"/>
        </a:p>
      </dgm:t>
    </dgm:pt>
    <dgm:pt modelId="{5384D991-94AC-4F78-A44B-9C6B050476F9}">
      <dgm:prSet/>
      <dgm:spPr/>
      <dgm:t>
        <a:bodyPr/>
        <a:lstStyle/>
        <a:p>
          <a:r>
            <a:rPr lang="hu-HU"/>
            <a:t>Auditor works</a:t>
          </a:r>
          <a:endParaRPr lang="hu-HU" dirty="0"/>
        </a:p>
      </dgm:t>
    </dgm:pt>
    <dgm:pt modelId="{768BBE28-06BE-42E3-B2AC-718E8757380C}" type="parTrans" cxnId="{D995F0C5-B16C-49AC-A28D-AD9FA53F3FEE}">
      <dgm:prSet/>
      <dgm:spPr/>
      <dgm:t>
        <a:bodyPr/>
        <a:lstStyle/>
        <a:p>
          <a:endParaRPr lang="en-AU"/>
        </a:p>
      </dgm:t>
    </dgm:pt>
    <dgm:pt modelId="{68922EAC-182F-4608-B899-BC90B6F3AE25}" type="sibTrans" cxnId="{D995F0C5-B16C-49AC-A28D-AD9FA53F3FEE}">
      <dgm:prSet/>
      <dgm:spPr/>
      <dgm:t>
        <a:bodyPr/>
        <a:lstStyle/>
        <a:p>
          <a:endParaRPr lang="en-AU"/>
        </a:p>
      </dgm:t>
    </dgm:pt>
    <dgm:pt modelId="{56452007-8A5A-44E3-B354-814956ACE7E1}">
      <dgm:prSet/>
      <dgm:spPr/>
      <dgm:t>
        <a:bodyPr/>
        <a:lstStyle/>
        <a:p>
          <a:r>
            <a:rPr lang="hu-HU"/>
            <a:t>Analysis</a:t>
          </a:r>
          <a:endParaRPr lang="hu-HU" dirty="0"/>
        </a:p>
      </dgm:t>
    </dgm:pt>
    <dgm:pt modelId="{A8269E78-51CF-41BC-85A5-469B2E9D649D}" type="parTrans" cxnId="{80607334-A788-4B80-88E8-2EF9772654C0}">
      <dgm:prSet/>
      <dgm:spPr/>
      <dgm:t>
        <a:bodyPr/>
        <a:lstStyle/>
        <a:p>
          <a:endParaRPr lang="en-AU"/>
        </a:p>
      </dgm:t>
    </dgm:pt>
    <dgm:pt modelId="{B64578E1-5424-4C98-8D96-63FEC40367E0}" type="sibTrans" cxnId="{80607334-A788-4B80-88E8-2EF9772654C0}">
      <dgm:prSet/>
      <dgm:spPr/>
      <dgm:t>
        <a:bodyPr/>
        <a:lstStyle/>
        <a:p>
          <a:endParaRPr lang="en-AU"/>
        </a:p>
      </dgm:t>
    </dgm:pt>
    <dgm:pt modelId="{77DCDF41-2B32-4903-95E8-451C389B3B39}">
      <dgm:prSet/>
      <dgm:spPr/>
      <dgm:t>
        <a:bodyPr/>
        <a:lstStyle/>
        <a:p>
          <a:r>
            <a:rPr lang="hu-HU" dirty="0"/>
            <a:t>Systemic analysis of your study notes</a:t>
          </a:r>
        </a:p>
      </dgm:t>
    </dgm:pt>
    <dgm:pt modelId="{4975A7A8-FAAC-4438-80D9-6FBB8274718A}" type="parTrans" cxnId="{DDFFC37C-8245-4FC2-8507-F9304D4C21FA}">
      <dgm:prSet/>
      <dgm:spPr/>
      <dgm:t>
        <a:bodyPr/>
        <a:lstStyle/>
        <a:p>
          <a:endParaRPr lang="en-AU"/>
        </a:p>
      </dgm:t>
    </dgm:pt>
    <dgm:pt modelId="{E8DE58E9-04EA-4D3C-A8F1-5CC033E3627C}" type="sibTrans" cxnId="{DDFFC37C-8245-4FC2-8507-F9304D4C21FA}">
      <dgm:prSet/>
      <dgm:spPr/>
      <dgm:t>
        <a:bodyPr/>
        <a:lstStyle/>
        <a:p>
          <a:endParaRPr lang="en-AU"/>
        </a:p>
      </dgm:t>
    </dgm:pt>
    <dgm:pt modelId="{BF09B50C-F306-415D-A584-8BA3606FBC2C}">
      <dgm:prSet/>
      <dgm:spPr/>
      <dgm:t>
        <a:bodyPr/>
        <a:lstStyle/>
        <a:p>
          <a:r>
            <a:rPr lang="hu-HU" dirty="0"/>
            <a:t>Decision-making in your life</a:t>
          </a:r>
        </a:p>
      </dgm:t>
    </dgm:pt>
    <dgm:pt modelId="{AEECFF70-9AA4-4002-A82A-57E35494FB18}" type="parTrans" cxnId="{B8C9927A-E006-4486-9A7D-C34EEC47D76F}">
      <dgm:prSet/>
      <dgm:spPr/>
      <dgm:t>
        <a:bodyPr/>
        <a:lstStyle/>
        <a:p>
          <a:endParaRPr lang="en-AU"/>
        </a:p>
      </dgm:t>
    </dgm:pt>
    <dgm:pt modelId="{EE77CF3E-96B2-4D74-BD47-80B18479FE56}" type="sibTrans" cxnId="{B8C9927A-E006-4486-9A7D-C34EEC47D76F}">
      <dgm:prSet/>
      <dgm:spPr/>
      <dgm:t>
        <a:bodyPr/>
        <a:lstStyle/>
        <a:p>
          <a:endParaRPr lang="en-AU"/>
        </a:p>
      </dgm:t>
    </dgm:pt>
    <dgm:pt modelId="{E0480847-7EA8-475B-950F-07D577D93F57}" type="pres">
      <dgm:prSet presAssocID="{53D12A36-9D16-4454-8B2A-9467A71527C8}" presName="linear" presStyleCnt="0">
        <dgm:presLayoutVars>
          <dgm:dir/>
          <dgm:animLvl val="lvl"/>
          <dgm:resizeHandles val="exact"/>
        </dgm:presLayoutVars>
      </dgm:prSet>
      <dgm:spPr/>
    </dgm:pt>
    <dgm:pt modelId="{E4B2A90A-06D0-4123-9A8B-F2EA5F6BC7F5}" type="pres">
      <dgm:prSet presAssocID="{4EEF5AD1-FB14-46B1-9FA4-17E2A5161492}" presName="parentLin" presStyleCnt="0"/>
      <dgm:spPr/>
    </dgm:pt>
    <dgm:pt modelId="{9BCBFB2B-0741-48FB-A3A1-B9AFF1706CA6}" type="pres">
      <dgm:prSet presAssocID="{4EEF5AD1-FB14-46B1-9FA4-17E2A5161492}" presName="parentLeftMargin" presStyleLbl="node1" presStyleIdx="0" presStyleCnt="3"/>
      <dgm:spPr/>
    </dgm:pt>
    <dgm:pt modelId="{CA14B508-E08E-4D68-8EDC-255C00532DDF}" type="pres">
      <dgm:prSet presAssocID="{4EEF5AD1-FB14-46B1-9FA4-17E2A51614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AE460C-3DBA-4AD5-82B8-A11CD02C5C95}" type="pres">
      <dgm:prSet presAssocID="{4EEF5AD1-FB14-46B1-9FA4-17E2A5161492}" presName="negativeSpace" presStyleCnt="0"/>
      <dgm:spPr/>
    </dgm:pt>
    <dgm:pt modelId="{6F8DC329-3740-4BCF-A03E-89F0878E0098}" type="pres">
      <dgm:prSet presAssocID="{4EEF5AD1-FB14-46B1-9FA4-17E2A5161492}" presName="childText" presStyleLbl="conFgAcc1" presStyleIdx="0" presStyleCnt="3">
        <dgm:presLayoutVars>
          <dgm:bulletEnabled val="1"/>
        </dgm:presLayoutVars>
      </dgm:prSet>
      <dgm:spPr/>
    </dgm:pt>
    <dgm:pt modelId="{81D0C235-1389-4F46-86D9-362C88708872}" type="pres">
      <dgm:prSet presAssocID="{A27F551D-BC85-4C1F-A912-C9FE45243052}" presName="spaceBetweenRectangles" presStyleCnt="0"/>
      <dgm:spPr/>
    </dgm:pt>
    <dgm:pt modelId="{374F4AC3-53D1-4C59-8A3E-3F283F22243E}" type="pres">
      <dgm:prSet presAssocID="{C06D37F2-6BFC-4E0F-918F-AD3C17DCFFAF}" presName="parentLin" presStyleCnt="0"/>
      <dgm:spPr/>
    </dgm:pt>
    <dgm:pt modelId="{CC1767DF-0C98-4EB9-9CDD-4A0350B7425B}" type="pres">
      <dgm:prSet presAssocID="{C06D37F2-6BFC-4E0F-918F-AD3C17DCFFAF}" presName="parentLeftMargin" presStyleLbl="node1" presStyleIdx="0" presStyleCnt="3"/>
      <dgm:spPr/>
    </dgm:pt>
    <dgm:pt modelId="{48DFE95B-CD06-4040-967D-4C10DE224BE0}" type="pres">
      <dgm:prSet presAssocID="{C06D37F2-6BFC-4E0F-918F-AD3C17DCF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CE8A01-F937-4439-AC4B-C166C5D592C4}" type="pres">
      <dgm:prSet presAssocID="{C06D37F2-6BFC-4E0F-918F-AD3C17DCFFAF}" presName="negativeSpace" presStyleCnt="0"/>
      <dgm:spPr/>
    </dgm:pt>
    <dgm:pt modelId="{8680652D-00F9-4608-BBDC-9E8EDEB62D87}" type="pres">
      <dgm:prSet presAssocID="{C06D37F2-6BFC-4E0F-918F-AD3C17DCFFAF}" presName="childText" presStyleLbl="conFgAcc1" presStyleIdx="1" presStyleCnt="3">
        <dgm:presLayoutVars>
          <dgm:bulletEnabled val="1"/>
        </dgm:presLayoutVars>
      </dgm:prSet>
      <dgm:spPr/>
    </dgm:pt>
    <dgm:pt modelId="{0ED21275-E091-47AE-B093-3AD7720A30C1}" type="pres">
      <dgm:prSet presAssocID="{5D1C04EA-13E4-45E1-BD0B-0A09EE41ADAB}" presName="spaceBetweenRectangles" presStyleCnt="0"/>
      <dgm:spPr/>
    </dgm:pt>
    <dgm:pt modelId="{FFAC8695-936E-48E6-8FC8-AB3FCE1E374C}" type="pres">
      <dgm:prSet presAssocID="{E067C521-36FC-45AB-9D22-26C8B0C446F1}" presName="parentLin" presStyleCnt="0"/>
      <dgm:spPr/>
    </dgm:pt>
    <dgm:pt modelId="{64CD4471-6DCD-49CC-B6DA-138B42CF3F3F}" type="pres">
      <dgm:prSet presAssocID="{E067C521-36FC-45AB-9D22-26C8B0C446F1}" presName="parentLeftMargin" presStyleLbl="node1" presStyleIdx="1" presStyleCnt="3"/>
      <dgm:spPr/>
    </dgm:pt>
    <dgm:pt modelId="{FC1EFC16-D44F-4AF5-A4E9-6A3275C0E846}" type="pres">
      <dgm:prSet presAssocID="{E067C521-36FC-45AB-9D22-26C8B0C446F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C9ED0C-6E54-4CA9-AE77-D90E5BCEC737}" type="pres">
      <dgm:prSet presAssocID="{E067C521-36FC-45AB-9D22-26C8B0C446F1}" presName="negativeSpace" presStyleCnt="0"/>
      <dgm:spPr/>
    </dgm:pt>
    <dgm:pt modelId="{F03C93E1-B1BD-457B-9F92-3608183813AA}" type="pres">
      <dgm:prSet presAssocID="{E067C521-36FC-45AB-9D22-26C8B0C446F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67BF06-2EB3-4CE8-AFD7-B0837D35A890}" type="presOf" srcId="{5384D991-94AC-4F78-A44B-9C6B050476F9}" destId="{F03C93E1-B1BD-457B-9F92-3608183813AA}" srcOrd="0" destOrd="1" presId="urn:microsoft.com/office/officeart/2005/8/layout/list1"/>
    <dgm:cxn modelId="{DB6EBA07-9432-4980-AC22-BD6AE83754D9}" type="presOf" srcId="{E067C521-36FC-45AB-9D22-26C8B0C446F1}" destId="{FC1EFC16-D44F-4AF5-A4E9-6A3275C0E846}" srcOrd="1" destOrd="0" presId="urn:microsoft.com/office/officeart/2005/8/layout/list1"/>
    <dgm:cxn modelId="{08A6050A-C333-40C2-8F28-DAB54D20022B}" srcId="{4EEF5AD1-FB14-46B1-9FA4-17E2A5161492}" destId="{9961C731-6945-4501-B026-50B5A1455E66}" srcOrd="2" destOrd="0" parTransId="{CA3EBD6C-5CF3-4D24-BF15-B1359B77D44B}" sibTransId="{D0D72868-14F8-419A-AD1A-379EC691514B}"/>
    <dgm:cxn modelId="{B0A21A27-93FC-46DD-8C05-A1EC2F3CDF0F}" type="presOf" srcId="{4EEF5AD1-FB14-46B1-9FA4-17E2A5161492}" destId="{CA14B508-E08E-4D68-8EDC-255C00532DDF}" srcOrd="1" destOrd="0" presId="urn:microsoft.com/office/officeart/2005/8/layout/list1"/>
    <dgm:cxn modelId="{80607334-A788-4B80-88E8-2EF9772654C0}" srcId="{E067C521-36FC-45AB-9D22-26C8B0C446F1}" destId="{56452007-8A5A-44E3-B354-814956ACE7E1}" srcOrd="2" destOrd="0" parTransId="{A8269E78-51CF-41BC-85A5-469B2E9D649D}" sibTransId="{B64578E1-5424-4C98-8D96-63FEC40367E0}"/>
    <dgm:cxn modelId="{DC959B38-8BEC-4ACC-B832-25E42B1DFBE5}" srcId="{E067C521-36FC-45AB-9D22-26C8B0C446F1}" destId="{BCF881C1-8D68-4249-9CC7-D9AA58CD2528}" srcOrd="0" destOrd="0" parTransId="{146D4FC0-A22D-43BE-ADD5-934E47DDAAB6}" sibTransId="{FD176DD2-1FBF-4B4C-8374-032869CFF610}"/>
    <dgm:cxn modelId="{B5961C60-3DF7-4E6C-8263-72110C6F9B92}" type="presOf" srcId="{77DCDF41-2B32-4903-95E8-451C389B3B39}" destId="{F03C93E1-B1BD-457B-9F92-3608183813AA}" srcOrd="0" destOrd="3" presId="urn:microsoft.com/office/officeart/2005/8/layout/list1"/>
    <dgm:cxn modelId="{5B6F4546-2645-4E2C-AED7-077F2455B2AA}" srcId="{4EEF5AD1-FB14-46B1-9FA4-17E2A5161492}" destId="{90BBCD7B-8583-4DFE-867A-554A468A85E7}" srcOrd="1" destOrd="0" parTransId="{DCE4E8F4-592F-4A33-8A36-C9D3A7331734}" sibTransId="{C7E15C1B-0751-44CB-96ED-FC605052DB9A}"/>
    <dgm:cxn modelId="{38B28A66-AC02-4DCD-965B-1B35BF21B37B}" type="presOf" srcId="{E067C521-36FC-45AB-9D22-26C8B0C446F1}" destId="{64CD4471-6DCD-49CC-B6DA-138B42CF3F3F}" srcOrd="0" destOrd="0" presId="urn:microsoft.com/office/officeart/2005/8/layout/list1"/>
    <dgm:cxn modelId="{47B3D66A-ECD3-49CB-8477-C13CAF1012B2}" type="presOf" srcId="{BF09B50C-F306-415D-A584-8BA3606FBC2C}" destId="{F03C93E1-B1BD-457B-9F92-3608183813AA}" srcOrd="0" destOrd="4" presId="urn:microsoft.com/office/officeart/2005/8/layout/list1"/>
    <dgm:cxn modelId="{558BD04E-281F-49F9-B1F6-726A163861F6}" srcId="{4EEF5AD1-FB14-46B1-9FA4-17E2A5161492}" destId="{91477046-C3DE-4D31-8C2B-752FA21F7031}" srcOrd="0" destOrd="0" parTransId="{2858DC77-9D04-4E56-9CA4-8321410901CB}" sibTransId="{5E7700CB-2217-42F9-BA6D-1DCAE3D9F759}"/>
    <dgm:cxn modelId="{B8C9927A-E006-4486-9A7D-C34EEC47D76F}" srcId="{E067C521-36FC-45AB-9D22-26C8B0C446F1}" destId="{BF09B50C-F306-415D-A584-8BA3606FBC2C}" srcOrd="4" destOrd="0" parTransId="{AEECFF70-9AA4-4002-A82A-57E35494FB18}" sibTransId="{EE77CF3E-96B2-4D74-BD47-80B18479FE56}"/>
    <dgm:cxn modelId="{DDFFC37C-8245-4FC2-8507-F9304D4C21FA}" srcId="{E067C521-36FC-45AB-9D22-26C8B0C446F1}" destId="{77DCDF41-2B32-4903-95E8-451C389B3B39}" srcOrd="3" destOrd="0" parTransId="{4975A7A8-FAAC-4438-80D9-6FBB8274718A}" sibTransId="{E8DE58E9-04EA-4D3C-A8F1-5CC033E3627C}"/>
    <dgm:cxn modelId="{F9788285-821C-432E-B206-3230100415B0}" srcId="{53D12A36-9D16-4454-8B2A-9467A71527C8}" destId="{4EEF5AD1-FB14-46B1-9FA4-17E2A5161492}" srcOrd="0" destOrd="0" parTransId="{7969C2F3-90DA-4854-84EE-ADE7E48833B2}" sibTransId="{A27F551D-BC85-4C1F-A912-C9FE45243052}"/>
    <dgm:cxn modelId="{57CEFA98-E5FA-417E-A6E4-BB243E921751}" type="presOf" srcId="{91477046-C3DE-4D31-8C2B-752FA21F7031}" destId="{6F8DC329-3740-4BCF-A03E-89F0878E0098}" srcOrd="0" destOrd="0" presId="urn:microsoft.com/office/officeart/2005/8/layout/list1"/>
    <dgm:cxn modelId="{A886459B-15A8-4391-BE40-3706D0A3AEAB}" type="presOf" srcId="{9961C731-6945-4501-B026-50B5A1455E66}" destId="{6F8DC329-3740-4BCF-A03E-89F0878E0098}" srcOrd="0" destOrd="2" presId="urn:microsoft.com/office/officeart/2005/8/layout/list1"/>
    <dgm:cxn modelId="{8D9C979D-57B9-41DE-AB37-995F824C607B}" type="presOf" srcId="{4EEF5AD1-FB14-46B1-9FA4-17E2A5161492}" destId="{9BCBFB2B-0741-48FB-A3A1-B9AFF1706CA6}" srcOrd="0" destOrd="0" presId="urn:microsoft.com/office/officeart/2005/8/layout/list1"/>
    <dgm:cxn modelId="{0A030FAD-F834-44EF-B9C0-BBC9C0FB6E14}" type="presOf" srcId="{56452007-8A5A-44E3-B354-814956ACE7E1}" destId="{F03C93E1-B1BD-457B-9F92-3608183813AA}" srcOrd="0" destOrd="2" presId="urn:microsoft.com/office/officeart/2005/8/layout/list1"/>
    <dgm:cxn modelId="{4BFC21B1-8147-49DA-87A3-456C65F90756}" srcId="{C06D37F2-6BFC-4E0F-918F-AD3C17DCFFAF}" destId="{D3991862-B990-4172-9E3A-95AB6E1C883C}" srcOrd="0" destOrd="0" parTransId="{376DBF30-EF59-4567-944D-0E4B3B3040E8}" sibTransId="{268991F5-B67D-4586-B006-BD90B2945001}"/>
    <dgm:cxn modelId="{C5B093C4-FA7E-4460-9B84-E269E3051EFC}" type="presOf" srcId="{D3991862-B990-4172-9E3A-95AB6E1C883C}" destId="{8680652D-00F9-4608-BBDC-9E8EDEB62D87}" srcOrd="0" destOrd="0" presId="urn:microsoft.com/office/officeart/2005/8/layout/list1"/>
    <dgm:cxn modelId="{D995F0C5-B16C-49AC-A28D-AD9FA53F3FEE}" srcId="{E067C521-36FC-45AB-9D22-26C8B0C446F1}" destId="{5384D991-94AC-4F78-A44B-9C6B050476F9}" srcOrd="1" destOrd="0" parTransId="{768BBE28-06BE-42E3-B2AC-718E8757380C}" sibTransId="{68922EAC-182F-4608-B899-BC90B6F3AE25}"/>
    <dgm:cxn modelId="{BC8543D7-FBE0-431C-B0C2-6C175B2DF376}" srcId="{53D12A36-9D16-4454-8B2A-9467A71527C8}" destId="{E067C521-36FC-45AB-9D22-26C8B0C446F1}" srcOrd="2" destOrd="0" parTransId="{5452C993-7091-4556-BDB8-EA500002298B}" sibTransId="{1F3B2FC9-A02A-4A29-97D3-01B43D311FB2}"/>
    <dgm:cxn modelId="{03C8E0E3-885F-420C-93F7-BD2790EFBD5D}" type="presOf" srcId="{90BBCD7B-8583-4DFE-867A-554A468A85E7}" destId="{6F8DC329-3740-4BCF-A03E-89F0878E0098}" srcOrd="0" destOrd="1" presId="urn:microsoft.com/office/officeart/2005/8/layout/list1"/>
    <dgm:cxn modelId="{BADC20EF-4F03-4B23-975C-6ADA20D4519B}" srcId="{53D12A36-9D16-4454-8B2A-9467A71527C8}" destId="{C06D37F2-6BFC-4E0F-918F-AD3C17DCFFAF}" srcOrd="1" destOrd="0" parTransId="{663F5625-D9A6-4F22-94D5-413A12F5B6D9}" sibTransId="{5D1C04EA-13E4-45E1-BD0B-0A09EE41ADAB}"/>
    <dgm:cxn modelId="{BCB558F0-10A9-4ACB-840A-93864BB96DCB}" type="presOf" srcId="{C06D37F2-6BFC-4E0F-918F-AD3C17DCFFAF}" destId="{CC1767DF-0C98-4EB9-9CDD-4A0350B7425B}" srcOrd="0" destOrd="0" presId="urn:microsoft.com/office/officeart/2005/8/layout/list1"/>
    <dgm:cxn modelId="{DFDBEAF0-E609-4B3C-A5D2-4D09E9239AB6}" type="presOf" srcId="{C06D37F2-6BFC-4E0F-918F-AD3C17DCFFAF}" destId="{48DFE95B-CD06-4040-967D-4C10DE224BE0}" srcOrd="1" destOrd="0" presId="urn:microsoft.com/office/officeart/2005/8/layout/list1"/>
    <dgm:cxn modelId="{B40FBBF1-5BB0-45EB-938D-B7C206815F1F}" type="presOf" srcId="{53D12A36-9D16-4454-8B2A-9467A71527C8}" destId="{E0480847-7EA8-475B-950F-07D577D93F57}" srcOrd="0" destOrd="0" presId="urn:microsoft.com/office/officeart/2005/8/layout/list1"/>
    <dgm:cxn modelId="{405E01FE-2396-4FCF-9C2F-2921174F5892}" type="presOf" srcId="{BCF881C1-8D68-4249-9CC7-D9AA58CD2528}" destId="{F03C93E1-B1BD-457B-9F92-3608183813AA}" srcOrd="0" destOrd="0" presId="urn:microsoft.com/office/officeart/2005/8/layout/list1"/>
    <dgm:cxn modelId="{4CD34A87-E6CC-42BA-9888-D09D9CCBBE63}" type="presParOf" srcId="{E0480847-7EA8-475B-950F-07D577D93F57}" destId="{E4B2A90A-06D0-4123-9A8B-F2EA5F6BC7F5}" srcOrd="0" destOrd="0" presId="urn:microsoft.com/office/officeart/2005/8/layout/list1"/>
    <dgm:cxn modelId="{34E1FEC1-5CAB-4BD9-BC26-92AD4AA3EAE9}" type="presParOf" srcId="{E4B2A90A-06D0-4123-9A8B-F2EA5F6BC7F5}" destId="{9BCBFB2B-0741-48FB-A3A1-B9AFF1706CA6}" srcOrd="0" destOrd="0" presId="urn:microsoft.com/office/officeart/2005/8/layout/list1"/>
    <dgm:cxn modelId="{4F9C4861-4E76-49D2-9E00-1B89670604E4}" type="presParOf" srcId="{E4B2A90A-06D0-4123-9A8B-F2EA5F6BC7F5}" destId="{CA14B508-E08E-4D68-8EDC-255C00532DDF}" srcOrd="1" destOrd="0" presId="urn:microsoft.com/office/officeart/2005/8/layout/list1"/>
    <dgm:cxn modelId="{502ABB34-D583-43D9-9008-82E67F07A9C1}" type="presParOf" srcId="{E0480847-7EA8-475B-950F-07D577D93F57}" destId="{BFAE460C-3DBA-4AD5-82B8-A11CD02C5C95}" srcOrd="1" destOrd="0" presId="urn:microsoft.com/office/officeart/2005/8/layout/list1"/>
    <dgm:cxn modelId="{FF919BC7-6EE6-4BF8-94CF-5E326239A8FA}" type="presParOf" srcId="{E0480847-7EA8-475B-950F-07D577D93F57}" destId="{6F8DC329-3740-4BCF-A03E-89F0878E0098}" srcOrd="2" destOrd="0" presId="urn:microsoft.com/office/officeart/2005/8/layout/list1"/>
    <dgm:cxn modelId="{D9395815-B211-4DAB-8BF4-301B43967E33}" type="presParOf" srcId="{E0480847-7EA8-475B-950F-07D577D93F57}" destId="{81D0C235-1389-4F46-86D9-362C88708872}" srcOrd="3" destOrd="0" presId="urn:microsoft.com/office/officeart/2005/8/layout/list1"/>
    <dgm:cxn modelId="{5D5FE12C-E088-4DE8-8768-6C2DB730964D}" type="presParOf" srcId="{E0480847-7EA8-475B-950F-07D577D93F57}" destId="{374F4AC3-53D1-4C59-8A3E-3F283F22243E}" srcOrd="4" destOrd="0" presId="urn:microsoft.com/office/officeart/2005/8/layout/list1"/>
    <dgm:cxn modelId="{30654ECA-6EFC-4BE9-A9A4-C8C2FC534682}" type="presParOf" srcId="{374F4AC3-53D1-4C59-8A3E-3F283F22243E}" destId="{CC1767DF-0C98-4EB9-9CDD-4A0350B7425B}" srcOrd="0" destOrd="0" presId="urn:microsoft.com/office/officeart/2005/8/layout/list1"/>
    <dgm:cxn modelId="{F527BCF5-6689-4CCC-A008-849F9A3D86A2}" type="presParOf" srcId="{374F4AC3-53D1-4C59-8A3E-3F283F22243E}" destId="{48DFE95B-CD06-4040-967D-4C10DE224BE0}" srcOrd="1" destOrd="0" presId="urn:microsoft.com/office/officeart/2005/8/layout/list1"/>
    <dgm:cxn modelId="{B79A47D3-5E8C-48BD-82FD-C224D7C502BE}" type="presParOf" srcId="{E0480847-7EA8-475B-950F-07D577D93F57}" destId="{0ACE8A01-F937-4439-AC4B-C166C5D592C4}" srcOrd="5" destOrd="0" presId="urn:microsoft.com/office/officeart/2005/8/layout/list1"/>
    <dgm:cxn modelId="{B0A1B8F9-3561-4D93-886D-EFCC00CD426D}" type="presParOf" srcId="{E0480847-7EA8-475B-950F-07D577D93F57}" destId="{8680652D-00F9-4608-BBDC-9E8EDEB62D87}" srcOrd="6" destOrd="0" presId="urn:microsoft.com/office/officeart/2005/8/layout/list1"/>
    <dgm:cxn modelId="{26175497-7689-4A56-8A6F-B175A24E2976}" type="presParOf" srcId="{E0480847-7EA8-475B-950F-07D577D93F57}" destId="{0ED21275-E091-47AE-B093-3AD7720A30C1}" srcOrd="7" destOrd="0" presId="urn:microsoft.com/office/officeart/2005/8/layout/list1"/>
    <dgm:cxn modelId="{DCC1727A-39DC-4D55-ADCD-07DC26617E75}" type="presParOf" srcId="{E0480847-7EA8-475B-950F-07D577D93F57}" destId="{FFAC8695-936E-48E6-8FC8-AB3FCE1E374C}" srcOrd="8" destOrd="0" presId="urn:microsoft.com/office/officeart/2005/8/layout/list1"/>
    <dgm:cxn modelId="{0BB0B7F1-802F-4ABF-8BBA-E11D81118B56}" type="presParOf" srcId="{FFAC8695-936E-48E6-8FC8-AB3FCE1E374C}" destId="{64CD4471-6DCD-49CC-B6DA-138B42CF3F3F}" srcOrd="0" destOrd="0" presId="urn:microsoft.com/office/officeart/2005/8/layout/list1"/>
    <dgm:cxn modelId="{4EBED415-7D37-4A21-BA34-283FAD3EF06F}" type="presParOf" srcId="{FFAC8695-936E-48E6-8FC8-AB3FCE1E374C}" destId="{FC1EFC16-D44F-4AF5-A4E9-6A3275C0E846}" srcOrd="1" destOrd="0" presId="urn:microsoft.com/office/officeart/2005/8/layout/list1"/>
    <dgm:cxn modelId="{85CF3E25-F241-413E-8DDC-93A92362D65A}" type="presParOf" srcId="{E0480847-7EA8-475B-950F-07D577D93F57}" destId="{E8C9ED0C-6E54-4CA9-AE77-D90E5BCEC737}" srcOrd="9" destOrd="0" presId="urn:microsoft.com/office/officeart/2005/8/layout/list1"/>
    <dgm:cxn modelId="{21A21757-3B09-4421-9E97-8CAD248B9576}" type="presParOf" srcId="{E0480847-7EA8-475B-950F-07D577D93F57}" destId="{F03C93E1-B1BD-457B-9F92-3608183813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65785-B305-41BF-8797-B5FA9850B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E14E50A-743F-471B-A95A-31781552C9E2}">
      <dgm:prSet phldrT="[Text]"/>
      <dgm:spPr/>
      <dgm:t>
        <a:bodyPr/>
        <a:lstStyle/>
        <a:p>
          <a:r>
            <a:rPr lang="hu-HU" dirty="0"/>
            <a:t>0-5 minutes: </a:t>
          </a:r>
          <a:r>
            <a:rPr lang="hu-HU" b="1" dirty="0"/>
            <a:t>argument generation</a:t>
          </a:r>
          <a:endParaRPr lang="en-AU" b="1" dirty="0"/>
        </a:p>
      </dgm:t>
    </dgm:pt>
    <dgm:pt modelId="{4F651E5D-570E-4620-822B-C74C9B1091CE}" type="parTrans" cxnId="{98584DA5-3EE0-41AE-A23A-2E4342FC3370}">
      <dgm:prSet/>
      <dgm:spPr/>
      <dgm:t>
        <a:bodyPr/>
        <a:lstStyle/>
        <a:p>
          <a:endParaRPr lang="en-AU"/>
        </a:p>
      </dgm:t>
    </dgm:pt>
    <dgm:pt modelId="{5A8E1EA5-7274-4453-9636-2EF28C81E5EE}" type="sibTrans" cxnId="{98584DA5-3EE0-41AE-A23A-2E4342FC3370}">
      <dgm:prSet/>
      <dgm:spPr/>
      <dgm:t>
        <a:bodyPr/>
        <a:lstStyle/>
        <a:p>
          <a:endParaRPr lang="en-AU" dirty="0"/>
        </a:p>
      </dgm:t>
    </dgm:pt>
    <dgm:pt modelId="{DD9A28FF-D049-46E2-B779-AA743200201C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5-12 minutes: </a:t>
          </a:r>
          <a:r>
            <a:rPr lang="hu-HU" b="1" dirty="0"/>
            <a:t>Filtering</a:t>
          </a:r>
        </a:p>
      </dgm:t>
    </dgm:pt>
    <dgm:pt modelId="{04F829A8-2C8C-4819-81CA-D0B20F257EDF}" type="parTrans" cxnId="{736484C1-3B3A-49DC-8AEE-47D6BF1FEE26}">
      <dgm:prSet/>
      <dgm:spPr/>
      <dgm:t>
        <a:bodyPr/>
        <a:lstStyle/>
        <a:p>
          <a:endParaRPr lang="en-AU"/>
        </a:p>
      </dgm:t>
    </dgm:pt>
    <dgm:pt modelId="{91C0BB5D-01FC-4CE0-87FA-6CAF22160D18}" type="sibTrans" cxnId="{736484C1-3B3A-49DC-8AEE-47D6BF1FEE26}">
      <dgm:prSet/>
      <dgm:spPr/>
      <dgm:t>
        <a:bodyPr/>
        <a:lstStyle/>
        <a:p>
          <a:endParaRPr lang="en-AU" dirty="0"/>
        </a:p>
      </dgm:t>
    </dgm:pt>
    <dgm:pt modelId="{9B459990-62C0-46F2-9C00-FF5325481C9F}">
      <dgm:prSet/>
      <dgm:spPr>
        <a:solidFill>
          <a:srgbClr val="7030A0"/>
        </a:solidFill>
      </dgm:spPr>
      <dgm:t>
        <a:bodyPr/>
        <a:lstStyle/>
        <a:p>
          <a:r>
            <a:rPr lang="hu-HU" dirty="0"/>
            <a:t>13-15 minutes: </a:t>
          </a:r>
          <a:r>
            <a:rPr lang="hu-HU" b="1" dirty="0"/>
            <a:t>Structure</a:t>
          </a:r>
          <a:endParaRPr lang="en-AU" b="1" dirty="0"/>
        </a:p>
      </dgm:t>
    </dgm:pt>
    <dgm:pt modelId="{80198295-9FB5-4C12-851C-77BEBAC46131}" type="parTrans" cxnId="{1D7A60F7-B124-4E3F-9145-F892537CF6ED}">
      <dgm:prSet/>
      <dgm:spPr/>
      <dgm:t>
        <a:bodyPr/>
        <a:lstStyle/>
        <a:p>
          <a:endParaRPr lang="en-AU"/>
        </a:p>
      </dgm:t>
    </dgm:pt>
    <dgm:pt modelId="{1787CA63-2DC6-406D-AE60-68961389C7DB}" type="sibTrans" cxnId="{1D7A60F7-B124-4E3F-9145-F892537CF6ED}">
      <dgm:prSet/>
      <dgm:spPr/>
      <dgm:t>
        <a:bodyPr/>
        <a:lstStyle/>
        <a:p>
          <a:endParaRPr lang="en-AU"/>
        </a:p>
      </dgm:t>
    </dgm:pt>
    <dgm:pt modelId="{93F75E58-BCF3-4CE6-829B-5F48A5B41063}" type="pres">
      <dgm:prSet presAssocID="{45565785-B305-41BF-8797-B5FA9850B0EA}" presName="outerComposite" presStyleCnt="0">
        <dgm:presLayoutVars>
          <dgm:chMax val="5"/>
          <dgm:dir/>
          <dgm:resizeHandles val="exact"/>
        </dgm:presLayoutVars>
      </dgm:prSet>
      <dgm:spPr/>
    </dgm:pt>
    <dgm:pt modelId="{14C8D089-F9DA-4B43-A748-E300758CAB21}" type="pres">
      <dgm:prSet presAssocID="{45565785-B305-41BF-8797-B5FA9850B0EA}" presName="dummyMaxCanvas" presStyleCnt="0">
        <dgm:presLayoutVars/>
      </dgm:prSet>
      <dgm:spPr/>
    </dgm:pt>
    <dgm:pt modelId="{2B173A1C-006E-4B15-A1C5-A3AB5253DC91}" type="pres">
      <dgm:prSet presAssocID="{45565785-B305-41BF-8797-B5FA9850B0EA}" presName="ThreeNodes_1" presStyleLbl="node1" presStyleIdx="0" presStyleCnt="3" custLinFactNeighborX="-306">
        <dgm:presLayoutVars>
          <dgm:bulletEnabled val="1"/>
        </dgm:presLayoutVars>
      </dgm:prSet>
      <dgm:spPr/>
    </dgm:pt>
    <dgm:pt modelId="{1FF5512F-DE8F-4775-991C-6349389C2707}" type="pres">
      <dgm:prSet presAssocID="{45565785-B305-41BF-8797-B5FA9850B0EA}" presName="ThreeNodes_2" presStyleLbl="node1" presStyleIdx="1" presStyleCnt="3">
        <dgm:presLayoutVars>
          <dgm:bulletEnabled val="1"/>
        </dgm:presLayoutVars>
      </dgm:prSet>
      <dgm:spPr/>
    </dgm:pt>
    <dgm:pt modelId="{AD5FD258-5980-43E0-932D-9ABED32144E7}" type="pres">
      <dgm:prSet presAssocID="{45565785-B305-41BF-8797-B5FA9850B0EA}" presName="ThreeNodes_3" presStyleLbl="node1" presStyleIdx="2" presStyleCnt="3">
        <dgm:presLayoutVars>
          <dgm:bulletEnabled val="1"/>
        </dgm:presLayoutVars>
      </dgm:prSet>
      <dgm:spPr/>
    </dgm:pt>
    <dgm:pt modelId="{9571522A-C71D-4AAD-A8B9-0FC23504A019}" type="pres">
      <dgm:prSet presAssocID="{45565785-B305-41BF-8797-B5FA9850B0EA}" presName="ThreeConn_1-2" presStyleLbl="fgAccFollowNode1" presStyleIdx="0" presStyleCnt="2">
        <dgm:presLayoutVars>
          <dgm:bulletEnabled val="1"/>
        </dgm:presLayoutVars>
      </dgm:prSet>
      <dgm:spPr/>
    </dgm:pt>
    <dgm:pt modelId="{35EB8FA9-1AEE-448C-818B-2D4F224940E9}" type="pres">
      <dgm:prSet presAssocID="{45565785-B305-41BF-8797-B5FA9850B0EA}" presName="ThreeConn_2-3" presStyleLbl="fgAccFollowNode1" presStyleIdx="1" presStyleCnt="2">
        <dgm:presLayoutVars>
          <dgm:bulletEnabled val="1"/>
        </dgm:presLayoutVars>
      </dgm:prSet>
      <dgm:spPr/>
    </dgm:pt>
    <dgm:pt modelId="{90E0EFDB-69FC-4AAF-86C3-A5580CAB35D6}" type="pres">
      <dgm:prSet presAssocID="{45565785-B305-41BF-8797-B5FA9850B0EA}" presName="ThreeNodes_1_text" presStyleLbl="node1" presStyleIdx="2" presStyleCnt="3">
        <dgm:presLayoutVars>
          <dgm:bulletEnabled val="1"/>
        </dgm:presLayoutVars>
      </dgm:prSet>
      <dgm:spPr/>
    </dgm:pt>
    <dgm:pt modelId="{634DD3ED-E261-4BC7-B700-0E2D4A3EDE82}" type="pres">
      <dgm:prSet presAssocID="{45565785-B305-41BF-8797-B5FA9850B0EA}" presName="ThreeNodes_2_text" presStyleLbl="node1" presStyleIdx="2" presStyleCnt="3">
        <dgm:presLayoutVars>
          <dgm:bulletEnabled val="1"/>
        </dgm:presLayoutVars>
      </dgm:prSet>
      <dgm:spPr/>
    </dgm:pt>
    <dgm:pt modelId="{FB8010F3-A83F-4D78-8208-26075F409C7E}" type="pres">
      <dgm:prSet presAssocID="{45565785-B305-41BF-8797-B5FA9850B0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273616-9808-4068-8E81-A510D299AE42}" type="presOf" srcId="{91C0BB5D-01FC-4CE0-87FA-6CAF22160D18}" destId="{35EB8FA9-1AEE-448C-818B-2D4F224940E9}" srcOrd="0" destOrd="0" presId="urn:microsoft.com/office/officeart/2005/8/layout/vProcess5"/>
    <dgm:cxn modelId="{C4617625-5A07-461B-9FEC-6CF9DF1E0288}" type="presOf" srcId="{DD9A28FF-D049-46E2-B779-AA743200201C}" destId="{1FF5512F-DE8F-4775-991C-6349389C2707}" srcOrd="0" destOrd="0" presId="urn:microsoft.com/office/officeart/2005/8/layout/vProcess5"/>
    <dgm:cxn modelId="{21EF2D33-263D-434C-B6CD-B18380298E74}" type="presOf" srcId="{9B459990-62C0-46F2-9C00-FF5325481C9F}" destId="{FB8010F3-A83F-4D78-8208-26075F409C7E}" srcOrd="1" destOrd="0" presId="urn:microsoft.com/office/officeart/2005/8/layout/vProcess5"/>
    <dgm:cxn modelId="{3B11A049-55DF-466A-9C49-5CE3A51AB420}" type="presOf" srcId="{45565785-B305-41BF-8797-B5FA9850B0EA}" destId="{93F75E58-BCF3-4CE6-829B-5F48A5B41063}" srcOrd="0" destOrd="0" presId="urn:microsoft.com/office/officeart/2005/8/layout/vProcess5"/>
    <dgm:cxn modelId="{00D14276-4B10-4860-980B-1E611DB11868}" type="presOf" srcId="{5A8E1EA5-7274-4453-9636-2EF28C81E5EE}" destId="{9571522A-C71D-4AAD-A8B9-0FC23504A019}" srcOrd="0" destOrd="0" presId="urn:microsoft.com/office/officeart/2005/8/layout/vProcess5"/>
    <dgm:cxn modelId="{5396B577-8892-4861-9D7D-DEFD60AEF4A0}" type="presOf" srcId="{5E14E50A-743F-471B-A95A-31781552C9E2}" destId="{2B173A1C-006E-4B15-A1C5-A3AB5253DC91}" srcOrd="0" destOrd="0" presId="urn:microsoft.com/office/officeart/2005/8/layout/vProcess5"/>
    <dgm:cxn modelId="{8F29D888-D8E7-46D7-9181-F2A7AB3370E0}" type="presOf" srcId="{5E14E50A-743F-471B-A95A-31781552C9E2}" destId="{90E0EFDB-69FC-4AAF-86C3-A5580CAB35D6}" srcOrd="1" destOrd="0" presId="urn:microsoft.com/office/officeart/2005/8/layout/vProcess5"/>
    <dgm:cxn modelId="{98584DA5-3EE0-41AE-A23A-2E4342FC3370}" srcId="{45565785-B305-41BF-8797-B5FA9850B0EA}" destId="{5E14E50A-743F-471B-A95A-31781552C9E2}" srcOrd="0" destOrd="0" parTransId="{4F651E5D-570E-4620-822B-C74C9B1091CE}" sibTransId="{5A8E1EA5-7274-4453-9636-2EF28C81E5EE}"/>
    <dgm:cxn modelId="{587196BB-FAFC-4C01-B028-EAC09B88BC3A}" type="presOf" srcId="{9B459990-62C0-46F2-9C00-FF5325481C9F}" destId="{AD5FD258-5980-43E0-932D-9ABED32144E7}" srcOrd="0" destOrd="0" presId="urn:microsoft.com/office/officeart/2005/8/layout/vProcess5"/>
    <dgm:cxn modelId="{736484C1-3B3A-49DC-8AEE-47D6BF1FEE26}" srcId="{45565785-B305-41BF-8797-B5FA9850B0EA}" destId="{DD9A28FF-D049-46E2-B779-AA743200201C}" srcOrd="1" destOrd="0" parTransId="{04F829A8-2C8C-4819-81CA-D0B20F257EDF}" sibTransId="{91C0BB5D-01FC-4CE0-87FA-6CAF22160D18}"/>
    <dgm:cxn modelId="{762393DE-FEC8-4CFA-87B3-D7BBFF961645}" type="presOf" srcId="{DD9A28FF-D049-46E2-B779-AA743200201C}" destId="{634DD3ED-E261-4BC7-B700-0E2D4A3EDE82}" srcOrd="1" destOrd="0" presId="urn:microsoft.com/office/officeart/2005/8/layout/vProcess5"/>
    <dgm:cxn modelId="{1D7A60F7-B124-4E3F-9145-F892537CF6ED}" srcId="{45565785-B305-41BF-8797-B5FA9850B0EA}" destId="{9B459990-62C0-46F2-9C00-FF5325481C9F}" srcOrd="2" destOrd="0" parTransId="{80198295-9FB5-4C12-851C-77BEBAC46131}" sibTransId="{1787CA63-2DC6-406D-AE60-68961389C7DB}"/>
    <dgm:cxn modelId="{E9AEF6BA-229C-40EF-9DBF-5D8E8A9A07C1}" type="presParOf" srcId="{93F75E58-BCF3-4CE6-829B-5F48A5B41063}" destId="{14C8D089-F9DA-4B43-A748-E300758CAB21}" srcOrd="0" destOrd="0" presId="urn:microsoft.com/office/officeart/2005/8/layout/vProcess5"/>
    <dgm:cxn modelId="{C50C13EA-50C1-449F-A92D-0196CAED16BD}" type="presParOf" srcId="{93F75E58-BCF3-4CE6-829B-5F48A5B41063}" destId="{2B173A1C-006E-4B15-A1C5-A3AB5253DC91}" srcOrd="1" destOrd="0" presId="urn:microsoft.com/office/officeart/2005/8/layout/vProcess5"/>
    <dgm:cxn modelId="{571DE6C1-9C5B-458F-BF0C-8D437D51EBCA}" type="presParOf" srcId="{93F75E58-BCF3-4CE6-829B-5F48A5B41063}" destId="{1FF5512F-DE8F-4775-991C-6349389C2707}" srcOrd="2" destOrd="0" presId="urn:microsoft.com/office/officeart/2005/8/layout/vProcess5"/>
    <dgm:cxn modelId="{D4547427-7C68-459E-BB40-80D39F2F4AEB}" type="presParOf" srcId="{93F75E58-BCF3-4CE6-829B-5F48A5B41063}" destId="{AD5FD258-5980-43E0-932D-9ABED32144E7}" srcOrd="3" destOrd="0" presId="urn:microsoft.com/office/officeart/2005/8/layout/vProcess5"/>
    <dgm:cxn modelId="{EA96D234-407A-4E18-8CF0-4D505788C0E4}" type="presParOf" srcId="{93F75E58-BCF3-4CE6-829B-5F48A5B41063}" destId="{9571522A-C71D-4AAD-A8B9-0FC23504A019}" srcOrd="4" destOrd="0" presId="urn:microsoft.com/office/officeart/2005/8/layout/vProcess5"/>
    <dgm:cxn modelId="{BDDD6D4B-2E2A-4109-9923-4580F35B2BF2}" type="presParOf" srcId="{93F75E58-BCF3-4CE6-829B-5F48A5B41063}" destId="{35EB8FA9-1AEE-448C-818B-2D4F224940E9}" srcOrd="5" destOrd="0" presId="urn:microsoft.com/office/officeart/2005/8/layout/vProcess5"/>
    <dgm:cxn modelId="{5BD5E56B-8115-4DF2-85F9-EAFC693E18B2}" type="presParOf" srcId="{93F75E58-BCF3-4CE6-829B-5F48A5B41063}" destId="{90E0EFDB-69FC-4AAF-86C3-A5580CAB35D6}" srcOrd="6" destOrd="0" presId="urn:microsoft.com/office/officeart/2005/8/layout/vProcess5"/>
    <dgm:cxn modelId="{A8AF7E13-4CDD-4236-AA25-B10219F9B1CA}" type="presParOf" srcId="{93F75E58-BCF3-4CE6-829B-5F48A5B41063}" destId="{634DD3ED-E261-4BC7-B700-0E2D4A3EDE82}" srcOrd="7" destOrd="0" presId="urn:microsoft.com/office/officeart/2005/8/layout/vProcess5"/>
    <dgm:cxn modelId="{E4B53C21-226B-4C84-AF4B-3550DFF0AF36}" type="presParOf" srcId="{93F75E58-BCF3-4CE6-829B-5F48A5B41063}" destId="{FB8010F3-A83F-4D78-8208-26075F409C7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65785-B305-41BF-8797-B5FA9850B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E14E50A-743F-471B-A95A-31781552C9E2}">
      <dgm:prSet phldrT="[Text]"/>
      <dgm:spPr/>
      <dgm:t>
        <a:bodyPr/>
        <a:lstStyle/>
        <a:p>
          <a:r>
            <a:rPr lang="hu-HU" dirty="0"/>
            <a:t>0-5 minutes: </a:t>
          </a:r>
          <a:r>
            <a:rPr lang="hu-HU" b="1" dirty="0"/>
            <a:t>argument generation</a:t>
          </a:r>
          <a:endParaRPr lang="en-AU" b="1" dirty="0"/>
        </a:p>
      </dgm:t>
    </dgm:pt>
    <dgm:pt modelId="{4F651E5D-570E-4620-822B-C74C9B1091CE}" type="parTrans" cxnId="{98584DA5-3EE0-41AE-A23A-2E4342FC3370}">
      <dgm:prSet/>
      <dgm:spPr/>
      <dgm:t>
        <a:bodyPr/>
        <a:lstStyle/>
        <a:p>
          <a:endParaRPr lang="en-AU"/>
        </a:p>
      </dgm:t>
    </dgm:pt>
    <dgm:pt modelId="{5A8E1EA5-7274-4453-9636-2EF28C81E5EE}" type="sibTrans" cxnId="{98584DA5-3EE0-41AE-A23A-2E4342FC3370}">
      <dgm:prSet/>
      <dgm:spPr/>
      <dgm:t>
        <a:bodyPr/>
        <a:lstStyle/>
        <a:p>
          <a:endParaRPr lang="en-AU" dirty="0"/>
        </a:p>
      </dgm:t>
    </dgm:pt>
    <dgm:pt modelId="{DD9A28FF-D049-46E2-B779-AA743200201C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5-12 minutes: </a:t>
          </a:r>
          <a:r>
            <a:rPr lang="hu-HU" b="1" dirty="0"/>
            <a:t>Filtering</a:t>
          </a:r>
        </a:p>
      </dgm:t>
    </dgm:pt>
    <dgm:pt modelId="{04F829A8-2C8C-4819-81CA-D0B20F257EDF}" type="parTrans" cxnId="{736484C1-3B3A-49DC-8AEE-47D6BF1FEE26}">
      <dgm:prSet/>
      <dgm:spPr/>
      <dgm:t>
        <a:bodyPr/>
        <a:lstStyle/>
        <a:p>
          <a:endParaRPr lang="en-AU"/>
        </a:p>
      </dgm:t>
    </dgm:pt>
    <dgm:pt modelId="{91C0BB5D-01FC-4CE0-87FA-6CAF22160D18}" type="sibTrans" cxnId="{736484C1-3B3A-49DC-8AEE-47D6BF1FEE26}">
      <dgm:prSet/>
      <dgm:spPr/>
      <dgm:t>
        <a:bodyPr/>
        <a:lstStyle/>
        <a:p>
          <a:endParaRPr lang="en-AU" dirty="0"/>
        </a:p>
      </dgm:t>
    </dgm:pt>
    <dgm:pt modelId="{9B459990-62C0-46F2-9C00-FF5325481C9F}">
      <dgm:prSet/>
      <dgm:spPr>
        <a:solidFill>
          <a:srgbClr val="7030A0"/>
        </a:solidFill>
      </dgm:spPr>
      <dgm:t>
        <a:bodyPr/>
        <a:lstStyle/>
        <a:p>
          <a:r>
            <a:rPr lang="hu-HU" dirty="0"/>
            <a:t>13-15 minutes: </a:t>
          </a:r>
          <a:r>
            <a:rPr lang="hu-HU" b="1" dirty="0"/>
            <a:t>Structure</a:t>
          </a:r>
          <a:endParaRPr lang="en-AU" b="1" dirty="0"/>
        </a:p>
      </dgm:t>
    </dgm:pt>
    <dgm:pt modelId="{80198295-9FB5-4C12-851C-77BEBAC46131}" type="parTrans" cxnId="{1D7A60F7-B124-4E3F-9145-F892537CF6ED}">
      <dgm:prSet/>
      <dgm:spPr/>
      <dgm:t>
        <a:bodyPr/>
        <a:lstStyle/>
        <a:p>
          <a:endParaRPr lang="en-AU"/>
        </a:p>
      </dgm:t>
    </dgm:pt>
    <dgm:pt modelId="{1787CA63-2DC6-406D-AE60-68961389C7DB}" type="sibTrans" cxnId="{1D7A60F7-B124-4E3F-9145-F892537CF6ED}">
      <dgm:prSet/>
      <dgm:spPr/>
      <dgm:t>
        <a:bodyPr/>
        <a:lstStyle/>
        <a:p>
          <a:endParaRPr lang="en-AU"/>
        </a:p>
      </dgm:t>
    </dgm:pt>
    <dgm:pt modelId="{93F75E58-BCF3-4CE6-829B-5F48A5B41063}" type="pres">
      <dgm:prSet presAssocID="{45565785-B305-41BF-8797-B5FA9850B0EA}" presName="outerComposite" presStyleCnt="0">
        <dgm:presLayoutVars>
          <dgm:chMax val="5"/>
          <dgm:dir/>
          <dgm:resizeHandles val="exact"/>
        </dgm:presLayoutVars>
      </dgm:prSet>
      <dgm:spPr/>
    </dgm:pt>
    <dgm:pt modelId="{14C8D089-F9DA-4B43-A748-E300758CAB21}" type="pres">
      <dgm:prSet presAssocID="{45565785-B305-41BF-8797-B5FA9850B0EA}" presName="dummyMaxCanvas" presStyleCnt="0">
        <dgm:presLayoutVars/>
      </dgm:prSet>
      <dgm:spPr/>
    </dgm:pt>
    <dgm:pt modelId="{2B173A1C-006E-4B15-A1C5-A3AB5253DC91}" type="pres">
      <dgm:prSet presAssocID="{45565785-B305-41BF-8797-B5FA9850B0EA}" presName="ThreeNodes_1" presStyleLbl="node1" presStyleIdx="0" presStyleCnt="3" custLinFactNeighborX="-306">
        <dgm:presLayoutVars>
          <dgm:bulletEnabled val="1"/>
        </dgm:presLayoutVars>
      </dgm:prSet>
      <dgm:spPr/>
    </dgm:pt>
    <dgm:pt modelId="{1FF5512F-DE8F-4775-991C-6349389C2707}" type="pres">
      <dgm:prSet presAssocID="{45565785-B305-41BF-8797-B5FA9850B0EA}" presName="ThreeNodes_2" presStyleLbl="node1" presStyleIdx="1" presStyleCnt="3">
        <dgm:presLayoutVars>
          <dgm:bulletEnabled val="1"/>
        </dgm:presLayoutVars>
      </dgm:prSet>
      <dgm:spPr/>
    </dgm:pt>
    <dgm:pt modelId="{AD5FD258-5980-43E0-932D-9ABED32144E7}" type="pres">
      <dgm:prSet presAssocID="{45565785-B305-41BF-8797-B5FA9850B0EA}" presName="ThreeNodes_3" presStyleLbl="node1" presStyleIdx="2" presStyleCnt="3">
        <dgm:presLayoutVars>
          <dgm:bulletEnabled val="1"/>
        </dgm:presLayoutVars>
      </dgm:prSet>
      <dgm:spPr/>
    </dgm:pt>
    <dgm:pt modelId="{9571522A-C71D-4AAD-A8B9-0FC23504A019}" type="pres">
      <dgm:prSet presAssocID="{45565785-B305-41BF-8797-B5FA9850B0EA}" presName="ThreeConn_1-2" presStyleLbl="fgAccFollowNode1" presStyleIdx="0" presStyleCnt="2">
        <dgm:presLayoutVars>
          <dgm:bulletEnabled val="1"/>
        </dgm:presLayoutVars>
      </dgm:prSet>
      <dgm:spPr/>
    </dgm:pt>
    <dgm:pt modelId="{35EB8FA9-1AEE-448C-818B-2D4F224940E9}" type="pres">
      <dgm:prSet presAssocID="{45565785-B305-41BF-8797-B5FA9850B0EA}" presName="ThreeConn_2-3" presStyleLbl="fgAccFollowNode1" presStyleIdx="1" presStyleCnt="2">
        <dgm:presLayoutVars>
          <dgm:bulletEnabled val="1"/>
        </dgm:presLayoutVars>
      </dgm:prSet>
      <dgm:spPr/>
    </dgm:pt>
    <dgm:pt modelId="{90E0EFDB-69FC-4AAF-86C3-A5580CAB35D6}" type="pres">
      <dgm:prSet presAssocID="{45565785-B305-41BF-8797-B5FA9850B0EA}" presName="ThreeNodes_1_text" presStyleLbl="node1" presStyleIdx="2" presStyleCnt="3">
        <dgm:presLayoutVars>
          <dgm:bulletEnabled val="1"/>
        </dgm:presLayoutVars>
      </dgm:prSet>
      <dgm:spPr/>
    </dgm:pt>
    <dgm:pt modelId="{634DD3ED-E261-4BC7-B700-0E2D4A3EDE82}" type="pres">
      <dgm:prSet presAssocID="{45565785-B305-41BF-8797-B5FA9850B0EA}" presName="ThreeNodes_2_text" presStyleLbl="node1" presStyleIdx="2" presStyleCnt="3">
        <dgm:presLayoutVars>
          <dgm:bulletEnabled val="1"/>
        </dgm:presLayoutVars>
      </dgm:prSet>
      <dgm:spPr/>
    </dgm:pt>
    <dgm:pt modelId="{FB8010F3-A83F-4D78-8208-26075F409C7E}" type="pres">
      <dgm:prSet presAssocID="{45565785-B305-41BF-8797-B5FA9850B0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273616-9808-4068-8E81-A510D299AE42}" type="presOf" srcId="{91C0BB5D-01FC-4CE0-87FA-6CAF22160D18}" destId="{35EB8FA9-1AEE-448C-818B-2D4F224940E9}" srcOrd="0" destOrd="0" presId="urn:microsoft.com/office/officeart/2005/8/layout/vProcess5"/>
    <dgm:cxn modelId="{C4617625-5A07-461B-9FEC-6CF9DF1E0288}" type="presOf" srcId="{DD9A28FF-D049-46E2-B779-AA743200201C}" destId="{1FF5512F-DE8F-4775-991C-6349389C2707}" srcOrd="0" destOrd="0" presId="urn:microsoft.com/office/officeart/2005/8/layout/vProcess5"/>
    <dgm:cxn modelId="{21EF2D33-263D-434C-B6CD-B18380298E74}" type="presOf" srcId="{9B459990-62C0-46F2-9C00-FF5325481C9F}" destId="{FB8010F3-A83F-4D78-8208-26075F409C7E}" srcOrd="1" destOrd="0" presId="urn:microsoft.com/office/officeart/2005/8/layout/vProcess5"/>
    <dgm:cxn modelId="{3B11A049-55DF-466A-9C49-5CE3A51AB420}" type="presOf" srcId="{45565785-B305-41BF-8797-B5FA9850B0EA}" destId="{93F75E58-BCF3-4CE6-829B-5F48A5B41063}" srcOrd="0" destOrd="0" presId="urn:microsoft.com/office/officeart/2005/8/layout/vProcess5"/>
    <dgm:cxn modelId="{00D14276-4B10-4860-980B-1E611DB11868}" type="presOf" srcId="{5A8E1EA5-7274-4453-9636-2EF28C81E5EE}" destId="{9571522A-C71D-4AAD-A8B9-0FC23504A019}" srcOrd="0" destOrd="0" presId="urn:microsoft.com/office/officeart/2005/8/layout/vProcess5"/>
    <dgm:cxn modelId="{5396B577-8892-4861-9D7D-DEFD60AEF4A0}" type="presOf" srcId="{5E14E50A-743F-471B-A95A-31781552C9E2}" destId="{2B173A1C-006E-4B15-A1C5-A3AB5253DC91}" srcOrd="0" destOrd="0" presId="urn:microsoft.com/office/officeart/2005/8/layout/vProcess5"/>
    <dgm:cxn modelId="{8F29D888-D8E7-46D7-9181-F2A7AB3370E0}" type="presOf" srcId="{5E14E50A-743F-471B-A95A-31781552C9E2}" destId="{90E0EFDB-69FC-4AAF-86C3-A5580CAB35D6}" srcOrd="1" destOrd="0" presId="urn:microsoft.com/office/officeart/2005/8/layout/vProcess5"/>
    <dgm:cxn modelId="{98584DA5-3EE0-41AE-A23A-2E4342FC3370}" srcId="{45565785-B305-41BF-8797-B5FA9850B0EA}" destId="{5E14E50A-743F-471B-A95A-31781552C9E2}" srcOrd="0" destOrd="0" parTransId="{4F651E5D-570E-4620-822B-C74C9B1091CE}" sibTransId="{5A8E1EA5-7274-4453-9636-2EF28C81E5EE}"/>
    <dgm:cxn modelId="{587196BB-FAFC-4C01-B028-EAC09B88BC3A}" type="presOf" srcId="{9B459990-62C0-46F2-9C00-FF5325481C9F}" destId="{AD5FD258-5980-43E0-932D-9ABED32144E7}" srcOrd="0" destOrd="0" presId="urn:microsoft.com/office/officeart/2005/8/layout/vProcess5"/>
    <dgm:cxn modelId="{736484C1-3B3A-49DC-8AEE-47D6BF1FEE26}" srcId="{45565785-B305-41BF-8797-B5FA9850B0EA}" destId="{DD9A28FF-D049-46E2-B779-AA743200201C}" srcOrd="1" destOrd="0" parTransId="{04F829A8-2C8C-4819-81CA-D0B20F257EDF}" sibTransId="{91C0BB5D-01FC-4CE0-87FA-6CAF22160D18}"/>
    <dgm:cxn modelId="{762393DE-FEC8-4CFA-87B3-D7BBFF961645}" type="presOf" srcId="{DD9A28FF-D049-46E2-B779-AA743200201C}" destId="{634DD3ED-E261-4BC7-B700-0E2D4A3EDE82}" srcOrd="1" destOrd="0" presId="urn:microsoft.com/office/officeart/2005/8/layout/vProcess5"/>
    <dgm:cxn modelId="{1D7A60F7-B124-4E3F-9145-F892537CF6ED}" srcId="{45565785-B305-41BF-8797-B5FA9850B0EA}" destId="{9B459990-62C0-46F2-9C00-FF5325481C9F}" srcOrd="2" destOrd="0" parTransId="{80198295-9FB5-4C12-851C-77BEBAC46131}" sibTransId="{1787CA63-2DC6-406D-AE60-68961389C7DB}"/>
    <dgm:cxn modelId="{E9AEF6BA-229C-40EF-9DBF-5D8E8A9A07C1}" type="presParOf" srcId="{93F75E58-BCF3-4CE6-829B-5F48A5B41063}" destId="{14C8D089-F9DA-4B43-A748-E300758CAB21}" srcOrd="0" destOrd="0" presId="urn:microsoft.com/office/officeart/2005/8/layout/vProcess5"/>
    <dgm:cxn modelId="{C50C13EA-50C1-449F-A92D-0196CAED16BD}" type="presParOf" srcId="{93F75E58-BCF3-4CE6-829B-5F48A5B41063}" destId="{2B173A1C-006E-4B15-A1C5-A3AB5253DC91}" srcOrd="1" destOrd="0" presId="urn:microsoft.com/office/officeart/2005/8/layout/vProcess5"/>
    <dgm:cxn modelId="{571DE6C1-9C5B-458F-BF0C-8D437D51EBCA}" type="presParOf" srcId="{93F75E58-BCF3-4CE6-829B-5F48A5B41063}" destId="{1FF5512F-DE8F-4775-991C-6349389C2707}" srcOrd="2" destOrd="0" presId="urn:microsoft.com/office/officeart/2005/8/layout/vProcess5"/>
    <dgm:cxn modelId="{D4547427-7C68-459E-BB40-80D39F2F4AEB}" type="presParOf" srcId="{93F75E58-BCF3-4CE6-829B-5F48A5B41063}" destId="{AD5FD258-5980-43E0-932D-9ABED32144E7}" srcOrd="3" destOrd="0" presId="urn:microsoft.com/office/officeart/2005/8/layout/vProcess5"/>
    <dgm:cxn modelId="{EA96D234-407A-4E18-8CF0-4D505788C0E4}" type="presParOf" srcId="{93F75E58-BCF3-4CE6-829B-5F48A5B41063}" destId="{9571522A-C71D-4AAD-A8B9-0FC23504A019}" srcOrd="4" destOrd="0" presId="urn:microsoft.com/office/officeart/2005/8/layout/vProcess5"/>
    <dgm:cxn modelId="{BDDD6D4B-2E2A-4109-9923-4580F35B2BF2}" type="presParOf" srcId="{93F75E58-BCF3-4CE6-829B-5F48A5B41063}" destId="{35EB8FA9-1AEE-448C-818B-2D4F224940E9}" srcOrd="5" destOrd="0" presId="urn:microsoft.com/office/officeart/2005/8/layout/vProcess5"/>
    <dgm:cxn modelId="{5BD5E56B-8115-4DF2-85F9-EAFC693E18B2}" type="presParOf" srcId="{93F75E58-BCF3-4CE6-829B-5F48A5B41063}" destId="{90E0EFDB-69FC-4AAF-86C3-A5580CAB35D6}" srcOrd="6" destOrd="0" presId="urn:microsoft.com/office/officeart/2005/8/layout/vProcess5"/>
    <dgm:cxn modelId="{A8AF7E13-4CDD-4236-AA25-B10219F9B1CA}" type="presParOf" srcId="{93F75E58-BCF3-4CE6-829B-5F48A5B41063}" destId="{634DD3ED-E261-4BC7-B700-0E2D4A3EDE82}" srcOrd="7" destOrd="0" presId="urn:microsoft.com/office/officeart/2005/8/layout/vProcess5"/>
    <dgm:cxn modelId="{E4B53C21-226B-4C84-AF4B-3550DFF0AF36}" type="presParOf" srcId="{93F75E58-BCF3-4CE6-829B-5F48A5B41063}" destId="{FB8010F3-A83F-4D78-8208-26075F409C7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22FF2-53E1-4128-A5D7-4AEB3ABC6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C40-68B9-423D-8C9C-E2F29223C318}">
      <dgm:prSet phldrT="[Text]"/>
      <dgm:spPr>
        <a:solidFill>
          <a:srgbClr val="FF0000"/>
        </a:solidFill>
      </dgm:spPr>
      <dgm:t>
        <a:bodyPr/>
        <a:lstStyle/>
        <a:p>
          <a:r>
            <a:rPr lang="hu-HU" dirty="0"/>
            <a:t>0-2: what’s the debate?</a:t>
          </a:r>
          <a:endParaRPr lang="en-AU" dirty="0"/>
        </a:p>
      </dgm:t>
    </dgm:pt>
    <dgm:pt modelId="{ED97A58C-D885-4A5A-8C6C-50EF25B86C1B}" type="parTrans" cxnId="{DCD4E7D8-8127-4067-BBD8-CAF05211064D}">
      <dgm:prSet/>
      <dgm:spPr/>
      <dgm:t>
        <a:bodyPr/>
        <a:lstStyle/>
        <a:p>
          <a:endParaRPr lang="en-AU"/>
        </a:p>
      </dgm:t>
    </dgm:pt>
    <dgm:pt modelId="{0AC13AA1-1988-459F-AA82-286BC4C8A9BE}" type="sibTrans" cxnId="{DCD4E7D8-8127-4067-BBD8-CAF05211064D}">
      <dgm:prSet/>
      <dgm:spPr/>
      <dgm:t>
        <a:bodyPr/>
        <a:lstStyle/>
        <a:p>
          <a:endParaRPr lang="en-AU"/>
        </a:p>
      </dgm:t>
    </dgm:pt>
    <dgm:pt modelId="{5E92F714-DE5E-42FE-B6F0-FDC3A173BD0E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„What is the spirit of motion?” </a:t>
          </a:r>
        </a:p>
      </dgm:t>
    </dgm:pt>
    <dgm:pt modelId="{1D482C47-6F90-4509-BE86-19395FA1D31E}" type="parTrans" cxnId="{411C0350-D2B9-40CB-9CEF-D6C88294DB6F}">
      <dgm:prSet/>
      <dgm:spPr/>
      <dgm:t>
        <a:bodyPr/>
        <a:lstStyle/>
        <a:p>
          <a:endParaRPr lang="en-AU"/>
        </a:p>
      </dgm:t>
    </dgm:pt>
    <dgm:pt modelId="{A6257E11-02C9-4FAE-A4D6-1754C1FF1142}" type="sibTrans" cxnId="{411C0350-D2B9-40CB-9CEF-D6C88294DB6F}">
      <dgm:prSet/>
      <dgm:spPr/>
      <dgm:t>
        <a:bodyPr/>
        <a:lstStyle/>
        <a:p>
          <a:endParaRPr lang="en-AU"/>
        </a:p>
      </dgm:t>
    </dgm:pt>
    <dgm:pt modelId="{1C03E3B9-1C69-434C-8558-9CF70C554CF2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One-sided clashes? </a:t>
          </a:r>
        </a:p>
      </dgm:t>
    </dgm:pt>
    <dgm:pt modelId="{9AC5D7E9-D2C6-40D7-A78E-8B219127B3FA}" type="parTrans" cxnId="{2B3E78B4-3B04-4965-84F6-1080A969046C}">
      <dgm:prSet/>
      <dgm:spPr/>
      <dgm:t>
        <a:bodyPr/>
        <a:lstStyle/>
        <a:p>
          <a:endParaRPr lang="en-AU"/>
        </a:p>
      </dgm:t>
    </dgm:pt>
    <dgm:pt modelId="{341B1827-DF3B-4CE8-B76D-24F6BA82D3CA}" type="sibTrans" cxnId="{2B3E78B4-3B04-4965-84F6-1080A969046C}">
      <dgm:prSet/>
      <dgm:spPr/>
      <dgm:t>
        <a:bodyPr/>
        <a:lstStyle/>
        <a:p>
          <a:endParaRPr lang="en-AU"/>
        </a:p>
      </dgm:t>
    </dgm:pt>
    <dgm:pt modelId="{73E9BABA-2F9B-4048-9410-70B0FA4C6B78}">
      <dgm:prSet/>
      <dgm:spPr/>
      <dgm:t>
        <a:bodyPr/>
        <a:lstStyle/>
        <a:p>
          <a:r>
            <a:rPr lang="hu-HU" dirty="0"/>
            <a:t>2-9: Generation</a:t>
          </a:r>
        </a:p>
      </dgm:t>
    </dgm:pt>
    <dgm:pt modelId="{2744AB41-C6E5-44F3-92DD-727EA6A565EB}" type="parTrans" cxnId="{6FEBEFD4-AE8B-4A15-88B9-D37E919D8B31}">
      <dgm:prSet/>
      <dgm:spPr/>
      <dgm:t>
        <a:bodyPr/>
        <a:lstStyle/>
        <a:p>
          <a:endParaRPr lang="en-AU"/>
        </a:p>
      </dgm:t>
    </dgm:pt>
    <dgm:pt modelId="{90ABB18C-60CF-4F7D-ADDA-34D1943BBD9D}" type="sibTrans" cxnId="{6FEBEFD4-AE8B-4A15-88B9-D37E919D8B31}">
      <dgm:prSet/>
      <dgm:spPr/>
      <dgm:t>
        <a:bodyPr/>
        <a:lstStyle/>
        <a:p>
          <a:endParaRPr lang="en-AU"/>
        </a:p>
      </dgm:t>
    </dgm:pt>
    <dgm:pt modelId="{D292C592-67F2-49C8-88E6-DC4CE84D9BCC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as many args as possible</a:t>
          </a:r>
        </a:p>
      </dgm:t>
    </dgm:pt>
    <dgm:pt modelId="{D66F1A58-5C7E-4724-A0A0-5D4B1E8C537F}" type="parTrans" cxnId="{BE247978-FC95-4CD7-B9C2-4A18826E64B0}">
      <dgm:prSet/>
      <dgm:spPr/>
      <dgm:t>
        <a:bodyPr/>
        <a:lstStyle/>
        <a:p>
          <a:endParaRPr lang="en-AU"/>
        </a:p>
      </dgm:t>
    </dgm:pt>
    <dgm:pt modelId="{F5D3A8E0-0FAB-4BDE-A3D9-289432090860}" type="sibTrans" cxnId="{BE247978-FC95-4CD7-B9C2-4A18826E64B0}">
      <dgm:prSet/>
      <dgm:spPr/>
      <dgm:t>
        <a:bodyPr/>
        <a:lstStyle/>
        <a:p>
          <a:endParaRPr lang="en-AU"/>
        </a:p>
      </dgm:t>
    </dgm:pt>
    <dgm:pt modelId="{3F7DA569-9A42-440E-9698-5464AD62744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Stakeholders</a:t>
          </a:r>
        </a:p>
      </dgm:t>
    </dgm:pt>
    <dgm:pt modelId="{80BADA96-5B83-44CE-B9D3-CD068DBEAF7E}" type="parTrans" cxnId="{BE60A537-E4A6-4B5B-8560-14D04A135B60}">
      <dgm:prSet/>
      <dgm:spPr/>
      <dgm:t>
        <a:bodyPr/>
        <a:lstStyle/>
        <a:p>
          <a:endParaRPr lang="en-AU"/>
        </a:p>
      </dgm:t>
    </dgm:pt>
    <dgm:pt modelId="{DD7CB264-8896-4B7A-81BF-B0E4EA5AF598}" type="sibTrans" cxnId="{BE60A537-E4A6-4B5B-8560-14D04A135B60}">
      <dgm:prSet/>
      <dgm:spPr/>
      <dgm:t>
        <a:bodyPr/>
        <a:lstStyle/>
        <a:p>
          <a:endParaRPr lang="en-AU"/>
        </a:p>
      </dgm:t>
    </dgm:pt>
    <dgm:pt modelId="{4E9F5405-9E53-4BBD-99F3-C2B21793D808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10-13: filter</a:t>
          </a:r>
        </a:p>
      </dgm:t>
    </dgm:pt>
    <dgm:pt modelId="{25B528B5-0080-494F-A9E0-CE8B4D651A9C}" type="parTrans" cxnId="{460F19B0-5A98-4831-BD08-6783D382E451}">
      <dgm:prSet/>
      <dgm:spPr/>
      <dgm:t>
        <a:bodyPr/>
        <a:lstStyle/>
        <a:p>
          <a:endParaRPr lang="en-AU"/>
        </a:p>
      </dgm:t>
    </dgm:pt>
    <dgm:pt modelId="{C26171D5-811D-4E9A-BAE5-7C08AFC32DCD}" type="sibTrans" cxnId="{460F19B0-5A98-4831-BD08-6783D382E451}">
      <dgm:prSet/>
      <dgm:spPr/>
      <dgm:t>
        <a:bodyPr/>
        <a:lstStyle/>
        <a:p>
          <a:endParaRPr lang="en-AU"/>
        </a:p>
      </dgm:t>
    </dgm:pt>
    <dgm:pt modelId="{45EC39FC-1198-4629-84FF-25C126FC273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Are your args plausible in real world? </a:t>
          </a:r>
          <a:r>
            <a:rPr lang="hu-HU" b="1" dirty="0">
              <a:sym typeface="Wingdings" panose="05000000000000000000" pitchFamily="2" charset="2"/>
            </a:rPr>
            <a:t> possible 1-liner rebutts? </a:t>
          </a:r>
        </a:p>
      </dgm:t>
    </dgm:pt>
    <dgm:pt modelId="{B2A9C0FF-64A9-45F5-A2CC-DA7797E24BCB}" type="parTrans" cxnId="{967B16E6-9565-4F36-934F-C514C9C1A741}">
      <dgm:prSet/>
      <dgm:spPr/>
      <dgm:t>
        <a:bodyPr/>
        <a:lstStyle/>
        <a:p>
          <a:endParaRPr lang="en-AU"/>
        </a:p>
      </dgm:t>
    </dgm:pt>
    <dgm:pt modelId="{BE3BEAFA-8279-4874-B4D8-FE659DD5CA7C}" type="sibTrans" cxnId="{967B16E6-9565-4F36-934F-C514C9C1A741}">
      <dgm:prSet/>
      <dgm:spPr/>
      <dgm:t>
        <a:bodyPr/>
        <a:lstStyle/>
        <a:p>
          <a:endParaRPr lang="en-AU"/>
        </a:p>
      </dgm:t>
    </dgm:pt>
    <dgm:pt modelId="{9F67F1DA-7393-4219-A8FC-C0B7BD00F88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Clear logical progression?</a:t>
          </a:r>
        </a:p>
      </dgm:t>
    </dgm:pt>
    <dgm:pt modelId="{B4932146-AC6A-4581-806A-801A0D0AE0C2}" type="parTrans" cxnId="{A298AD67-47B1-48FB-AFF3-C1C2CA1B03BF}">
      <dgm:prSet/>
      <dgm:spPr/>
      <dgm:t>
        <a:bodyPr/>
        <a:lstStyle/>
        <a:p>
          <a:endParaRPr lang="en-AU"/>
        </a:p>
      </dgm:t>
    </dgm:pt>
    <dgm:pt modelId="{E9EAD4C0-EC6A-45A6-96BD-8F192CA8314B}" type="sibTrans" cxnId="{A298AD67-47B1-48FB-AFF3-C1C2CA1B03BF}">
      <dgm:prSet/>
      <dgm:spPr/>
      <dgm:t>
        <a:bodyPr/>
        <a:lstStyle/>
        <a:p>
          <a:endParaRPr lang="en-AU"/>
        </a:p>
      </dgm:t>
    </dgm:pt>
    <dgm:pt modelId="{7FA95729-0BF6-4F58-849C-F496B8603379}">
      <dgm:prSet/>
      <dgm:spPr>
        <a:solidFill>
          <a:srgbClr val="7030A0"/>
        </a:solidFill>
      </dgm:spPr>
      <dgm:t>
        <a:bodyPr/>
        <a:lstStyle/>
        <a:p>
          <a:r>
            <a:rPr lang="hu-HU" dirty="0"/>
            <a:t>14-15: structure</a:t>
          </a:r>
        </a:p>
      </dgm:t>
    </dgm:pt>
    <dgm:pt modelId="{B20B981D-E05D-42FC-B624-6A785AAA7F5D}" type="sibTrans" cxnId="{CBF97C08-9BD6-4355-8EA8-4E6CF8EFEF13}">
      <dgm:prSet/>
      <dgm:spPr/>
      <dgm:t>
        <a:bodyPr/>
        <a:lstStyle/>
        <a:p>
          <a:endParaRPr lang="en-AU"/>
        </a:p>
      </dgm:t>
    </dgm:pt>
    <dgm:pt modelId="{6501AA4F-44FC-4778-8EA3-230995866A59}" type="parTrans" cxnId="{CBF97C08-9BD6-4355-8EA8-4E6CF8EFEF13}">
      <dgm:prSet/>
      <dgm:spPr/>
      <dgm:t>
        <a:bodyPr/>
        <a:lstStyle/>
        <a:p>
          <a:endParaRPr lang="en-AU"/>
        </a:p>
      </dgm:t>
    </dgm:pt>
    <dgm:pt modelId="{A5FEBE27-6B7A-4E78-A2E5-F209DCB4D31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Muscle-memory: debating is a sport </a:t>
          </a:r>
        </a:p>
      </dgm:t>
    </dgm:pt>
    <dgm:pt modelId="{4F165A7A-82CD-4801-95E8-B651BD1300D2}" type="parTrans" cxnId="{BA025C26-01C9-4C5D-AE07-488F21BEE858}">
      <dgm:prSet/>
      <dgm:spPr/>
      <dgm:t>
        <a:bodyPr/>
        <a:lstStyle/>
        <a:p>
          <a:endParaRPr lang="en-AU"/>
        </a:p>
      </dgm:t>
    </dgm:pt>
    <dgm:pt modelId="{6A851C05-5304-40E2-B41D-95CC23EF3AAC}" type="sibTrans" cxnId="{BA025C26-01C9-4C5D-AE07-488F21BEE858}">
      <dgm:prSet/>
      <dgm:spPr/>
      <dgm:t>
        <a:bodyPr/>
        <a:lstStyle/>
        <a:p>
          <a:endParaRPr lang="en-AU"/>
        </a:p>
      </dgm:t>
    </dgm:pt>
    <dgm:pt modelId="{7F017E5D-92ED-46C0-9115-582F86EE99FB}" type="pres">
      <dgm:prSet presAssocID="{5F122FF2-53E1-4128-A5D7-4AEB3ABC6608}" presName="Name0" presStyleCnt="0">
        <dgm:presLayoutVars>
          <dgm:dir/>
          <dgm:animLvl val="lvl"/>
          <dgm:resizeHandles val="exact"/>
        </dgm:presLayoutVars>
      </dgm:prSet>
      <dgm:spPr/>
    </dgm:pt>
    <dgm:pt modelId="{3CB63798-4709-42C0-A5FA-6B755CB2DA6A}" type="pres">
      <dgm:prSet presAssocID="{D63E9C40-68B9-423D-8C9C-E2F29223C318}" presName="composite" presStyleCnt="0"/>
      <dgm:spPr/>
    </dgm:pt>
    <dgm:pt modelId="{1F7EA902-88D0-4125-BF60-782CDCE62F8C}" type="pres">
      <dgm:prSet presAssocID="{D63E9C40-68B9-423D-8C9C-E2F29223C31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095E8E-CAAD-49B7-8D93-1835083DCAE8}" type="pres">
      <dgm:prSet presAssocID="{D63E9C40-68B9-423D-8C9C-E2F29223C318}" presName="desTx" presStyleLbl="revTx" presStyleIdx="0" presStyleCnt="4">
        <dgm:presLayoutVars>
          <dgm:bulletEnabled val="1"/>
        </dgm:presLayoutVars>
      </dgm:prSet>
      <dgm:spPr/>
    </dgm:pt>
    <dgm:pt modelId="{0B8C1A1F-77A3-4D30-A594-6FA6CDD12233}" type="pres">
      <dgm:prSet presAssocID="{0AC13AA1-1988-459F-AA82-286BC4C8A9BE}" presName="space" presStyleCnt="0"/>
      <dgm:spPr/>
    </dgm:pt>
    <dgm:pt modelId="{C308DF6D-DB41-43DF-BD84-D9DDE26FBF6D}" type="pres">
      <dgm:prSet presAssocID="{73E9BABA-2F9B-4048-9410-70B0FA4C6B78}" presName="composite" presStyleCnt="0"/>
      <dgm:spPr/>
    </dgm:pt>
    <dgm:pt modelId="{868CF00F-352F-4AA0-BF5B-182AA7C66699}" type="pres">
      <dgm:prSet presAssocID="{73E9BABA-2F9B-4048-9410-70B0FA4C6B7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6CC8F2-6240-42A1-915C-D1EF142281C2}" type="pres">
      <dgm:prSet presAssocID="{73E9BABA-2F9B-4048-9410-70B0FA4C6B78}" presName="desTx" presStyleLbl="revTx" presStyleIdx="1" presStyleCnt="4">
        <dgm:presLayoutVars>
          <dgm:bulletEnabled val="1"/>
        </dgm:presLayoutVars>
      </dgm:prSet>
      <dgm:spPr/>
    </dgm:pt>
    <dgm:pt modelId="{6C616E26-FE9C-4521-B345-0B8FB4F7915F}" type="pres">
      <dgm:prSet presAssocID="{90ABB18C-60CF-4F7D-ADDA-34D1943BBD9D}" presName="space" presStyleCnt="0"/>
      <dgm:spPr/>
    </dgm:pt>
    <dgm:pt modelId="{BEEE94C4-38C1-4367-B01E-4C4A65B4355C}" type="pres">
      <dgm:prSet presAssocID="{4E9F5405-9E53-4BBD-99F3-C2B21793D808}" presName="composite" presStyleCnt="0"/>
      <dgm:spPr/>
    </dgm:pt>
    <dgm:pt modelId="{170D0F68-6912-4C7B-9E47-E117DB1C569E}" type="pres">
      <dgm:prSet presAssocID="{4E9F5405-9E53-4BBD-99F3-C2B21793D8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9FEDC0-AE21-401E-88BE-5C3BAF60FF15}" type="pres">
      <dgm:prSet presAssocID="{4E9F5405-9E53-4BBD-99F3-C2B21793D808}" presName="desTx" presStyleLbl="revTx" presStyleIdx="2" presStyleCnt="4">
        <dgm:presLayoutVars>
          <dgm:bulletEnabled val="1"/>
        </dgm:presLayoutVars>
      </dgm:prSet>
      <dgm:spPr/>
    </dgm:pt>
    <dgm:pt modelId="{6A670F62-F910-477F-A578-D62B286E1BAD}" type="pres">
      <dgm:prSet presAssocID="{C26171D5-811D-4E9A-BAE5-7C08AFC32DCD}" presName="space" presStyleCnt="0"/>
      <dgm:spPr/>
    </dgm:pt>
    <dgm:pt modelId="{FCAB7906-D777-47FA-8834-EFA224AAB4EE}" type="pres">
      <dgm:prSet presAssocID="{7FA95729-0BF6-4F58-849C-F496B8603379}" presName="composite" presStyleCnt="0"/>
      <dgm:spPr/>
    </dgm:pt>
    <dgm:pt modelId="{DAD4EDED-6CD4-498C-8108-9A9379C429ED}" type="pres">
      <dgm:prSet presAssocID="{7FA95729-0BF6-4F58-849C-F496B860337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639F8C6-E673-452F-A05C-3FB04F3A1BCB}" type="pres">
      <dgm:prSet presAssocID="{7FA95729-0BF6-4F58-849C-F496B8603379}" presName="desTx" presStyleLbl="revTx" presStyleIdx="3" presStyleCnt="4">
        <dgm:presLayoutVars>
          <dgm:bulletEnabled val="1"/>
        </dgm:presLayoutVars>
      </dgm:prSet>
      <dgm:spPr/>
    </dgm:pt>
  </dgm:ptLst>
  <dgm:cxnLst>
    <dgm:cxn modelId="{C5D63D01-A28B-48C6-BCE6-59C8CC2D86BB}" type="presOf" srcId="{3F7DA569-9A42-440E-9698-5464AD627441}" destId="{A46CC8F2-6240-42A1-915C-D1EF142281C2}" srcOrd="0" destOrd="1" presId="urn:microsoft.com/office/officeart/2005/8/layout/chevron1"/>
    <dgm:cxn modelId="{A5457C04-EAC1-4BC0-BA59-44E29D1DE004}" type="presOf" srcId="{9F67F1DA-7393-4219-A8FC-C0B7BD00F88A}" destId="{0639F8C6-E673-452F-A05C-3FB04F3A1BCB}" srcOrd="0" destOrd="0" presId="urn:microsoft.com/office/officeart/2005/8/layout/chevron1"/>
    <dgm:cxn modelId="{CBF97C08-9BD6-4355-8EA8-4E6CF8EFEF13}" srcId="{5F122FF2-53E1-4128-A5D7-4AEB3ABC6608}" destId="{7FA95729-0BF6-4F58-849C-F496B8603379}" srcOrd="3" destOrd="0" parTransId="{6501AA4F-44FC-4778-8EA3-230995866A59}" sibTransId="{B20B981D-E05D-42FC-B624-6A785AAA7F5D}"/>
    <dgm:cxn modelId="{76FD321E-FA41-42EC-9A64-BA36A77044DE}" type="presOf" srcId="{D292C592-67F2-49C8-88E6-DC4CE84D9BCC}" destId="{A46CC8F2-6240-42A1-915C-D1EF142281C2}" srcOrd="0" destOrd="0" presId="urn:microsoft.com/office/officeart/2005/8/layout/chevron1"/>
    <dgm:cxn modelId="{BA025C26-01C9-4C5D-AE07-488F21BEE858}" srcId="{7FA95729-0BF6-4F58-849C-F496B8603379}" destId="{A5FEBE27-6B7A-4E78-A2E5-F209DCB4D31A}" srcOrd="1" destOrd="0" parTransId="{4F165A7A-82CD-4801-95E8-B651BD1300D2}" sibTransId="{6A851C05-5304-40E2-B41D-95CC23EF3AAC}"/>
    <dgm:cxn modelId="{BA650F35-9FBD-46AF-98D9-73D19277DB3B}" type="presOf" srcId="{D63E9C40-68B9-423D-8C9C-E2F29223C318}" destId="{1F7EA902-88D0-4125-BF60-782CDCE62F8C}" srcOrd="0" destOrd="0" presId="urn:microsoft.com/office/officeart/2005/8/layout/chevron1"/>
    <dgm:cxn modelId="{BE60A537-E4A6-4B5B-8560-14D04A135B60}" srcId="{73E9BABA-2F9B-4048-9410-70B0FA4C6B78}" destId="{3F7DA569-9A42-440E-9698-5464AD627441}" srcOrd="1" destOrd="0" parTransId="{80BADA96-5B83-44CE-B9D3-CD068DBEAF7E}" sibTransId="{DD7CB264-8896-4B7A-81BF-B0E4EA5AF598}"/>
    <dgm:cxn modelId="{8B200F5D-BC92-4CEA-9055-74A5FE8798A3}" type="presOf" srcId="{45EC39FC-1198-4629-84FF-25C126FC2731}" destId="{DA9FEDC0-AE21-401E-88BE-5C3BAF60FF15}" srcOrd="0" destOrd="0" presId="urn:microsoft.com/office/officeart/2005/8/layout/chevron1"/>
    <dgm:cxn modelId="{A298AD67-47B1-48FB-AFF3-C1C2CA1B03BF}" srcId="{7FA95729-0BF6-4F58-849C-F496B8603379}" destId="{9F67F1DA-7393-4219-A8FC-C0B7BD00F88A}" srcOrd="0" destOrd="0" parTransId="{B4932146-AC6A-4581-806A-801A0D0AE0C2}" sibTransId="{E9EAD4C0-EC6A-45A6-96BD-8F192CA8314B}"/>
    <dgm:cxn modelId="{69DDAF6F-526B-4813-A7BB-F0B8931DA7AD}" type="presOf" srcId="{7FA95729-0BF6-4F58-849C-F496B8603379}" destId="{DAD4EDED-6CD4-498C-8108-9A9379C429ED}" srcOrd="0" destOrd="0" presId="urn:microsoft.com/office/officeart/2005/8/layout/chevron1"/>
    <dgm:cxn modelId="{411C0350-D2B9-40CB-9CEF-D6C88294DB6F}" srcId="{D63E9C40-68B9-423D-8C9C-E2F29223C318}" destId="{5E92F714-DE5E-42FE-B6F0-FDC3A173BD0E}" srcOrd="0" destOrd="0" parTransId="{1D482C47-6F90-4509-BE86-19395FA1D31E}" sibTransId="{A6257E11-02C9-4FAE-A4D6-1754C1FF1142}"/>
    <dgm:cxn modelId="{304B6151-A574-4C0F-BCBF-C5710D6AEB14}" type="presOf" srcId="{5F122FF2-53E1-4128-A5D7-4AEB3ABC6608}" destId="{7F017E5D-92ED-46C0-9115-582F86EE99FB}" srcOrd="0" destOrd="0" presId="urn:microsoft.com/office/officeart/2005/8/layout/chevron1"/>
    <dgm:cxn modelId="{BE247978-FC95-4CD7-B9C2-4A18826E64B0}" srcId="{73E9BABA-2F9B-4048-9410-70B0FA4C6B78}" destId="{D292C592-67F2-49C8-88E6-DC4CE84D9BCC}" srcOrd="0" destOrd="0" parTransId="{D66F1A58-5C7E-4724-A0A0-5D4B1E8C537F}" sibTransId="{F5D3A8E0-0FAB-4BDE-A3D9-289432090860}"/>
    <dgm:cxn modelId="{4DBA0482-B66E-484E-9FEE-3B6CCC51F5A1}" type="presOf" srcId="{73E9BABA-2F9B-4048-9410-70B0FA4C6B78}" destId="{868CF00F-352F-4AA0-BF5B-182AA7C66699}" srcOrd="0" destOrd="0" presId="urn:microsoft.com/office/officeart/2005/8/layout/chevron1"/>
    <dgm:cxn modelId="{45E9BF9D-BAEF-414E-990B-74844525465B}" type="presOf" srcId="{5E92F714-DE5E-42FE-B6F0-FDC3A173BD0E}" destId="{31095E8E-CAAD-49B7-8D93-1835083DCAE8}" srcOrd="0" destOrd="0" presId="urn:microsoft.com/office/officeart/2005/8/layout/chevron1"/>
    <dgm:cxn modelId="{0581D4A1-9131-4A84-B704-0E5DE12A0006}" type="presOf" srcId="{1C03E3B9-1C69-434C-8558-9CF70C554CF2}" destId="{31095E8E-CAAD-49B7-8D93-1835083DCAE8}" srcOrd="0" destOrd="1" presId="urn:microsoft.com/office/officeart/2005/8/layout/chevron1"/>
    <dgm:cxn modelId="{460F19B0-5A98-4831-BD08-6783D382E451}" srcId="{5F122FF2-53E1-4128-A5D7-4AEB3ABC6608}" destId="{4E9F5405-9E53-4BBD-99F3-C2B21793D808}" srcOrd="2" destOrd="0" parTransId="{25B528B5-0080-494F-A9E0-CE8B4D651A9C}" sibTransId="{C26171D5-811D-4E9A-BAE5-7C08AFC32DCD}"/>
    <dgm:cxn modelId="{2B3E78B4-3B04-4965-84F6-1080A969046C}" srcId="{D63E9C40-68B9-423D-8C9C-E2F29223C318}" destId="{1C03E3B9-1C69-434C-8558-9CF70C554CF2}" srcOrd="1" destOrd="0" parTransId="{9AC5D7E9-D2C6-40D7-A78E-8B219127B3FA}" sibTransId="{341B1827-DF3B-4CE8-B76D-24F6BA82D3CA}"/>
    <dgm:cxn modelId="{6FEBEFD4-AE8B-4A15-88B9-D37E919D8B31}" srcId="{5F122FF2-53E1-4128-A5D7-4AEB3ABC6608}" destId="{73E9BABA-2F9B-4048-9410-70B0FA4C6B78}" srcOrd="1" destOrd="0" parTransId="{2744AB41-C6E5-44F3-92DD-727EA6A565EB}" sibTransId="{90ABB18C-60CF-4F7D-ADDA-34D1943BBD9D}"/>
    <dgm:cxn modelId="{DCD4E7D8-8127-4067-BBD8-CAF05211064D}" srcId="{5F122FF2-53E1-4128-A5D7-4AEB3ABC6608}" destId="{D63E9C40-68B9-423D-8C9C-E2F29223C318}" srcOrd="0" destOrd="0" parTransId="{ED97A58C-D885-4A5A-8C6C-50EF25B86C1B}" sibTransId="{0AC13AA1-1988-459F-AA82-286BC4C8A9BE}"/>
    <dgm:cxn modelId="{170961E0-DBA2-4851-BB7E-9806919795AB}" type="presOf" srcId="{4E9F5405-9E53-4BBD-99F3-C2B21793D808}" destId="{170D0F68-6912-4C7B-9E47-E117DB1C569E}" srcOrd="0" destOrd="0" presId="urn:microsoft.com/office/officeart/2005/8/layout/chevron1"/>
    <dgm:cxn modelId="{967B16E6-9565-4F36-934F-C514C9C1A741}" srcId="{4E9F5405-9E53-4BBD-99F3-C2B21793D808}" destId="{45EC39FC-1198-4629-84FF-25C126FC2731}" srcOrd="0" destOrd="0" parTransId="{B2A9C0FF-64A9-45F5-A2CC-DA7797E24BCB}" sibTransId="{BE3BEAFA-8279-4874-B4D8-FE659DD5CA7C}"/>
    <dgm:cxn modelId="{3190CDFB-0B63-4F87-BFD4-DA6BD413E70F}" type="presOf" srcId="{A5FEBE27-6B7A-4E78-A2E5-F209DCB4D31A}" destId="{0639F8C6-E673-452F-A05C-3FB04F3A1BCB}" srcOrd="0" destOrd="1" presId="urn:microsoft.com/office/officeart/2005/8/layout/chevron1"/>
    <dgm:cxn modelId="{1347F71E-BD2C-413F-923A-406A692BE524}" type="presParOf" srcId="{7F017E5D-92ED-46C0-9115-582F86EE99FB}" destId="{3CB63798-4709-42C0-A5FA-6B755CB2DA6A}" srcOrd="0" destOrd="0" presId="urn:microsoft.com/office/officeart/2005/8/layout/chevron1"/>
    <dgm:cxn modelId="{847352A4-F80F-490A-AA36-5E4F8C8CF936}" type="presParOf" srcId="{3CB63798-4709-42C0-A5FA-6B755CB2DA6A}" destId="{1F7EA902-88D0-4125-BF60-782CDCE62F8C}" srcOrd="0" destOrd="0" presId="urn:microsoft.com/office/officeart/2005/8/layout/chevron1"/>
    <dgm:cxn modelId="{AEC209FD-72A5-44C2-89F4-D03393D234F6}" type="presParOf" srcId="{3CB63798-4709-42C0-A5FA-6B755CB2DA6A}" destId="{31095E8E-CAAD-49B7-8D93-1835083DCAE8}" srcOrd="1" destOrd="0" presId="urn:microsoft.com/office/officeart/2005/8/layout/chevron1"/>
    <dgm:cxn modelId="{2DB5012D-15DB-45A6-B263-52EC71BA8B12}" type="presParOf" srcId="{7F017E5D-92ED-46C0-9115-582F86EE99FB}" destId="{0B8C1A1F-77A3-4D30-A594-6FA6CDD12233}" srcOrd="1" destOrd="0" presId="urn:microsoft.com/office/officeart/2005/8/layout/chevron1"/>
    <dgm:cxn modelId="{CCC53F2F-FDFC-4F53-84CD-93BC83A47452}" type="presParOf" srcId="{7F017E5D-92ED-46C0-9115-582F86EE99FB}" destId="{C308DF6D-DB41-43DF-BD84-D9DDE26FBF6D}" srcOrd="2" destOrd="0" presId="urn:microsoft.com/office/officeart/2005/8/layout/chevron1"/>
    <dgm:cxn modelId="{7AAB8CAF-C2A3-4773-8219-2B2993502BF7}" type="presParOf" srcId="{C308DF6D-DB41-43DF-BD84-D9DDE26FBF6D}" destId="{868CF00F-352F-4AA0-BF5B-182AA7C66699}" srcOrd="0" destOrd="0" presId="urn:microsoft.com/office/officeart/2005/8/layout/chevron1"/>
    <dgm:cxn modelId="{82CF3F15-98F7-4FD2-8ABF-1D2BBCD92402}" type="presParOf" srcId="{C308DF6D-DB41-43DF-BD84-D9DDE26FBF6D}" destId="{A46CC8F2-6240-42A1-915C-D1EF142281C2}" srcOrd="1" destOrd="0" presId="urn:microsoft.com/office/officeart/2005/8/layout/chevron1"/>
    <dgm:cxn modelId="{C3516434-3877-40B3-B160-4D5DB8738B29}" type="presParOf" srcId="{7F017E5D-92ED-46C0-9115-582F86EE99FB}" destId="{6C616E26-FE9C-4521-B345-0B8FB4F7915F}" srcOrd="3" destOrd="0" presId="urn:microsoft.com/office/officeart/2005/8/layout/chevron1"/>
    <dgm:cxn modelId="{E0B88758-5614-478B-A06E-0B8DEDAD055B}" type="presParOf" srcId="{7F017E5D-92ED-46C0-9115-582F86EE99FB}" destId="{BEEE94C4-38C1-4367-B01E-4C4A65B4355C}" srcOrd="4" destOrd="0" presId="urn:microsoft.com/office/officeart/2005/8/layout/chevron1"/>
    <dgm:cxn modelId="{16DE9205-F4F6-4A68-BB34-3760E212A78B}" type="presParOf" srcId="{BEEE94C4-38C1-4367-B01E-4C4A65B4355C}" destId="{170D0F68-6912-4C7B-9E47-E117DB1C569E}" srcOrd="0" destOrd="0" presId="urn:microsoft.com/office/officeart/2005/8/layout/chevron1"/>
    <dgm:cxn modelId="{55D34C8D-2ED0-408A-8027-AB51D84EBE54}" type="presParOf" srcId="{BEEE94C4-38C1-4367-B01E-4C4A65B4355C}" destId="{DA9FEDC0-AE21-401E-88BE-5C3BAF60FF15}" srcOrd="1" destOrd="0" presId="urn:microsoft.com/office/officeart/2005/8/layout/chevron1"/>
    <dgm:cxn modelId="{9D942261-D633-445E-AF41-33C7A562C177}" type="presParOf" srcId="{7F017E5D-92ED-46C0-9115-582F86EE99FB}" destId="{6A670F62-F910-477F-A578-D62B286E1BAD}" srcOrd="5" destOrd="0" presId="urn:microsoft.com/office/officeart/2005/8/layout/chevron1"/>
    <dgm:cxn modelId="{BC1A4F7B-6BC3-4C26-B2C0-DF4465E12AA2}" type="presParOf" srcId="{7F017E5D-92ED-46C0-9115-582F86EE99FB}" destId="{FCAB7906-D777-47FA-8834-EFA224AAB4EE}" srcOrd="6" destOrd="0" presId="urn:microsoft.com/office/officeart/2005/8/layout/chevron1"/>
    <dgm:cxn modelId="{107AA732-9B3D-4909-AD64-3F74C8947308}" type="presParOf" srcId="{FCAB7906-D777-47FA-8834-EFA224AAB4EE}" destId="{DAD4EDED-6CD4-498C-8108-9A9379C429ED}" srcOrd="0" destOrd="0" presId="urn:microsoft.com/office/officeart/2005/8/layout/chevron1"/>
    <dgm:cxn modelId="{6B71EA24-3DB1-493A-B75F-E6343910D9C3}" type="presParOf" srcId="{FCAB7906-D777-47FA-8834-EFA224AAB4EE}" destId="{0639F8C6-E673-452F-A05C-3FB04F3A1BC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122FF2-53E1-4128-A5D7-4AEB3ABC6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C40-68B9-423D-8C9C-E2F29223C318}">
      <dgm:prSet phldrT="[Text]"/>
      <dgm:spPr>
        <a:solidFill>
          <a:srgbClr val="FF0000"/>
        </a:solidFill>
      </dgm:spPr>
      <dgm:t>
        <a:bodyPr/>
        <a:lstStyle/>
        <a:p>
          <a:r>
            <a:rPr lang="hu-HU" dirty="0"/>
            <a:t>0-2: what’s the debate?</a:t>
          </a:r>
          <a:endParaRPr lang="en-AU" dirty="0"/>
        </a:p>
      </dgm:t>
    </dgm:pt>
    <dgm:pt modelId="{ED97A58C-D885-4A5A-8C6C-50EF25B86C1B}" type="parTrans" cxnId="{DCD4E7D8-8127-4067-BBD8-CAF05211064D}">
      <dgm:prSet/>
      <dgm:spPr/>
      <dgm:t>
        <a:bodyPr/>
        <a:lstStyle/>
        <a:p>
          <a:endParaRPr lang="en-AU"/>
        </a:p>
      </dgm:t>
    </dgm:pt>
    <dgm:pt modelId="{0AC13AA1-1988-459F-AA82-286BC4C8A9BE}" type="sibTrans" cxnId="{DCD4E7D8-8127-4067-BBD8-CAF05211064D}">
      <dgm:prSet/>
      <dgm:spPr/>
      <dgm:t>
        <a:bodyPr/>
        <a:lstStyle/>
        <a:p>
          <a:endParaRPr lang="en-AU"/>
        </a:p>
      </dgm:t>
    </dgm:pt>
    <dgm:pt modelId="{5E92F714-DE5E-42FE-B6F0-FDC3A173BD0E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„What is the spirit of motion?” </a:t>
          </a:r>
        </a:p>
      </dgm:t>
    </dgm:pt>
    <dgm:pt modelId="{1D482C47-6F90-4509-BE86-19395FA1D31E}" type="parTrans" cxnId="{411C0350-D2B9-40CB-9CEF-D6C88294DB6F}">
      <dgm:prSet/>
      <dgm:spPr/>
      <dgm:t>
        <a:bodyPr/>
        <a:lstStyle/>
        <a:p>
          <a:endParaRPr lang="en-AU"/>
        </a:p>
      </dgm:t>
    </dgm:pt>
    <dgm:pt modelId="{A6257E11-02C9-4FAE-A4D6-1754C1FF1142}" type="sibTrans" cxnId="{411C0350-D2B9-40CB-9CEF-D6C88294DB6F}">
      <dgm:prSet/>
      <dgm:spPr/>
      <dgm:t>
        <a:bodyPr/>
        <a:lstStyle/>
        <a:p>
          <a:endParaRPr lang="en-AU"/>
        </a:p>
      </dgm:t>
    </dgm:pt>
    <dgm:pt modelId="{1C03E3B9-1C69-434C-8558-9CF70C554CF2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One-sided clashes? </a:t>
          </a:r>
        </a:p>
      </dgm:t>
    </dgm:pt>
    <dgm:pt modelId="{9AC5D7E9-D2C6-40D7-A78E-8B219127B3FA}" type="parTrans" cxnId="{2B3E78B4-3B04-4965-84F6-1080A969046C}">
      <dgm:prSet/>
      <dgm:spPr/>
      <dgm:t>
        <a:bodyPr/>
        <a:lstStyle/>
        <a:p>
          <a:endParaRPr lang="en-AU"/>
        </a:p>
      </dgm:t>
    </dgm:pt>
    <dgm:pt modelId="{341B1827-DF3B-4CE8-B76D-24F6BA82D3CA}" type="sibTrans" cxnId="{2B3E78B4-3B04-4965-84F6-1080A969046C}">
      <dgm:prSet/>
      <dgm:spPr/>
      <dgm:t>
        <a:bodyPr/>
        <a:lstStyle/>
        <a:p>
          <a:endParaRPr lang="en-AU"/>
        </a:p>
      </dgm:t>
    </dgm:pt>
    <dgm:pt modelId="{73E9BABA-2F9B-4048-9410-70B0FA4C6B78}">
      <dgm:prSet/>
      <dgm:spPr/>
      <dgm:t>
        <a:bodyPr/>
        <a:lstStyle/>
        <a:p>
          <a:r>
            <a:rPr lang="hu-HU" dirty="0"/>
            <a:t>2-9: Generation</a:t>
          </a:r>
        </a:p>
      </dgm:t>
    </dgm:pt>
    <dgm:pt modelId="{2744AB41-C6E5-44F3-92DD-727EA6A565EB}" type="parTrans" cxnId="{6FEBEFD4-AE8B-4A15-88B9-D37E919D8B31}">
      <dgm:prSet/>
      <dgm:spPr/>
      <dgm:t>
        <a:bodyPr/>
        <a:lstStyle/>
        <a:p>
          <a:endParaRPr lang="en-AU"/>
        </a:p>
      </dgm:t>
    </dgm:pt>
    <dgm:pt modelId="{90ABB18C-60CF-4F7D-ADDA-34D1943BBD9D}" type="sibTrans" cxnId="{6FEBEFD4-AE8B-4A15-88B9-D37E919D8B31}">
      <dgm:prSet/>
      <dgm:spPr/>
      <dgm:t>
        <a:bodyPr/>
        <a:lstStyle/>
        <a:p>
          <a:endParaRPr lang="en-AU"/>
        </a:p>
      </dgm:t>
    </dgm:pt>
    <dgm:pt modelId="{D292C592-67F2-49C8-88E6-DC4CE84D9BCC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as many args as possible</a:t>
          </a:r>
        </a:p>
      </dgm:t>
    </dgm:pt>
    <dgm:pt modelId="{D66F1A58-5C7E-4724-A0A0-5D4B1E8C537F}" type="parTrans" cxnId="{BE247978-FC95-4CD7-B9C2-4A18826E64B0}">
      <dgm:prSet/>
      <dgm:spPr/>
      <dgm:t>
        <a:bodyPr/>
        <a:lstStyle/>
        <a:p>
          <a:endParaRPr lang="en-AU"/>
        </a:p>
      </dgm:t>
    </dgm:pt>
    <dgm:pt modelId="{F5D3A8E0-0FAB-4BDE-A3D9-289432090860}" type="sibTrans" cxnId="{BE247978-FC95-4CD7-B9C2-4A18826E64B0}">
      <dgm:prSet/>
      <dgm:spPr/>
      <dgm:t>
        <a:bodyPr/>
        <a:lstStyle/>
        <a:p>
          <a:endParaRPr lang="en-AU"/>
        </a:p>
      </dgm:t>
    </dgm:pt>
    <dgm:pt modelId="{3F7DA569-9A42-440E-9698-5464AD62744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Stakeholders</a:t>
          </a:r>
        </a:p>
      </dgm:t>
    </dgm:pt>
    <dgm:pt modelId="{80BADA96-5B83-44CE-B9D3-CD068DBEAF7E}" type="parTrans" cxnId="{BE60A537-E4A6-4B5B-8560-14D04A135B60}">
      <dgm:prSet/>
      <dgm:spPr/>
      <dgm:t>
        <a:bodyPr/>
        <a:lstStyle/>
        <a:p>
          <a:endParaRPr lang="en-AU"/>
        </a:p>
      </dgm:t>
    </dgm:pt>
    <dgm:pt modelId="{DD7CB264-8896-4B7A-81BF-B0E4EA5AF598}" type="sibTrans" cxnId="{BE60A537-E4A6-4B5B-8560-14D04A135B60}">
      <dgm:prSet/>
      <dgm:spPr/>
      <dgm:t>
        <a:bodyPr/>
        <a:lstStyle/>
        <a:p>
          <a:endParaRPr lang="en-AU"/>
        </a:p>
      </dgm:t>
    </dgm:pt>
    <dgm:pt modelId="{4E9F5405-9E53-4BBD-99F3-C2B21793D808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10-13: filter</a:t>
          </a:r>
        </a:p>
      </dgm:t>
    </dgm:pt>
    <dgm:pt modelId="{25B528B5-0080-494F-A9E0-CE8B4D651A9C}" type="parTrans" cxnId="{460F19B0-5A98-4831-BD08-6783D382E451}">
      <dgm:prSet/>
      <dgm:spPr/>
      <dgm:t>
        <a:bodyPr/>
        <a:lstStyle/>
        <a:p>
          <a:endParaRPr lang="en-AU"/>
        </a:p>
      </dgm:t>
    </dgm:pt>
    <dgm:pt modelId="{C26171D5-811D-4E9A-BAE5-7C08AFC32DCD}" type="sibTrans" cxnId="{460F19B0-5A98-4831-BD08-6783D382E451}">
      <dgm:prSet/>
      <dgm:spPr/>
      <dgm:t>
        <a:bodyPr/>
        <a:lstStyle/>
        <a:p>
          <a:endParaRPr lang="en-AU"/>
        </a:p>
      </dgm:t>
    </dgm:pt>
    <dgm:pt modelId="{45EC39FC-1198-4629-84FF-25C126FC273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Are your args plausible in real world? </a:t>
          </a:r>
          <a:r>
            <a:rPr lang="hu-HU" b="1" dirty="0">
              <a:sym typeface="Wingdings" panose="05000000000000000000" pitchFamily="2" charset="2"/>
            </a:rPr>
            <a:t> possible 1-liner rebutts? </a:t>
          </a:r>
        </a:p>
      </dgm:t>
    </dgm:pt>
    <dgm:pt modelId="{B2A9C0FF-64A9-45F5-A2CC-DA7797E24BCB}" type="parTrans" cxnId="{967B16E6-9565-4F36-934F-C514C9C1A741}">
      <dgm:prSet/>
      <dgm:spPr/>
      <dgm:t>
        <a:bodyPr/>
        <a:lstStyle/>
        <a:p>
          <a:endParaRPr lang="en-AU"/>
        </a:p>
      </dgm:t>
    </dgm:pt>
    <dgm:pt modelId="{BE3BEAFA-8279-4874-B4D8-FE659DD5CA7C}" type="sibTrans" cxnId="{967B16E6-9565-4F36-934F-C514C9C1A741}">
      <dgm:prSet/>
      <dgm:spPr/>
      <dgm:t>
        <a:bodyPr/>
        <a:lstStyle/>
        <a:p>
          <a:endParaRPr lang="en-AU"/>
        </a:p>
      </dgm:t>
    </dgm:pt>
    <dgm:pt modelId="{9F67F1DA-7393-4219-A8FC-C0B7BD00F88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Clear logical progression?</a:t>
          </a:r>
        </a:p>
      </dgm:t>
    </dgm:pt>
    <dgm:pt modelId="{B4932146-AC6A-4581-806A-801A0D0AE0C2}" type="parTrans" cxnId="{A298AD67-47B1-48FB-AFF3-C1C2CA1B03BF}">
      <dgm:prSet/>
      <dgm:spPr/>
      <dgm:t>
        <a:bodyPr/>
        <a:lstStyle/>
        <a:p>
          <a:endParaRPr lang="en-AU"/>
        </a:p>
      </dgm:t>
    </dgm:pt>
    <dgm:pt modelId="{E9EAD4C0-EC6A-45A6-96BD-8F192CA8314B}" type="sibTrans" cxnId="{A298AD67-47B1-48FB-AFF3-C1C2CA1B03BF}">
      <dgm:prSet/>
      <dgm:spPr/>
      <dgm:t>
        <a:bodyPr/>
        <a:lstStyle/>
        <a:p>
          <a:endParaRPr lang="en-AU"/>
        </a:p>
      </dgm:t>
    </dgm:pt>
    <dgm:pt modelId="{7FA95729-0BF6-4F58-849C-F496B8603379}">
      <dgm:prSet/>
      <dgm:spPr>
        <a:solidFill>
          <a:srgbClr val="7030A0"/>
        </a:solidFill>
      </dgm:spPr>
      <dgm:t>
        <a:bodyPr/>
        <a:lstStyle/>
        <a:p>
          <a:r>
            <a:rPr lang="hu-HU" dirty="0"/>
            <a:t>14-15: structure</a:t>
          </a:r>
        </a:p>
      </dgm:t>
    </dgm:pt>
    <dgm:pt modelId="{B20B981D-E05D-42FC-B624-6A785AAA7F5D}" type="sibTrans" cxnId="{CBF97C08-9BD6-4355-8EA8-4E6CF8EFEF13}">
      <dgm:prSet/>
      <dgm:spPr/>
      <dgm:t>
        <a:bodyPr/>
        <a:lstStyle/>
        <a:p>
          <a:endParaRPr lang="en-AU"/>
        </a:p>
      </dgm:t>
    </dgm:pt>
    <dgm:pt modelId="{6501AA4F-44FC-4778-8EA3-230995866A59}" type="parTrans" cxnId="{CBF97C08-9BD6-4355-8EA8-4E6CF8EFEF13}">
      <dgm:prSet/>
      <dgm:spPr/>
      <dgm:t>
        <a:bodyPr/>
        <a:lstStyle/>
        <a:p>
          <a:endParaRPr lang="en-AU"/>
        </a:p>
      </dgm:t>
    </dgm:pt>
    <dgm:pt modelId="{A5FEBE27-6B7A-4E78-A2E5-F209DCB4D31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Muscle-memory: debating is a sport </a:t>
          </a:r>
        </a:p>
      </dgm:t>
    </dgm:pt>
    <dgm:pt modelId="{4F165A7A-82CD-4801-95E8-B651BD1300D2}" type="parTrans" cxnId="{BA025C26-01C9-4C5D-AE07-488F21BEE858}">
      <dgm:prSet/>
      <dgm:spPr/>
      <dgm:t>
        <a:bodyPr/>
        <a:lstStyle/>
        <a:p>
          <a:endParaRPr lang="en-AU"/>
        </a:p>
      </dgm:t>
    </dgm:pt>
    <dgm:pt modelId="{6A851C05-5304-40E2-B41D-95CC23EF3AAC}" type="sibTrans" cxnId="{BA025C26-01C9-4C5D-AE07-488F21BEE858}">
      <dgm:prSet/>
      <dgm:spPr/>
      <dgm:t>
        <a:bodyPr/>
        <a:lstStyle/>
        <a:p>
          <a:endParaRPr lang="en-AU"/>
        </a:p>
      </dgm:t>
    </dgm:pt>
    <dgm:pt modelId="{7F017E5D-92ED-46C0-9115-582F86EE99FB}" type="pres">
      <dgm:prSet presAssocID="{5F122FF2-53E1-4128-A5D7-4AEB3ABC6608}" presName="Name0" presStyleCnt="0">
        <dgm:presLayoutVars>
          <dgm:dir/>
          <dgm:animLvl val="lvl"/>
          <dgm:resizeHandles val="exact"/>
        </dgm:presLayoutVars>
      </dgm:prSet>
      <dgm:spPr/>
    </dgm:pt>
    <dgm:pt modelId="{3CB63798-4709-42C0-A5FA-6B755CB2DA6A}" type="pres">
      <dgm:prSet presAssocID="{D63E9C40-68B9-423D-8C9C-E2F29223C318}" presName="composite" presStyleCnt="0"/>
      <dgm:spPr/>
    </dgm:pt>
    <dgm:pt modelId="{1F7EA902-88D0-4125-BF60-782CDCE62F8C}" type="pres">
      <dgm:prSet presAssocID="{D63E9C40-68B9-423D-8C9C-E2F29223C31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095E8E-CAAD-49B7-8D93-1835083DCAE8}" type="pres">
      <dgm:prSet presAssocID="{D63E9C40-68B9-423D-8C9C-E2F29223C318}" presName="desTx" presStyleLbl="revTx" presStyleIdx="0" presStyleCnt="4">
        <dgm:presLayoutVars>
          <dgm:bulletEnabled val="1"/>
        </dgm:presLayoutVars>
      </dgm:prSet>
      <dgm:spPr/>
    </dgm:pt>
    <dgm:pt modelId="{0B8C1A1F-77A3-4D30-A594-6FA6CDD12233}" type="pres">
      <dgm:prSet presAssocID="{0AC13AA1-1988-459F-AA82-286BC4C8A9BE}" presName="space" presStyleCnt="0"/>
      <dgm:spPr/>
    </dgm:pt>
    <dgm:pt modelId="{C308DF6D-DB41-43DF-BD84-D9DDE26FBF6D}" type="pres">
      <dgm:prSet presAssocID="{73E9BABA-2F9B-4048-9410-70B0FA4C6B78}" presName="composite" presStyleCnt="0"/>
      <dgm:spPr/>
    </dgm:pt>
    <dgm:pt modelId="{868CF00F-352F-4AA0-BF5B-182AA7C66699}" type="pres">
      <dgm:prSet presAssocID="{73E9BABA-2F9B-4048-9410-70B0FA4C6B7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6CC8F2-6240-42A1-915C-D1EF142281C2}" type="pres">
      <dgm:prSet presAssocID="{73E9BABA-2F9B-4048-9410-70B0FA4C6B78}" presName="desTx" presStyleLbl="revTx" presStyleIdx="1" presStyleCnt="4">
        <dgm:presLayoutVars>
          <dgm:bulletEnabled val="1"/>
        </dgm:presLayoutVars>
      </dgm:prSet>
      <dgm:spPr/>
    </dgm:pt>
    <dgm:pt modelId="{6C616E26-FE9C-4521-B345-0B8FB4F7915F}" type="pres">
      <dgm:prSet presAssocID="{90ABB18C-60CF-4F7D-ADDA-34D1943BBD9D}" presName="space" presStyleCnt="0"/>
      <dgm:spPr/>
    </dgm:pt>
    <dgm:pt modelId="{BEEE94C4-38C1-4367-B01E-4C4A65B4355C}" type="pres">
      <dgm:prSet presAssocID="{4E9F5405-9E53-4BBD-99F3-C2B21793D808}" presName="composite" presStyleCnt="0"/>
      <dgm:spPr/>
    </dgm:pt>
    <dgm:pt modelId="{170D0F68-6912-4C7B-9E47-E117DB1C569E}" type="pres">
      <dgm:prSet presAssocID="{4E9F5405-9E53-4BBD-99F3-C2B21793D8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9FEDC0-AE21-401E-88BE-5C3BAF60FF15}" type="pres">
      <dgm:prSet presAssocID="{4E9F5405-9E53-4BBD-99F3-C2B21793D808}" presName="desTx" presStyleLbl="revTx" presStyleIdx="2" presStyleCnt="4">
        <dgm:presLayoutVars>
          <dgm:bulletEnabled val="1"/>
        </dgm:presLayoutVars>
      </dgm:prSet>
      <dgm:spPr/>
    </dgm:pt>
    <dgm:pt modelId="{6A670F62-F910-477F-A578-D62B286E1BAD}" type="pres">
      <dgm:prSet presAssocID="{C26171D5-811D-4E9A-BAE5-7C08AFC32DCD}" presName="space" presStyleCnt="0"/>
      <dgm:spPr/>
    </dgm:pt>
    <dgm:pt modelId="{FCAB7906-D777-47FA-8834-EFA224AAB4EE}" type="pres">
      <dgm:prSet presAssocID="{7FA95729-0BF6-4F58-849C-F496B8603379}" presName="composite" presStyleCnt="0"/>
      <dgm:spPr/>
    </dgm:pt>
    <dgm:pt modelId="{DAD4EDED-6CD4-498C-8108-9A9379C429ED}" type="pres">
      <dgm:prSet presAssocID="{7FA95729-0BF6-4F58-849C-F496B860337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639F8C6-E673-452F-A05C-3FB04F3A1BCB}" type="pres">
      <dgm:prSet presAssocID="{7FA95729-0BF6-4F58-849C-F496B8603379}" presName="desTx" presStyleLbl="revTx" presStyleIdx="3" presStyleCnt="4">
        <dgm:presLayoutVars>
          <dgm:bulletEnabled val="1"/>
        </dgm:presLayoutVars>
      </dgm:prSet>
      <dgm:spPr/>
    </dgm:pt>
  </dgm:ptLst>
  <dgm:cxnLst>
    <dgm:cxn modelId="{C5D63D01-A28B-48C6-BCE6-59C8CC2D86BB}" type="presOf" srcId="{3F7DA569-9A42-440E-9698-5464AD627441}" destId="{A46CC8F2-6240-42A1-915C-D1EF142281C2}" srcOrd="0" destOrd="1" presId="urn:microsoft.com/office/officeart/2005/8/layout/chevron1"/>
    <dgm:cxn modelId="{A5457C04-EAC1-4BC0-BA59-44E29D1DE004}" type="presOf" srcId="{9F67F1DA-7393-4219-A8FC-C0B7BD00F88A}" destId="{0639F8C6-E673-452F-A05C-3FB04F3A1BCB}" srcOrd="0" destOrd="0" presId="urn:microsoft.com/office/officeart/2005/8/layout/chevron1"/>
    <dgm:cxn modelId="{CBF97C08-9BD6-4355-8EA8-4E6CF8EFEF13}" srcId="{5F122FF2-53E1-4128-A5D7-4AEB3ABC6608}" destId="{7FA95729-0BF6-4F58-849C-F496B8603379}" srcOrd="3" destOrd="0" parTransId="{6501AA4F-44FC-4778-8EA3-230995866A59}" sibTransId="{B20B981D-E05D-42FC-B624-6A785AAA7F5D}"/>
    <dgm:cxn modelId="{76FD321E-FA41-42EC-9A64-BA36A77044DE}" type="presOf" srcId="{D292C592-67F2-49C8-88E6-DC4CE84D9BCC}" destId="{A46CC8F2-6240-42A1-915C-D1EF142281C2}" srcOrd="0" destOrd="0" presId="urn:microsoft.com/office/officeart/2005/8/layout/chevron1"/>
    <dgm:cxn modelId="{BA025C26-01C9-4C5D-AE07-488F21BEE858}" srcId="{7FA95729-0BF6-4F58-849C-F496B8603379}" destId="{A5FEBE27-6B7A-4E78-A2E5-F209DCB4D31A}" srcOrd="1" destOrd="0" parTransId="{4F165A7A-82CD-4801-95E8-B651BD1300D2}" sibTransId="{6A851C05-5304-40E2-B41D-95CC23EF3AAC}"/>
    <dgm:cxn modelId="{BA650F35-9FBD-46AF-98D9-73D19277DB3B}" type="presOf" srcId="{D63E9C40-68B9-423D-8C9C-E2F29223C318}" destId="{1F7EA902-88D0-4125-BF60-782CDCE62F8C}" srcOrd="0" destOrd="0" presId="urn:microsoft.com/office/officeart/2005/8/layout/chevron1"/>
    <dgm:cxn modelId="{BE60A537-E4A6-4B5B-8560-14D04A135B60}" srcId="{73E9BABA-2F9B-4048-9410-70B0FA4C6B78}" destId="{3F7DA569-9A42-440E-9698-5464AD627441}" srcOrd="1" destOrd="0" parTransId="{80BADA96-5B83-44CE-B9D3-CD068DBEAF7E}" sibTransId="{DD7CB264-8896-4B7A-81BF-B0E4EA5AF598}"/>
    <dgm:cxn modelId="{8B200F5D-BC92-4CEA-9055-74A5FE8798A3}" type="presOf" srcId="{45EC39FC-1198-4629-84FF-25C126FC2731}" destId="{DA9FEDC0-AE21-401E-88BE-5C3BAF60FF15}" srcOrd="0" destOrd="0" presId="urn:microsoft.com/office/officeart/2005/8/layout/chevron1"/>
    <dgm:cxn modelId="{A298AD67-47B1-48FB-AFF3-C1C2CA1B03BF}" srcId="{7FA95729-0BF6-4F58-849C-F496B8603379}" destId="{9F67F1DA-7393-4219-A8FC-C0B7BD00F88A}" srcOrd="0" destOrd="0" parTransId="{B4932146-AC6A-4581-806A-801A0D0AE0C2}" sibTransId="{E9EAD4C0-EC6A-45A6-96BD-8F192CA8314B}"/>
    <dgm:cxn modelId="{69DDAF6F-526B-4813-A7BB-F0B8931DA7AD}" type="presOf" srcId="{7FA95729-0BF6-4F58-849C-F496B8603379}" destId="{DAD4EDED-6CD4-498C-8108-9A9379C429ED}" srcOrd="0" destOrd="0" presId="urn:microsoft.com/office/officeart/2005/8/layout/chevron1"/>
    <dgm:cxn modelId="{411C0350-D2B9-40CB-9CEF-D6C88294DB6F}" srcId="{D63E9C40-68B9-423D-8C9C-E2F29223C318}" destId="{5E92F714-DE5E-42FE-B6F0-FDC3A173BD0E}" srcOrd="0" destOrd="0" parTransId="{1D482C47-6F90-4509-BE86-19395FA1D31E}" sibTransId="{A6257E11-02C9-4FAE-A4D6-1754C1FF1142}"/>
    <dgm:cxn modelId="{304B6151-A574-4C0F-BCBF-C5710D6AEB14}" type="presOf" srcId="{5F122FF2-53E1-4128-A5D7-4AEB3ABC6608}" destId="{7F017E5D-92ED-46C0-9115-582F86EE99FB}" srcOrd="0" destOrd="0" presId="urn:microsoft.com/office/officeart/2005/8/layout/chevron1"/>
    <dgm:cxn modelId="{BE247978-FC95-4CD7-B9C2-4A18826E64B0}" srcId="{73E9BABA-2F9B-4048-9410-70B0FA4C6B78}" destId="{D292C592-67F2-49C8-88E6-DC4CE84D9BCC}" srcOrd="0" destOrd="0" parTransId="{D66F1A58-5C7E-4724-A0A0-5D4B1E8C537F}" sibTransId="{F5D3A8E0-0FAB-4BDE-A3D9-289432090860}"/>
    <dgm:cxn modelId="{4DBA0482-B66E-484E-9FEE-3B6CCC51F5A1}" type="presOf" srcId="{73E9BABA-2F9B-4048-9410-70B0FA4C6B78}" destId="{868CF00F-352F-4AA0-BF5B-182AA7C66699}" srcOrd="0" destOrd="0" presId="urn:microsoft.com/office/officeart/2005/8/layout/chevron1"/>
    <dgm:cxn modelId="{45E9BF9D-BAEF-414E-990B-74844525465B}" type="presOf" srcId="{5E92F714-DE5E-42FE-B6F0-FDC3A173BD0E}" destId="{31095E8E-CAAD-49B7-8D93-1835083DCAE8}" srcOrd="0" destOrd="0" presId="urn:microsoft.com/office/officeart/2005/8/layout/chevron1"/>
    <dgm:cxn modelId="{0581D4A1-9131-4A84-B704-0E5DE12A0006}" type="presOf" srcId="{1C03E3B9-1C69-434C-8558-9CF70C554CF2}" destId="{31095E8E-CAAD-49B7-8D93-1835083DCAE8}" srcOrd="0" destOrd="1" presId="urn:microsoft.com/office/officeart/2005/8/layout/chevron1"/>
    <dgm:cxn modelId="{460F19B0-5A98-4831-BD08-6783D382E451}" srcId="{5F122FF2-53E1-4128-A5D7-4AEB3ABC6608}" destId="{4E9F5405-9E53-4BBD-99F3-C2B21793D808}" srcOrd="2" destOrd="0" parTransId="{25B528B5-0080-494F-A9E0-CE8B4D651A9C}" sibTransId="{C26171D5-811D-4E9A-BAE5-7C08AFC32DCD}"/>
    <dgm:cxn modelId="{2B3E78B4-3B04-4965-84F6-1080A969046C}" srcId="{D63E9C40-68B9-423D-8C9C-E2F29223C318}" destId="{1C03E3B9-1C69-434C-8558-9CF70C554CF2}" srcOrd="1" destOrd="0" parTransId="{9AC5D7E9-D2C6-40D7-A78E-8B219127B3FA}" sibTransId="{341B1827-DF3B-4CE8-B76D-24F6BA82D3CA}"/>
    <dgm:cxn modelId="{6FEBEFD4-AE8B-4A15-88B9-D37E919D8B31}" srcId="{5F122FF2-53E1-4128-A5D7-4AEB3ABC6608}" destId="{73E9BABA-2F9B-4048-9410-70B0FA4C6B78}" srcOrd="1" destOrd="0" parTransId="{2744AB41-C6E5-44F3-92DD-727EA6A565EB}" sibTransId="{90ABB18C-60CF-4F7D-ADDA-34D1943BBD9D}"/>
    <dgm:cxn modelId="{DCD4E7D8-8127-4067-BBD8-CAF05211064D}" srcId="{5F122FF2-53E1-4128-A5D7-4AEB3ABC6608}" destId="{D63E9C40-68B9-423D-8C9C-E2F29223C318}" srcOrd="0" destOrd="0" parTransId="{ED97A58C-D885-4A5A-8C6C-50EF25B86C1B}" sibTransId="{0AC13AA1-1988-459F-AA82-286BC4C8A9BE}"/>
    <dgm:cxn modelId="{170961E0-DBA2-4851-BB7E-9806919795AB}" type="presOf" srcId="{4E9F5405-9E53-4BBD-99F3-C2B21793D808}" destId="{170D0F68-6912-4C7B-9E47-E117DB1C569E}" srcOrd="0" destOrd="0" presId="urn:microsoft.com/office/officeart/2005/8/layout/chevron1"/>
    <dgm:cxn modelId="{967B16E6-9565-4F36-934F-C514C9C1A741}" srcId="{4E9F5405-9E53-4BBD-99F3-C2B21793D808}" destId="{45EC39FC-1198-4629-84FF-25C126FC2731}" srcOrd="0" destOrd="0" parTransId="{B2A9C0FF-64A9-45F5-A2CC-DA7797E24BCB}" sibTransId="{BE3BEAFA-8279-4874-B4D8-FE659DD5CA7C}"/>
    <dgm:cxn modelId="{3190CDFB-0B63-4F87-BFD4-DA6BD413E70F}" type="presOf" srcId="{A5FEBE27-6B7A-4E78-A2E5-F209DCB4D31A}" destId="{0639F8C6-E673-452F-A05C-3FB04F3A1BCB}" srcOrd="0" destOrd="1" presId="urn:microsoft.com/office/officeart/2005/8/layout/chevron1"/>
    <dgm:cxn modelId="{1347F71E-BD2C-413F-923A-406A692BE524}" type="presParOf" srcId="{7F017E5D-92ED-46C0-9115-582F86EE99FB}" destId="{3CB63798-4709-42C0-A5FA-6B755CB2DA6A}" srcOrd="0" destOrd="0" presId="urn:microsoft.com/office/officeart/2005/8/layout/chevron1"/>
    <dgm:cxn modelId="{847352A4-F80F-490A-AA36-5E4F8C8CF936}" type="presParOf" srcId="{3CB63798-4709-42C0-A5FA-6B755CB2DA6A}" destId="{1F7EA902-88D0-4125-BF60-782CDCE62F8C}" srcOrd="0" destOrd="0" presId="urn:microsoft.com/office/officeart/2005/8/layout/chevron1"/>
    <dgm:cxn modelId="{AEC209FD-72A5-44C2-89F4-D03393D234F6}" type="presParOf" srcId="{3CB63798-4709-42C0-A5FA-6B755CB2DA6A}" destId="{31095E8E-CAAD-49B7-8D93-1835083DCAE8}" srcOrd="1" destOrd="0" presId="urn:microsoft.com/office/officeart/2005/8/layout/chevron1"/>
    <dgm:cxn modelId="{2DB5012D-15DB-45A6-B263-52EC71BA8B12}" type="presParOf" srcId="{7F017E5D-92ED-46C0-9115-582F86EE99FB}" destId="{0B8C1A1F-77A3-4D30-A594-6FA6CDD12233}" srcOrd="1" destOrd="0" presId="urn:microsoft.com/office/officeart/2005/8/layout/chevron1"/>
    <dgm:cxn modelId="{CCC53F2F-FDFC-4F53-84CD-93BC83A47452}" type="presParOf" srcId="{7F017E5D-92ED-46C0-9115-582F86EE99FB}" destId="{C308DF6D-DB41-43DF-BD84-D9DDE26FBF6D}" srcOrd="2" destOrd="0" presId="urn:microsoft.com/office/officeart/2005/8/layout/chevron1"/>
    <dgm:cxn modelId="{7AAB8CAF-C2A3-4773-8219-2B2993502BF7}" type="presParOf" srcId="{C308DF6D-DB41-43DF-BD84-D9DDE26FBF6D}" destId="{868CF00F-352F-4AA0-BF5B-182AA7C66699}" srcOrd="0" destOrd="0" presId="urn:microsoft.com/office/officeart/2005/8/layout/chevron1"/>
    <dgm:cxn modelId="{82CF3F15-98F7-4FD2-8ABF-1D2BBCD92402}" type="presParOf" srcId="{C308DF6D-DB41-43DF-BD84-D9DDE26FBF6D}" destId="{A46CC8F2-6240-42A1-915C-D1EF142281C2}" srcOrd="1" destOrd="0" presId="urn:microsoft.com/office/officeart/2005/8/layout/chevron1"/>
    <dgm:cxn modelId="{C3516434-3877-40B3-B160-4D5DB8738B29}" type="presParOf" srcId="{7F017E5D-92ED-46C0-9115-582F86EE99FB}" destId="{6C616E26-FE9C-4521-B345-0B8FB4F7915F}" srcOrd="3" destOrd="0" presId="urn:microsoft.com/office/officeart/2005/8/layout/chevron1"/>
    <dgm:cxn modelId="{E0B88758-5614-478B-A06E-0B8DEDAD055B}" type="presParOf" srcId="{7F017E5D-92ED-46C0-9115-582F86EE99FB}" destId="{BEEE94C4-38C1-4367-B01E-4C4A65B4355C}" srcOrd="4" destOrd="0" presId="urn:microsoft.com/office/officeart/2005/8/layout/chevron1"/>
    <dgm:cxn modelId="{16DE9205-F4F6-4A68-BB34-3760E212A78B}" type="presParOf" srcId="{BEEE94C4-38C1-4367-B01E-4C4A65B4355C}" destId="{170D0F68-6912-4C7B-9E47-E117DB1C569E}" srcOrd="0" destOrd="0" presId="urn:microsoft.com/office/officeart/2005/8/layout/chevron1"/>
    <dgm:cxn modelId="{55D34C8D-2ED0-408A-8027-AB51D84EBE54}" type="presParOf" srcId="{BEEE94C4-38C1-4367-B01E-4C4A65B4355C}" destId="{DA9FEDC0-AE21-401E-88BE-5C3BAF60FF15}" srcOrd="1" destOrd="0" presId="urn:microsoft.com/office/officeart/2005/8/layout/chevron1"/>
    <dgm:cxn modelId="{9D942261-D633-445E-AF41-33C7A562C177}" type="presParOf" srcId="{7F017E5D-92ED-46C0-9115-582F86EE99FB}" destId="{6A670F62-F910-477F-A578-D62B286E1BAD}" srcOrd="5" destOrd="0" presId="urn:microsoft.com/office/officeart/2005/8/layout/chevron1"/>
    <dgm:cxn modelId="{BC1A4F7B-6BC3-4C26-B2C0-DF4465E12AA2}" type="presParOf" srcId="{7F017E5D-92ED-46C0-9115-582F86EE99FB}" destId="{FCAB7906-D777-47FA-8834-EFA224AAB4EE}" srcOrd="6" destOrd="0" presId="urn:microsoft.com/office/officeart/2005/8/layout/chevron1"/>
    <dgm:cxn modelId="{107AA732-9B3D-4909-AD64-3F74C8947308}" type="presParOf" srcId="{FCAB7906-D777-47FA-8834-EFA224AAB4EE}" destId="{DAD4EDED-6CD4-498C-8108-9A9379C429ED}" srcOrd="0" destOrd="0" presId="urn:microsoft.com/office/officeart/2005/8/layout/chevron1"/>
    <dgm:cxn modelId="{6B71EA24-3DB1-493A-B75F-E6343910D9C3}" type="presParOf" srcId="{FCAB7906-D777-47FA-8834-EFA224AAB4EE}" destId="{0639F8C6-E673-452F-A05C-3FB04F3A1BC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3A0502-E923-429E-9341-B33B6E80823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BC9A44-0F10-4C62-93A5-4C4CEF65F50D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Goal</a:t>
          </a:r>
          <a:endParaRPr lang="en-AU" dirty="0">
            <a:solidFill>
              <a:schemeClr val="tx1"/>
            </a:solidFill>
          </a:endParaRPr>
        </a:p>
      </dgm:t>
    </dgm:pt>
    <dgm:pt modelId="{2FA016EC-5A68-4904-8733-C1A8B50D65D9}" type="parTrans" cxnId="{B25011BB-10C1-487A-AB35-A99F7E922CC3}">
      <dgm:prSet/>
      <dgm:spPr/>
      <dgm:t>
        <a:bodyPr/>
        <a:lstStyle/>
        <a:p>
          <a:endParaRPr lang="en-AU"/>
        </a:p>
      </dgm:t>
    </dgm:pt>
    <dgm:pt modelId="{7DE2A4A5-F3DF-4945-9F43-A5D5A56AB699}" type="sibTrans" cxnId="{B25011BB-10C1-487A-AB35-A99F7E922CC3}">
      <dgm:prSet/>
      <dgm:spPr/>
      <dgm:t>
        <a:bodyPr/>
        <a:lstStyle/>
        <a:p>
          <a:endParaRPr lang="en-AU"/>
        </a:p>
      </dgm:t>
    </dgm:pt>
    <dgm:pt modelId="{8D869DD8-47AB-44FA-861E-69DAC5BD3FCE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Ways</a:t>
          </a:r>
          <a:endParaRPr lang="en-AU" dirty="0">
            <a:solidFill>
              <a:schemeClr val="tx1"/>
            </a:solidFill>
          </a:endParaRPr>
        </a:p>
      </dgm:t>
    </dgm:pt>
    <dgm:pt modelId="{03323802-B8A9-48EA-8D26-96CFC6F3AD30}" type="parTrans" cxnId="{BD7EE170-8DC3-4333-AAA9-B7CB6F4B61DF}">
      <dgm:prSet/>
      <dgm:spPr/>
      <dgm:t>
        <a:bodyPr/>
        <a:lstStyle/>
        <a:p>
          <a:endParaRPr lang="en-AU"/>
        </a:p>
      </dgm:t>
    </dgm:pt>
    <dgm:pt modelId="{4C80ABE0-4B85-479E-BA47-01E5433D774B}" type="sibTrans" cxnId="{BD7EE170-8DC3-4333-AAA9-B7CB6F4B61DF}">
      <dgm:prSet/>
      <dgm:spPr/>
      <dgm:t>
        <a:bodyPr/>
        <a:lstStyle/>
        <a:p>
          <a:endParaRPr lang="en-AU"/>
        </a:p>
      </dgm:t>
    </dgm:pt>
    <dgm:pt modelId="{5356E7C1-890E-4E74-9953-EA7827F846C1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Simplicity</a:t>
          </a:r>
          <a:endParaRPr lang="en-AU" dirty="0">
            <a:solidFill>
              <a:schemeClr val="tx1"/>
            </a:solidFill>
          </a:endParaRPr>
        </a:p>
      </dgm:t>
    </dgm:pt>
    <dgm:pt modelId="{0041AA0E-09B1-4EE3-8D45-2C7EF3104203}" type="parTrans" cxnId="{D8A162EA-87BB-428C-9177-6878B28A018B}">
      <dgm:prSet/>
      <dgm:spPr/>
      <dgm:t>
        <a:bodyPr/>
        <a:lstStyle/>
        <a:p>
          <a:endParaRPr lang="en-AU"/>
        </a:p>
      </dgm:t>
    </dgm:pt>
    <dgm:pt modelId="{DD5BAD13-A10A-4B5D-BCCD-BFADD028F0FA}" type="sibTrans" cxnId="{D8A162EA-87BB-428C-9177-6878B28A018B}">
      <dgm:prSet/>
      <dgm:spPr/>
      <dgm:t>
        <a:bodyPr/>
        <a:lstStyle/>
        <a:p>
          <a:endParaRPr lang="en-AU"/>
        </a:p>
      </dgm:t>
    </dgm:pt>
    <dgm:pt modelId="{F14F01F8-3426-4A04-84F2-C9D63B33E3BC}">
      <dgm:prSet phldrT="[Text]"/>
      <dgm:spPr>
        <a:solidFill>
          <a:schemeClr val="accent2"/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Story</a:t>
          </a:r>
          <a:endParaRPr lang="en-AU" dirty="0">
            <a:solidFill>
              <a:schemeClr val="tx1"/>
            </a:solidFill>
          </a:endParaRPr>
        </a:p>
      </dgm:t>
    </dgm:pt>
    <dgm:pt modelId="{753AD779-72BD-4A09-8CF3-31B041AF06F3}" type="parTrans" cxnId="{D8E5CFDC-8B30-4DB9-8A44-BEA14B3B93B7}">
      <dgm:prSet/>
      <dgm:spPr/>
      <dgm:t>
        <a:bodyPr/>
        <a:lstStyle/>
        <a:p>
          <a:endParaRPr lang="en-AU"/>
        </a:p>
      </dgm:t>
    </dgm:pt>
    <dgm:pt modelId="{97720CB3-779E-4083-80DC-45C65B25BFE9}" type="sibTrans" cxnId="{D8E5CFDC-8B30-4DB9-8A44-BEA14B3B93B7}">
      <dgm:prSet/>
      <dgm:spPr/>
      <dgm:t>
        <a:bodyPr/>
        <a:lstStyle/>
        <a:p>
          <a:endParaRPr lang="en-AU"/>
        </a:p>
      </dgm:t>
    </dgm:pt>
    <dgm:pt modelId="{7F269E69-D9D4-4F89-AF8A-FB791B55AAAE}" type="pres">
      <dgm:prSet presAssocID="{C03A0502-E923-429E-9341-B33B6E80823F}" presName="Name0" presStyleCnt="0">
        <dgm:presLayoutVars>
          <dgm:dir/>
          <dgm:animLvl val="lvl"/>
          <dgm:resizeHandles val="exact"/>
        </dgm:presLayoutVars>
      </dgm:prSet>
      <dgm:spPr/>
    </dgm:pt>
    <dgm:pt modelId="{CF8DAF2E-6E37-4E94-A41E-E067ABA14B81}" type="pres">
      <dgm:prSet presAssocID="{90BC9A44-0F10-4C62-93A5-4C4CEF65F50D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</dgm:pt>
    <dgm:pt modelId="{FD51A73B-8D27-4043-9488-F074CDF57D91}" type="pres">
      <dgm:prSet presAssocID="{7DE2A4A5-F3DF-4945-9F43-A5D5A56AB699}" presName="parTxOnlySpace" presStyleCnt="0"/>
      <dgm:spPr/>
    </dgm:pt>
    <dgm:pt modelId="{0CDEC987-1FD3-4D66-A917-2E656BA9DFF9}" type="pres">
      <dgm:prSet presAssocID="{8D869DD8-47AB-44FA-861E-69DAC5BD3F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D13828-8A04-4A9D-8A0B-C9E85D27CF36}" type="pres">
      <dgm:prSet presAssocID="{4C80ABE0-4B85-479E-BA47-01E5433D774B}" presName="parTxOnlySpace" presStyleCnt="0"/>
      <dgm:spPr/>
    </dgm:pt>
    <dgm:pt modelId="{B7A8FC31-4FFF-4E32-BE33-A870370894EF}" type="pres">
      <dgm:prSet presAssocID="{5356E7C1-890E-4E74-9953-EA7827F846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365CA92-157A-406E-AB68-FCE59A2B0B4F}" type="pres">
      <dgm:prSet presAssocID="{DD5BAD13-A10A-4B5D-BCCD-BFADD028F0FA}" presName="parTxOnlySpace" presStyleCnt="0"/>
      <dgm:spPr/>
    </dgm:pt>
    <dgm:pt modelId="{8EE7B1B3-C1A8-4F87-880A-9B8563E89A95}" type="pres">
      <dgm:prSet presAssocID="{F14F01F8-3426-4A04-84F2-C9D63B33E3B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1E7118-D801-4772-87D6-B12423A49661}" type="presOf" srcId="{90BC9A44-0F10-4C62-93A5-4C4CEF65F50D}" destId="{CF8DAF2E-6E37-4E94-A41E-E067ABA14B81}" srcOrd="0" destOrd="0" presId="urn:microsoft.com/office/officeart/2005/8/layout/chevron1"/>
    <dgm:cxn modelId="{15509F35-0264-4BF6-9821-C24EE8BCA00C}" type="presOf" srcId="{C03A0502-E923-429E-9341-B33B6E80823F}" destId="{7F269E69-D9D4-4F89-AF8A-FB791B55AAAE}" srcOrd="0" destOrd="0" presId="urn:microsoft.com/office/officeart/2005/8/layout/chevron1"/>
    <dgm:cxn modelId="{BA331148-E3D9-4119-AF71-BF3F2B0542D7}" type="presOf" srcId="{F14F01F8-3426-4A04-84F2-C9D63B33E3BC}" destId="{8EE7B1B3-C1A8-4F87-880A-9B8563E89A95}" srcOrd="0" destOrd="0" presId="urn:microsoft.com/office/officeart/2005/8/layout/chevron1"/>
    <dgm:cxn modelId="{BD7EE170-8DC3-4333-AAA9-B7CB6F4B61DF}" srcId="{C03A0502-E923-429E-9341-B33B6E80823F}" destId="{8D869DD8-47AB-44FA-861E-69DAC5BD3FCE}" srcOrd="1" destOrd="0" parTransId="{03323802-B8A9-48EA-8D26-96CFC6F3AD30}" sibTransId="{4C80ABE0-4B85-479E-BA47-01E5433D774B}"/>
    <dgm:cxn modelId="{4A9FC57C-0E2A-44B6-8BDB-1295AB5C4CB3}" type="presOf" srcId="{5356E7C1-890E-4E74-9953-EA7827F846C1}" destId="{B7A8FC31-4FFF-4E32-BE33-A870370894EF}" srcOrd="0" destOrd="0" presId="urn:microsoft.com/office/officeart/2005/8/layout/chevron1"/>
    <dgm:cxn modelId="{B25011BB-10C1-487A-AB35-A99F7E922CC3}" srcId="{C03A0502-E923-429E-9341-B33B6E80823F}" destId="{90BC9A44-0F10-4C62-93A5-4C4CEF65F50D}" srcOrd="0" destOrd="0" parTransId="{2FA016EC-5A68-4904-8733-C1A8B50D65D9}" sibTransId="{7DE2A4A5-F3DF-4945-9F43-A5D5A56AB699}"/>
    <dgm:cxn modelId="{537831C2-46A5-40BA-BBA2-E27F961B1BAF}" type="presOf" srcId="{8D869DD8-47AB-44FA-861E-69DAC5BD3FCE}" destId="{0CDEC987-1FD3-4D66-A917-2E656BA9DFF9}" srcOrd="0" destOrd="0" presId="urn:microsoft.com/office/officeart/2005/8/layout/chevron1"/>
    <dgm:cxn modelId="{D8E5CFDC-8B30-4DB9-8A44-BEA14B3B93B7}" srcId="{C03A0502-E923-429E-9341-B33B6E80823F}" destId="{F14F01F8-3426-4A04-84F2-C9D63B33E3BC}" srcOrd="3" destOrd="0" parTransId="{753AD779-72BD-4A09-8CF3-31B041AF06F3}" sibTransId="{97720CB3-779E-4083-80DC-45C65B25BFE9}"/>
    <dgm:cxn modelId="{D8A162EA-87BB-428C-9177-6878B28A018B}" srcId="{C03A0502-E923-429E-9341-B33B6E80823F}" destId="{5356E7C1-890E-4E74-9953-EA7827F846C1}" srcOrd="2" destOrd="0" parTransId="{0041AA0E-09B1-4EE3-8D45-2C7EF3104203}" sibTransId="{DD5BAD13-A10A-4B5D-BCCD-BFADD028F0FA}"/>
    <dgm:cxn modelId="{55236710-AD94-4883-995C-0BC65659403E}" type="presParOf" srcId="{7F269E69-D9D4-4F89-AF8A-FB791B55AAAE}" destId="{CF8DAF2E-6E37-4E94-A41E-E067ABA14B81}" srcOrd="0" destOrd="0" presId="urn:microsoft.com/office/officeart/2005/8/layout/chevron1"/>
    <dgm:cxn modelId="{0A4ABE63-071C-4A1F-B005-1FC94A2BA26B}" type="presParOf" srcId="{7F269E69-D9D4-4F89-AF8A-FB791B55AAAE}" destId="{FD51A73B-8D27-4043-9488-F074CDF57D91}" srcOrd="1" destOrd="0" presId="urn:microsoft.com/office/officeart/2005/8/layout/chevron1"/>
    <dgm:cxn modelId="{376A2957-4621-4451-9439-EBDD5BFF3368}" type="presParOf" srcId="{7F269E69-D9D4-4F89-AF8A-FB791B55AAAE}" destId="{0CDEC987-1FD3-4D66-A917-2E656BA9DFF9}" srcOrd="2" destOrd="0" presId="urn:microsoft.com/office/officeart/2005/8/layout/chevron1"/>
    <dgm:cxn modelId="{B6FCC7AE-4B55-4E32-8302-E0C10AD47C77}" type="presParOf" srcId="{7F269E69-D9D4-4F89-AF8A-FB791B55AAAE}" destId="{71D13828-8A04-4A9D-8A0B-C9E85D27CF36}" srcOrd="3" destOrd="0" presId="urn:microsoft.com/office/officeart/2005/8/layout/chevron1"/>
    <dgm:cxn modelId="{6B652E10-F608-4F70-8944-B666E31B6F1C}" type="presParOf" srcId="{7F269E69-D9D4-4F89-AF8A-FB791B55AAAE}" destId="{B7A8FC31-4FFF-4E32-BE33-A870370894EF}" srcOrd="4" destOrd="0" presId="urn:microsoft.com/office/officeart/2005/8/layout/chevron1"/>
    <dgm:cxn modelId="{A4830BCD-FDAA-489C-8FB2-599AF348725A}" type="presParOf" srcId="{7F269E69-D9D4-4F89-AF8A-FB791B55AAAE}" destId="{2365CA92-157A-406E-AB68-FCE59A2B0B4F}" srcOrd="5" destOrd="0" presId="urn:microsoft.com/office/officeart/2005/8/layout/chevron1"/>
    <dgm:cxn modelId="{C6C962CD-3375-4E43-877E-2B4534D8F826}" type="presParOf" srcId="{7F269E69-D9D4-4F89-AF8A-FB791B55AAAE}" destId="{8EE7B1B3-C1A8-4F87-880A-9B8563E89A9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122FF2-53E1-4128-A5D7-4AEB3ABC6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3E9C40-68B9-423D-8C9C-E2F29223C318}">
      <dgm:prSet phldrT="[Text]"/>
      <dgm:spPr>
        <a:solidFill>
          <a:srgbClr val="FF0000"/>
        </a:solidFill>
      </dgm:spPr>
      <dgm:t>
        <a:bodyPr/>
        <a:lstStyle/>
        <a:p>
          <a:r>
            <a:rPr lang="hu-HU" dirty="0"/>
            <a:t>0-2: what’s the debate?</a:t>
          </a:r>
          <a:endParaRPr lang="en-AU" dirty="0"/>
        </a:p>
      </dgm:t>
    </dgm:pt>
    <dgm:pt modelId="{ED97A58C-D885-4A5A-8C6C-50EF25B86C1B}" type="parTrans" cxnId="{DCD4E7D8-8127-4067-BBD8-CAF05211064D}">
      <dgm:prSet/>
      <dgm:spPr/>
      <dgm:t>
        <a:bodyPr/>
        <a:lstStyle/>
        <a:p>
          <a:endParaRPr lang="en-AU"/>
        </a:p>
      </dgm:t>
    </dgm:pt>
    <dgm:pt modelId="{0AC13AA1-1988-459F-AA82-286BC4C8A9BE}" type="sibTrans" cxnId="{DCD4E7D8-8127-4067-BBD8-CAF05211064D}">
      <dgm:prSet/>
      <dgm:spPr/>
      <dgm:t>
        <a:bodyPr/>
        <a:lstStyle/>
        <a:p>
          <a:endParaRPr lang="en-AU"/>
        </a:p>
      </dgm:t>
    </dgm:pt>
    <dgm:pt modelId="{5E92F714-DE5E-42FE-B6F0-FDC3A173BD0E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„What is the spirit of motion?” </a:t>
          </a:r>
        </a:p>
      </dgm:t>
    </dgm:pt>
    <dgm:pt modelId="{1D482C47-6F90-4509-BE86-19395FA1D31E}" type="parTrans" cxnId="{411C0350-D2B9-40CB-9CEF-D6C88294DB6F}">
      <dgm:prSet/>
      <dgm:spPr/>
      <dgm:t>
        <a:bodyPr/>
        <a:lstStyle/>
        <a:p>
          <a:endParaRPr lang="en-AU"/>
        </a:p>
      </dgm:t>
    </dgm:pt>
    <dgm:pt modelId="{A6257E11-02C9-4FAE-A4D6-1754C1FF1142}" type="sibTrans" cxnId="{411C0350-D2B9-40CB-9CEF-D6C88294DB6F}">
      <dgm:prSet/>
      <dgm:spPr/>
      <dgm:t>
        <a:bodyPr/>
        <a:lstStyle/>
        <a:p>
          <a:endParaRPr lang="en-AU"/>
        </a:p>
      </dgm:t>
    </dgm:pt>
    <dgm:pt modelId="{1C03E3B9-1C69-434C-8558-9CF70C554CF2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One-sided clashes? </a:t>
          </a:r>
        </a:p>
      </dgm:t>
    </dgm:pt>
    <dgm:pt modelId="{9AC5D7E9-D2C6-40D7-A78E-8B219127B3FA}" type="parTrans" cxnId="{2B3E78B4-3B04-4965-84F6-1080A969046C}">
      <dgm:prSet/>
      <dgm:spPr/>
      <dgm:t>
        <a:bodyPr/>
        <a:lstStyle/>
        <a:p>
          <a:endParaRPr lang="en-AU"/>
        </a:p>
      </dgm:t>
    </dgm:pt>
    <dgm:pt modelId="{341B1827-DF3B-4CE8-B76D-24F6BA82D3CA}" type="sibTrans" cxnId="{2B3E78B4-3B04-4965-84F6-1080A969046C}">
      <dgm:prSet/>
      <dgm:spPr/>
      <dgm:t>
        <a:bodyPr/>
        <a:lstStyle/>
        <a:p>
          <a:endParaRPr lang="en-AU"/>
        </a:p>
      </dgm:t>
    </dgm:pt>
    <dgm:pt modelId="{73E9BABA-2F9B-4048-9410-70B0FA4C6B78}">
      <dgm:prSet/>
      <dgm:spPr/>
      <dgm:t>
        <a:bodyPr/>
        <a:lstStyle/>
        <a:p>
          <a:r>
            <a:rPr lang="hu-HU" dirty="0"/>
            <a:t>2-9: Generation</a:t>
          </a:r>
        </a:p>
      </dgm:t>
    </dgm:pt>
    <dgm:pt modelId="{2744AB41-C6E5-44F3-92DD-727EA6A565EB}" type="parTrans" cxnId="{6FEBEFD4-AE8B-4A15-88B9-D37E919D8B31}">
      <dgm:prSet/>
      <dgm:spPr/>
      <dgm:t>
        <a:bodyPr/>
        <a:lstStyle/>
        <a:p>
          <a:endParaRPr lang="en-AU"/>
        </a:p>
      </dgm:t>
    </dgm:pt>
    <dgm:pt modelId="{90ABB18C-60CF-4F7D-ADDA-34D1943BBD9D}" type="sibTrans" cxnId="{6FEBEFD4-AE8B-4A15-88B9-D37E919D8B31}">
      <dgm:prSet/>
      <dgm:spPr/>
      <dgm:t>
        <a:bodyPr/>
        <a:lstStyle/>
        <a:p>
          <a:endParaRPr lang="en-AU"/>
        </a:p>
      </dgm:t>
    </dgm:pt>
    <dgm:pt modelId="{D292C592-67F2-49C8-88E6-DC4CE84D9BCC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as many args as possible</a:t>
          </a:r>
        </a:p>
      </dgm:t>
    </dgm:pt>
    <dgm:pt modelId="{D66F1A58-5C7E-4724-A0A0-5D4B1E8C537F}" type="parTrans" cxnId="{BE247978-FC95-4CD7-B9C2-4A18826E64B0}">
      <dgm:prSet/>
      <dgm:spPr/>
      <dgm:t>
        <a:bodyPr/>
        <a:lstStyle/>
        <a:p>
          <a:endParaRPr lang="en-AU"/>
        </a:p>
      </dgm:t>
    </dgm:pt>
    <dgm:pt modelId="{F5D3A8E0-0FAB-4BDE-A3D9-289432090860}" type="sibTrans" cxnId="{BE247978-FC95-4CD7-B9C2-4A18826E64B0}">
      <dgm:prSet/>
      <dgm:spPr/>
      <dgm:t>
        <a:bodyPr/>
        <a:lstStyle/>
        <a:p>
          <a:endParaRPr lang="en-AU"/>
        </a:p>
      </dgm:t>
    </dgm:pt>
    <dgm:pt modelId="{3F7DA569-9A42-440E-9698-5464AD62744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Stakeholders</a:t>
          </a:r>
        </a:p>
      </dgm:t>
    </dgm:pt>
    <dgm:pt modelId="{80BADA96-5B83-44CE-B9D3-CD068DBEAF7E}" type="parTrans" cxnId="{BE60A537-E4A6-4B5B-8560-14D04A135B60}">
      <dgm:prSet/>
      <dgm:spPr/>
      <dgm:t>
        <a:bodyPr/>
        <a:lstStyle/>
        <a:p>
          <a:endParaRPr lang="en-AU"/>
        </a:p>
      </dgm:t>
    </dgm:pt>
    <dgm:pt modelId="{DD7CB264-8896-4B7A-81BF-B0E4EA5AF598}" type="sibTrans" cxnId="{BE60A537-E4A6-4B5B-8560-14D04A135B60}">
      <dgm:prSet/>
      <dgm:spPr/>
      <dgm:t>
        <a:bodyPr/>
        <a:lstStyle/>
        <a:p>
          <a:endParaRPr lang="en-AU"/>
        </a:p>
      </dgm:t>
    </dgm:pt>
    <dgm:pt modelId="{4E9F5405-9E53-4BBD-99F3-C2B21793D808}">
      <dgm:prSet/>
      <dgm:spPr>
        <a:solidFill>
          <a:schemeClr val="accent6"/>
        </a:solidFill>
      </dgm:spPr>
      <dgm:t>
        <a:bodyPr/>
        <a:lstStyle/>
        <a:p>
          <a:r>
            <a:rPr lang="hu-HU" dirty="0"/>
            <a:t>10-13: filter</a:t>
          </a:r>
        </a:p>
      </dgm:t>
    </dgm:pt>
    <dgm:pt modelId="{25B528B5-0080-494F-A9E0-CE8B4D651A9C}" type="parTrans" cxnId="{460F19B0-5A98-4831-BD08-6783D382E451}">
      <dgm:prSet/>
      <dgm:spPr/>
      <dgm:t>
        <a:bodyPr/>
        <a:lstStyle/>
        <a:p>
          <a:endParaRPr lang="en-AU"/>
        </a:p>
      </dgm:t>
    </dgm:pt>
    <dgm:pt modelId="{C26171D5-811D-4E9A-BAE5-7C08AFC32DCD}" type="sibTrans" cxnId="{460F19B0-5A98-4831-BD08-6783D382E451}">
      <dgm:prSet/>
      <dgm:spPr/>
      <dgm:t>
        <a:bodyPr/>
        <a:lstStyle/>
        <a:p>
          <a:endParaRPr lang="en-AU"/>
        </a:p>
      </dgm:t>
    </dgm:pt>
    <dgm:pt modelId="{45EC39FC-1198-4629-84FF-25C126FC2731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Are your args plausible in real world? </a:t>
          </a:r>
          <a:r>
            <a:rPr lang="hu-HU" b="1" dirty="0">
              <a:sym typeface="Wingdings" panose="05000000000000000000" pitchFamily="2" charset="2"/>
            </a:rPr>
            <a:t> possible 1-liner rebutts? </a:t>
          </a:r>
        </a:p>
      </dgm:t>
    </dgm:pt>
    <dgm:pt modelId="{B2A9C0FF-64A9-45F5-A2CC-DA7797E24BCB}" type="parTrans" cxnId="{967B16E6-9565-4F36-934F-C514C9C1A741}">
      <dgm:prSet/>
      <dgm:spPr/>
      <dgm:t>
        <a:bodyPr/>
        <a:lstStyle/>
        <a:p>
          <a:endParaRPr lang="en-AU"/>
        </a:p>
      </dgm:t>
    </dgm:pt>
    <dgm:pt modelId="{BE3BEAFA-8279-4874-B4D8-FE659DD5CA7C}" type="sibTrans" cxnId="{967B16E6-9565-4F36-934F-C514C9C1A741}">
      <dgm:prSet/>
      <dgm:spPr/>
      <dgm:t>
        <a:bodyPr/>
        <a:lstStyle/>
        <a:p>
          <a:endParaRPr lang="en-AU"/>
        </a:p>
      </dgm:t>
    </dgm:pt>
    <dgm:pt modelId="{9F67F1DA-7393-4219-A8FC-C0B7BD00F88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Clear logical progression?</a:t>
          </a:r>
        </a:p>
      </dgm:t>
    </dgm:pt>
    <dgm:pt modelId="{B4932146-AC6A-4581-806A-801A0D0AE0C2}" type="parTrans" cxnId="{A298AD67-47B1-48FB-AFF3-C1C2CA1B03BF}">
      <dgm:prSet/>
      <dgm:spPr/>
      <dgm:t>
        <a:bodyPr/>
        <a:lstStyle/>
        <a:p>
          <a:endParaRPr lang="en-AU"/>
        </a:p>
      </dgm:t>
    </dgm:pt>
    <dgm:pt modelId="{E9EAD4C0-EC6A-45A6-96BD-8F192CA8314B}" type="sibTrans" cxnId="{A298AD67-47B1-48FB-AFF3-C1C2CA1B03BF}">
      <dgm:prSet/>
      <dgm:spPr/>
      <dgm:t>
        <a:bodyPr/>
        <a:lstStyle/>
        <a:p>
          <a:endParaRPr lang="en-AU"/>
        </a:p>
      </dgm:t>
    </dgm:pt>
    <dgm:pt modelId="{7FA95729-0BF6-4F58-849C-F496B8603379}">
      <dgm:prSet/>
      <dgm:spPr>
        <a:solidFill>
          <a:srgbClr val="7030A0"/>
        </a:solidFill>
      </dgm:spPr>
      <dgm:t>
        <a:bodyPr/>
        <a:lstStyle/>
        <a:p>
          <a:r>
            <a:rPr lang="hu-HU" dirty="0"/>
            <a:t>14-15: structure</a:t>
          </a:r>
        </a:p>
      </dgm:t>
    </dgm:pt>
    <dgm:pt modelId="{B20B981D-E05D-42FC-B624-6A785AAA7F5D}" type="sibTrans" cxnId="{CBF97C08-9BD6-4355-8EA8-4E6CF8EFEF13}">
      <dgm:prSet/>
      <dgm:spPr/>
      <dgm:t>
        <a:bodyPr/>
        <a:lstStyle/>
        <a:p>
          <a:endParaRPr lang="en-AU"/>
        </a:p>
      </dgm:t>
    </dgm:pt>
    <dgm:pt modelId="{6501AA4F-44FC-4778-8EA3-230995866A59}" type="parTrans" cxnId="{CBF97C08-9BD6-4355-8EA8-4E6CF8EFEF13}">
      <dgm:prSet/>
      <dgm:spPr/>
      <dgm:t>
        <a:bodyPr/>
        <a:lstStyle/>
        <a:p>
          <a:endParaRPr lang="en-AU"/>
        </a:p>
      </dgm:t>
    </dgm:pt>
    <dgm:pt modelId="{A5FEBE27-6B7A-4E78-A2E5-F209DCB4D31A}">
      <dgm:prSet/>
      <dgm:spPr>
        <a:solidFill>
          <a:schemeClr val="accent2"/>
        </a:solidFill>
      </dgm:spPr>
      <dgm:t>
        <a:bodyPr/>
        <a:lstStyle/>
        <a:p>
          <a:r>
            <a:rPr lang="hu-HU" b="1" dirty="0"/>
            <a:t>Muscle-memory: debating is a sport </a:t>
          </a:r>
        </a:p>
      </dgm:t>
    </dgm:pt>
    <dgm:pt modelId="{4F165A7A-82CD-4801-95E8-B651BD1300D2}" type="parTrans" cxnId="{BA025C26-01C9-4C5D-AE07-488F21BEE858}">
      <dgm:prSet/>
      <dgm:spPr/>
      <dgm:t>
        <a:bodyPr/>
        <a:lstStyle/>
        <a:p>
          <a:endParaRPr lang="en-AU"/>
        </a:p>
      </dgm:t>
    </dgm:pt>
    <dgm:pt modelId="{6A851C05-5304-40E2-B41D-95CC23EF3AAC}" type="sibTrans" cxnId="{BA025C26-01C9-4C5D-AE07-488F21BEE858}">
      <dgm:prSet/>
      <dgm:spPr/>
      <dgm:t>
        <a:bodyPr/>
        <a:lstStyle/>
        <a:p>
          <a:endParaRPr lang="en-AU"/>
        </a:p>
      </dgm:t>
    </dgm:pt>
    <dgm:pt modelId="{7F017E5D-92ED-46C0-9115-582F86EE99FB}" type="pres">
      <dgm:prSet presAssocID="{5F122FF2-53E1-4128-A5D7-4AEB3ABC6608}" presName="Name0" presStyleCnt="0">
        <dgm:presLayoutVars>
          <dgm:dir/>
          <dgm:animLvl val="lvl"/>
          <dgm:resizeHandles val="exact"/>
        </dgm:presLayoutVars>
      </dgm:prSet>
      <dgm:spPr/>
    </dgm:pt>
    <dgm:pt modelId="{3CB63798-4709-42C0-A5FA-6B755CB2DA6A}" type="pres">
      <dgm:prSet presAssocID="{D63E9C40-68B9-423D-8C9C-E2F29223C318}" presName="composite" presStyleCnt="0"/>
      <dgm:spPr/>
    </dgm:pt>
    <dgm:pt modelId="{1F7EA902-88D0-4125-BF60-782CDCE62F8C}" type="pres">
      <dgm:prSet presAssocID="{D63E9C40-68B9-423D-8C9C-E2F29223C31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095E8E-CAAD-49B7-8D93-1835083DCAE8}" type="pres">
      <dgm:prSet presAssocID="{D63E9C40-68B9-423D-8C9C-E2F29223C318}" presName="desTx" presStyleLbl="revTx" presStyleIdx="0" presStyleCnt="4">
        <dgm:presLayoutVars>
          <dgm:bulletEnabled val="1"/>
        </dgm:presLayoutVars>
      </dgm:prSet>
      <dgm:spPr/>
    </dgm:pt>
    <dgm:pt modelId="{0B8C1A1F-77A3-4D30-A594-6FA6CDD12233}" type="pres">
      <dgm:prSet presAssocID="{0AC13AA1-1988-459F-AA82-286BC4C8A9BE}" presName="space" presStyleCnt="0"/>
      <dgm:spPr/>
    </dgm:pt>
    <dgm:pt modelId="{C308DF6D-DB41-43DF-BD84-D9DDE26FBF6D}" type="pres">
      <dgm:prSet presAssocID="{73E9BABA-2F9B-4048-9410-70B0FA4C6B78}" presName="composite" presStyleCnt="0"/>
      <dgm:spPr/>
    </dgm:pt>
    <dgm:pt modelId="{868CF00F-352F-4AA0-BF5B-182AA7C66699}" type="pres">
      <dgm:prSet presAssocID="{73E9BABA-2F9B-4048-9410-70B0FA4C6B7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6CC8F2-6240-42A1-915C-D1EF142281C2}" type="pres">
      <dgm:prSet presAssocID="{73E9BABA-2F9B-4048-9410-70B0FA4C6B78}" presName="desTx" presStyleLbl="revTx" presStyleIdx="1" presStyleCnt="4">
        <dgm:presLayoutVars>
          <dgm:bulletEnabled val="1"/>
        </dgm:presLayoutVars>
      </dgm:prSet>
      <dgm:spPr/>
    </dgm:pt>
    <dgm:pt modelId="{6C616E26-FE9C-4521-B345-0B8FB4F7915F}" type="pres">
      <dgm:prSet presAssocID="{90ABB18C-60CF-4F7D-ADDA-34D1943BBD9D}" presName="space" presStyleCnt="0"/>
      <dgm:spPr/>
    </dgm:pt>
    <dgm:pt modelId="{BEEE94C4-38C1-4367-B01E-4C4A65B4355C}" type="pres">
      <dgm:prSet presAssocID="{4E9F5405-9E53-4BBD-99F3-C2B21793D808}" presName="composite" presStyleCnt="0"/>
      <dgm:spPr/>
    </dgm:pt>
    <dgm:pt modelId="{170D0F68-6912-4C7B-9E47-E117DB1C569E}" type="pres">
      <dgm:prSet presAssocID="{4E9F5405-9E53-4BBD-99F3-C2B21793D8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9FEDC0-AE21-401E-88BE-5C3BAF60FF15}" type="pres">
      <dgm:prSet presAssocID="{4E9F5405-9E53-4BBD-99F3-C2B21793D808}" presName="desTx" presStyleLbl="revTx" presStyleIdx="2" presStyleCnt="4">
        <dgm:presLayoutVars>
          <dgm:bulletEnabled val="1"/>
        </dgm:presLayoutVars>
      </dgm:prSet>
      <dgm:spPr/>
    </dgm:pt>
    <dgm:pt modelId="{6A670F62-F910-477F-A578-D62B286E1BAD}" type="pres">
      <dgm:prSet presAssocID="{C26171D5-811D-4E9A-BAE5-7C08AFC32DCD}" presName="space" presStyleCnt="0"/>
      <dgm:spPr/>
    </dgm:pt>
    <dgm:pt modelId="{FCAB7906-D777-47FA-8834-EFA224AAB4EE}" type="pres">
      <dgm:prSet presAssocID="{7FA95729-0BF6-4F58-849C-F496B8603379}" presName="composite" presStyleCnt="0"/>
      <dgm:spPr/>
    </dgm:pt>
    <dgm:pt modelId="{DAD4EDED-6CD4-498C-8108-9A9379C429ED}" type="pres">
      <dgm:prSet presAssocID="{7FA95729-0BF6-4F58-849C-F496B860337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639F8C6-E673-452F-A05C-3FB04F3A1BCB}" type="pres">
      <dgm:prSet presAssocID="{7FA95729-0BF6-4F58-849C-F496B8603379}" presName="desTx" presStyleLbl="revTx" presStyleIdx="3" presStyleCnt="4">
        <dgm:presLayoutVars>
          <dgm:bulletEnabled val="1"/>
        </dgm:presLayoutVars>
      </dgm:prSet>
      <dgm:spPr/>
    </dgm:pt>
  </dgm:ptLst>
  <dgm:cxnLst>
    <dgm:cxn modelId="{C5D63D01-A28B-48C6-BCE6-59C8CC2D86BB}" type="presOf" srcId="{3F7DA569-9A42-440E-9698-5464AD627441}" destId="{A46CC8F2-6240-42A1-915C-D1EF142281C2}" srcOrd="0" destOrd="1" presId="urn:microsoft.com/office/officeart/2005/8/layout/chevron1"/>
    <dgm:cxn modelId="{A5457C04-EAC1-4BC0-BA59-44E29D1DE004}" type="presOf" srcId="{9F67F1DA-7393-4219-A8FC-C0B7BD00F88A}" destId="{0639F8C6-E673-452F-A05C-3FB04F3A1BCB}" srcOrd="0" destOrd="0" presId="urn:microsoft.com/office/officeart/2005/8/layout/chevron1"/>
    <dgm:cxn modelId="{CBF97C08-9BD6-4355-8EA8-4E6CF8EFEF13}" srcId="{5F122FF2-53E1-4128-A5D7-4AEB3ABC6608}" destId="{7FA95729-0BF6-4F58-849C-F496B8603379}" srcOrd="3" destOrd="0" parTransId="{6501AA4F-44FC-4778-8EA3-230995866A59}" sibTransId="{B20B981D-E05D-42FC-B624-6A785AAA7F5D}"/>
    <dgm:cxn modelId="{76FD321E-FA41-42EC-9A64-BA36A77044DE}" type="presOf" srcId="{D292C592-67F2-49C8-88E6-DC4CE84D9BCC}" destId="{A46CC8F2-6240-42A1-915C-D1EF142281C2}" srcOrd="0" destOrd="0" presId="urn:microsoft.com/office/officeart/2005/8/layout/chevron1"/>
    <dgm:cxn modelId="{BA025C26-01C9-4C5D-AE07-488F21BEE858}" srcId="{7FA95729-0BF6-4F58-849C-F496B8603379}" destId="{A5FEBE27-6B7A-4E78-A2E5-F209DCB4D31A}" srcOrd="1" destOrd="0" parTransId="{4F165A7A-82CD-4801-95E8-B651BD1300D2}" sibTransId="{6A851C05-5304-40E2-B41D-95CC23EF3AAC}"/>
    <dgm:cxn modelId="{BA650F35-9FBD-46AF-98D9-73D19277DB3B}" type="presOf" srcId="{D63E9C40-68B9-423D-8C9C-E2F29223C318}" destId="{1F7EA902-88D0-4125-BF60-782CDCE62F8C}" srcOrd="0" destOrd="0" presId="urn:microsoft.com/office/officeart/2005/8/layout/chevron1"/>
    <dgm:cxn modelId="{BE60A537-E4A6-4B5B-8560-14D04A135B60}" srcId="{73E9BABA-2F9B-4048-9410-70B0FA4C6B78}" destId="{3F7DA569-9A42-440E-9698-5464AD627441}" srcOrd="1" destOrd="0" parTransId="{80BADA96-5B83-44CE-B9D3-CD068DBEAF7E}" sibTransId="{DD7CB264-8896-4B7A-81BF-B0E4EA5AF598}"/>
    <dgm:cxn modelId="{8B200F5D-BC92-4CEA-9055-74A5FE8798A3}" type="presOf" srcId="{45EC39FC-1198-4629-84FF-25C126FC2731}" destId="{DA9FEDC0-AE21-401E-88BE-5C3BAF60FF15}" srcOrd="0" destOrd="0" presId="urn:microsoft.com/office/officeart/2005/8/layout/chevron1"/>
    <dgm:cxn modelId="{A298AD67-47B1-48FB-AFF3-C1C2CA1B03BF}" srcId="{7FA95729-0BF6-4F58-849C-F496B8603379}" destId="{9F67F1DA-7393-4219-A8FC-C0B7BD00F88A}" srcOrd="0" destOrd="0" parTransId="{B4932146-AC6A-4581-806A-801A0D0AE0C2}" sibTransId="{E9EAD4C0-EC6A-45A6-96BD-8F192CA8314B}"/>
    <dgm:cxn modelId="{69DDAF6F-526B-4813-A7BB-F0B8931DA7AD}" type="presOf" srcId="{7FA95729-0BF6-4F58-849C-F496B8603379}" destId="{DAD4EDED-6CD4-498C-8108-9A9379C429ED}" srcOrd="0" destOrd="0" presId="urn:microsoft.com/office/officeart/2005/8/layout/chevron1"/>
    <dgm:cxn modelId="{411C0350-D2B9-40CB-9CEF-D6C88294DB6F}" srcId="{D63E9C40-68B9-423D-8C9C-E2F29223C318}" destId="{5E92F714-DE5E-42FE-B6F0-FDC3A173BD0E}" srcOrd="0" destOrd="0" parTransId="{1D482C47-6F90-4509-BE86-19395FA1D31E}" sibTransId="{A6257E11-02C9-4FAE-A4D6-1754C1FF1142}"/>
    <dgm:cxn modelId="{304B6151-A574-4C0F-BCBF-C5710D6AEB14}" type="presOf" srcId="{5F122FF2-53E1-4128-A5D7-4AEB3ABC6608}" destId="{7F017E5D-92ED-46C0-9115-582F86EE99FB}" srcOrd="0" destOrd="0" presId="urn:microsoft.com/office/officeart/2005/8/layout/chevron1"/>
    <dgm:cxn modelId="{BE247978-FC95-4CD7-B9C2-4A18826E64B0}" srcId="{73E9BABA-2F9B-4048-9410-70B0FA4C6B78}" destId="{D292C592-67F2-49C8-88E6-DC4CE84D9BCC}" srcOrd="0" destOrd="0" parTransId="{D66F1A58-5C7E-4724-A0A0-5D4B1E8C537F}" sibTransId="{F5D3A8E0-0FAB-4BDE-A3D9-289432090860}"/>
    <dgm:cxn modelId="{4DBA0482-B66E-484E-9FEE-3B6CCC51F5A1}" type="presOf" srcId="{73E9BABA-2F9B-4048-9410-70B0FA4C6B78}" destId="{868CF00F-352F-4AA0-BF5B-182AA7C66699}" srcOrd="0" destOrd="0" presId="urn:microsoft.com/office/officeart/2005/8/layout/chevron1"/>
    <dgm:cxn modelId="{45E9BF9D-BAEF-414E-990B-74844525465B}" type="presOf" srcId="{5E92F714-DE5E-42FE-B6F0-FDC3A173BD0E}" destId="{31095E8E-CAAD-49B7-8D93-1835083DCAE8}" srcOrd="0" destOrd="0" presId="urn:microsoft.com/office/officeart/2005/8/layout/chevron1"/>
    <dgm:cxn modelId="{0581D4A1-9131-4A84-B704-0E5DE12A0006}" type="presOf" srcId="{1C03E3B9-1C69-434C-8558-9CF70C554CF2}" destId="{31095E8E-CAAD-49B7-8D93-1835083DCAE8}" srcOrd="0" destOrd="1" presId="urn:microsoft.com/office/officeart/2005/8/layout/chevron1"/>
    <dgm:cxn modelId="{460F19B0-5A98-4831-BD08-6783D382E451}" srcId="{5F122FF2-53E1-4128-A5D7-4AEB3ABC6608}" destId="{4E9F5405-9E53-4BBD-99F3-C2B21793D808}" srcOrd="2" destOrd="0" parTransId="{25B528B5-0080-494F-A9E0-CE8B4D651A9C}" sibTransId="{C26171D5-811D-4E9A-BAE5-7C08AFC32DCD}"/>
    <dgm:cxn modelId="{2B3E78B4-3B04-4965-84F6-1080A969046C}" srcId="{D63E9C40-68B9-423D-8C9C-E2F29223C318}" destId="{1C03E3B9-1C69-434C-8558-9CF70C554CF2}" srcOrd="1" destOrd="0" parTransId="{9AC5D7E9-D2C6-40D7-A78E-8B219127B3FA}" sibTransId="{341B1827-DF3B-4CE8-B76D-24F6BA82D3CA}"/>
    <dgm:cxn modelId="{6FEBEFD4-AE8B-4A15-88B9-D37E919D8B31}" srcId="{5F122FF2-53E1-4128-A5D7-4AEB3ABC6608}" destId="{73E9BABA-2F9B-4048-9410-70B0FA4C6B78}" srcOrd="1" destOrd="0" parTransId="{2744AB41-C6E5-44F3-92DD-727EA6A565EB}" sibTransId="{90ABB18C-60CF-4F7D-ADDA-34D1943BBD9D}"/>
    <dgm:cxn modelId="{DCD4E7D8-8127-4067-BBD8-CAF05211064D}" srcId="{5F122FF2-53E1-4128-A5D7-4AEB3ABC6608}" destId="{D63E9C40-68B9-423D-8C9C-E2F29223C318}" srcOrd="0" destOrd="0" parTransId="{ED97A58C-D885-4A5A-8C6C-50EF25B86C1B}" sibTransId="{0AC13AA1-1988-459F-AA82-286BC4C8A9BE}"/>
    <dgm:cxn modelId="{170961E0-DBA2-4851-BB7E-9806919795AB}" type="presOf" srcId="{4E9F5405-9E53-4BBD-99F3-C2B21793D808}" destId="{170D0F68-6912-4C7B-9E47-E117DB1C569E}" srcOrd="0" destOrd="0" presId="urn:microsoft.com/office/officeart/2005/8/layout/chevron1"/>
    <dgm:cxn modelId="{967B16E6-9565-4F36-934F-C514C9C1A741}" srcId="{4E9F5405-9E53-4BBD-99F3-C2B21793D808}" destId="{45EC39FC-1198-4629-84FF-25C126FC2731}" srcOrd="0" destOrd="0" parTransId="{B2A9C0FF-64A9-45F5-A2CC-DA7797E24BCB}" sibTransId="{BE3BEAFA-8279-4874-B4D8-FE659DD5CA7C}"/>
    <dgm:cxn modelId="{3190CDFB-0B63-4F87-BFD4-DA6BD413E70F}" type="presOf" srcId="{A5FEBE27-6B7A-4E78-A2E5-F209DCB4D31A}" destId="{0639F8C6-E673-452F-A05C-3FB04F3A1BCB}" srcOrd="0" destOrd="1" presId="urn:microsoft.com/office/officeart/2005/8/layout/chevron1"/>
    <dgm:cxn modelId="{1347F71E-BD2C-413F-923A-406A692BE524}" type="presParOf" srcId="{7F017E5D-92ED-46C0-9115-582F86EE99FB}" destId="{3CB63798-4709-42C0-A5FA-6B755CB2DA6A}" srcOrd="0" destOrd="0" presId="urn:microsoft.com/office/officeart/2005/8/layout/chevron1"/>
    <dgm:cxn modelId="{847352A4-F80F-490A-AA36-5E4F8C8CF936}" type="presParOf" srcId="{3CB63798-4709-42C0-A5FA-6B755CB2DA6A}" destId="{1F7EA902-88D0-4125-BF60-782CDCE62F8C}" srcOrd="0" destOrd="0" presId="urn:microsoft.com/office/officeart/2005/8/layout/chevron1"/>
    <dgm:cxn modelId="{AEC209FD-72A5-44C2-89F4-D03393D234F6}" type="presParOf" srcId="{3CB63798-4709-42C0-A5FA-6B755CB2DA6A}" destId="{31095E8E-CAAD-49B7-8D93-1835083DCAE8}" srcOrd="1" destOrd="0" presId="urn:microsoft.com/office/officeart/2005/8/layout/chevron1"/>
    <dgm:cxn modelId="{2DB5012D-15DB-45A6-B263-52EC71BA8B12}" type="presParOf" srcId="{7F017E5D-92ED-46C0-9115-582F86EE99FB}" destId="{0B8C1A1F-77A3-4D30-A594-6FA6CDD12233}" srcOrd="1" destOrd="0" presId="urn:microsoft.com/office/officeart/2005/8/layout/chevron1"/>
    <dgm:cxn modelId="{CCC53F2F-FDFC-4F53-84CD-93BC83A47452}" type="presParOf" srcId="{7F017E5D-92ED-46C0-9115-582F86EE99FB}" destId="{C308DF6D-DB41-43DF-BD84-D9DDE26FBF6D}" srcOrd="2" destOrd="0" presId="urn:microsoft.com/office/officeart/2005/8/layout/chevron1"/>
    <dgm:cxn modelId="{7AAB8CAF-C2A3-4773-8219-2B2993502BF7}" type="presParOf" srcId="{C308DF6D-DB41-43DF-BD84-D9DDE26FBF6D}" destId="{868CF00F-352F-4AA0-BF5B-182AA7C66699}" srcOrd="0" destOrd="0" presId="urn:microsoft.com/office/officeart/2005/8/layout/chevron1"/>
    <dgm:cxn modelId="{82CF3F15-98F7-4FD2-8ABF-1D2BBCD92402}" type="presParOf" srcId="{C308DF6D-DB41-43DF-BD84-D9DDE26FBF6D}" destId="{A46CC8F2-6240-42A1-915C-D1EF142281C2}" srcOrd="1" destOrd="0" presId="urn:microsoft.com/office/officeart/2005/8/layout/chevron1"/>
    <dgm:cxn modelId="{C3516434-3877-40B3-B160-4D5DB8738B29}" type="presParOf" srcId="{7F017E5D-92ED-46C0-9115-582F86EE99FB}" destId="{6C616E26-FE9C-4521-B345-0B8FB4F7915F}" srcOrd="3" destOrd="0" presId="urn:microsoft.com/office/officeart/2005/8/layout/chevron1"/>
    <dgm:cxn modelId="{E0B88758-5614-478B-A06E-0B8DEDAD055B}" type="presParOf" srcId="{7F017E5D-92ED-46C0-9115-582F86EE99FB}" destId="{BEEE94C4-38C1-4367-B01E-4C4A65B4355C}" srcOrd="4" destOrd="0" presId="urn:microsoft.com/office/officeart/2005/8/layout/chevron1"/>
    <dgm:cxn modelId="{16DE9205-F4F6-4A68-BB34-3760E212A78B}" type="presParOf" srcId="{BEEE94C4-38C1-4367-B01E-4C4A65B4355C}" destId="{170D0F68-6912-4C7B-9E47-E117DB1C569E}" srcOrd="0" destOrd="0" presId="urn:microsoft.com/office/officeart/2005/8/layout/chevron1"/>
    <dgm:cxn modelId="{55D34C8D-2ED0-408A-8027-AB51D84EBE54}" type="presParOf" srcId="{BEEE94C4-38C1-4367-B01E-4C4A65B4355C}" destId="{DA9FEDC0-AE21-401E-88BE-5C3BAF60FF15}" srcOrd="1" destOrd="0" presId="urn:microsoft.com/office/officeart/2005/8/layout/chevron1"/>
    <dgm:cxn modelId="{9D942261-D633-445E-AF41-33C7A562C177}" type="presParOf" srcId="{7F017E5D-92ED-46C0-9115-582F86EE99FB}" destId="{6A670F62-F910-477F-A578-D62B286E1BAD}" srcOrd="5" destOrd="0" presId="urn:microsoft.com/office/officeart/2005/8/layout/chevron1"/>
    <dgm:cxn modelId="{BC1A4F7B-6BC3-4C26-B2C0-DF4465E12AA2}" type="presParOf" srcId="{7F017E5D-92ED-46C0-9115-582F86EE99FB}" destId="{FCAB7906-D777-47FA-8834-EFA224AAB4EE}" srcOrd="6" destOrd="0" presId="urn:microsoft.com/office/officeart/2005/8/layout/chevron1"/>
    <dgm:cxn modelId="{107AA732-9B3D-4909-AD64-3F74C8947308}" type="presParOf" srcId="{FCAB7906-D777-47FA-8834-EFA224AAB4EE}" destId="{DAD4EDED-6CD4-498C-8108-9A9379C429ED}" srcOrd="0" destOrd="0" presId="urn:microsoft.com/office/officeart/2005/8/layout/chevron1"/>
    <dgm:cxn modelId="{6B71EA24-3DB1-493A-B75F-E6343910D9C3}" type="presParOf" srcId="{FCAB7906-D777-47FA-8834-EFA224AAB4EE}" destId="{0639F8C6-E673-452F-A05C-3FB04F3A1BCB}" srcOrd="1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C955D-9A9E-453E-A3B3-39A9FC456F7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805C1-DA83-4DFB-8AAF-36DB7F25C7FF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schemeClr val="bg1"/>
              </a:solidFill>
              <a:highlight>
                <a:srgbClr val="008080"/>
              </a:highlight>
            </a:rPr>
            <a:t>I: Goals and disclaimers</a:t>
          </a:r>
          <a:endParaRPr lang="en-US" sz="2800" kern="1200" dirty="0">
            <a:solidFill>
              <a:schemeClr val="bg1"/>
            </a:solidFill>
            <a:highlight>
              <a:srgbClr val="008080"/>
            </a:highlight>
          </a:endParaRPr>
        </a:p>
      </dsp:txBody>
      <dsp:txXfrm>
        <a:off x="0" y="675"/>
        <a:ext cx="6900512" cy="614976"/>
      </dsp:txXfrm>
    </dsp:sp>
    <dsp:sp modelId="{3564BFE7-F8DB-4051-A2D9-E8AFEA4E19C7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B483-4C9E-4E0A-87D7-B7A415E7B931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highlight>
                <a:srgbClr val="ED7D31"/>
              </a:highlight>
            </a:rPr>
            <a:t>II: Why is it important? </a:t>
          </a:r>
          <a:endParaRPr lang="en-US" sz="2800" b="1" kern="1200" dirty="0">
            <a:highlight>
              <a:srgbClr val="ED7D31"/>
            </a:highlight>
          </a:endParaRPr>
        </a:p>
      </dsp:txBody>
      <dsp:txXfrm>
        <a:off x="0" y="615652"/>
        <a:ext cx="6900512" cy="614976"/>
      </dsp:txXfrm>
    </dsp:sp>
    <dsp:sp modelId="{2F0DD12C-4328-47A9-8ECE-7B56134DCBDF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7FE64-DAAA-435F-A3AD-394DB77D6ADE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schemeClr val="bg1"/>
              </a:solidFill>
              <a:highlight>
                <a:srgbClr val="008080"/>
              </a:highlight>
            </a:rPr>
            <a:t>III: Real-life debates</a:t>
          </a:r>
          <a:endParaRPr lang="en-US" sz="2800" kern="1200" dirty="0">
            <a:solidFill>
              <a:schemeClr val="bg1"/>
            </a:solidFill>
            <a:highlight>
              <a:srgbClr val="008080"/>
            </a:highlight>
          </a:endParaRPr>
        </a:p>
      </dsp:txBody>
      <dsp:txXfrm>
        <a:off x="0" y="1230628"/>
        <a:ext cx="6900512" cy="614976"/>
      </dsp:txXfrm>
    </dsp:sp>
    <dsp:sp modelId="{1BE06A7B-103F-4B5B-B193-3B95D56B547C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C75F4-34E8-4398-9ECC-FB8384C5AD16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highlight>
                <a:srgbClr val="FFC000"/>
              </a:highlight>
            </a:rPr>
            <a:t>IV: The ultrastandard</a:t>
          </a:r>
          <a:endParaRPr lang="en-US" sz="2800" kern="1200" dirty="0">
            <a:highlight>
              <a:srgbClr val="FFC000"/>
            </a:highlight>
          </a:endParaRPr>
        </a:p>
      </dsp:txBody>
      <dsp:txXfrm>
        <a:off x="0" y="1845605"/>
        <a:ext cx="6900512" cy="614976"/>
      </dsp:txXfrm>
    </dsp:sp>
    <dsp:sp modelId="{725FFFB9-62F0-406B-BADF-E462469B50ED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2042-A0E3-4258-AEC7-80614812FF04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highlight>
                <a:srgbClr val="C0C0C0"/>
              </a:highlight>
            </a:rPr>
            <a:t>V: Bramble-style</a:t>
          </a:r>
          <a:endParaRPr lang="en-US" sz="2800" kern="1200" dirty="0">
            <a:highlight>
              <a:srgbClr val="C0C0C0"/>
            </a:highlight>
          </a:endParaRPr>
        </a:p>
      </dsp:txBody>
      <dsp:txXfrm>
        <a:off x="0" y="2460582"/>
        <a:ext cx="6900512" cy="614976"/>
      </dsp:txXfrm>
    </dsp:sp>
    <dsp:sp modelId="{4D83E5D5-A89E-46D8-8D5B-26B29DE2D06D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23A1-1C06-429B-B0D4-4351EF94B704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schemeClr val="bg1"/>
              </a:solidFill>
              <a:highlight>
                <a:srgbClr val="FF00FF"/>
              </a:highlight>
            </a:rPr>
            <a:t>VI: 4 pillar-style</a:t>
          </a:r>
          <a:endParaRPr lang="en-US" sz="2800" kern="1200" dirty="0">
            <a:solidFill>
              <a:schemeClr val="bg1"/>
            </a:solidFill>
            <a:highlight>
              <a:srgbClr val="FF00FF"/>
            </a:highlight>
          </a:endParaRPr>
        </a:p>
      </dsp:txBody>
      <dsp:txXfrm>
        <a:off x="0" y="3075558"/>
        <a:ext cx="6900512" cy="614976"/>
      </dsp:txXfrm>
    </dsp:sp>
    <dsp:sp modelId="{8C2B496E-F252-4350-B931-DD1B527B76F4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9FFD8-99C4-44AF-A6A8-CBC33573FEB1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  <a:highlight>
                <a:srgbClr val="ED7D31"/>
              </a:highlight>
            </a:rPr>
            <a:t>VII: Notemaking</a:t>
          </a:r>
          <a:endParaRPr lang="en-US" sz="2800" b="1" kern="1200" dirty="0">
            <a:solidFill>
              <a:schemeClr val="tx1"/>
            </a:solidFill>
            <a:highlight>
              <a:srgbClr val="ED7D31"/>
            </a:highlight>
          </a:endParaRPr>
        </a:p>
      </dsp:txBody>
      <dsp:txXfrm>
        <a:off x="0" y="3690535"/>
        <a:ext cx="6900512" cy="614976"/>
      </dsp:txXfrm>
    </dsp:sp>
    <dsp:sp modelId="{BB2E9473-00E3-496F-92CF-969440C8726B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3C93-E0EE-4226-83A7-AA361072C76A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highlight>
                <a:srgbClr val="ED7D31"/>
              </a:highlight>
            </a:rPr>
            <a:t>VIII: General preparation</a:t>
          </a:r>
          <a:endParaRPr lang="en-US" sz="2800" b="1" kern="1200" dirty="0">
            <a:highlight>
              <a:srgbClr val="ED7D31"/>
            </a:highlight>
          </a:endParaRPr>
        </a:p>
      </dsp:txBody>
      <dsp:txXfrm>
        <a:off x="0" y="4305512"/>
        <a:ext cx="6900512" cy="614976"/>
      </dsp:txXfrm>
    </dsp:sp>
    <dsp:sp modelId="{A7148DA5-CA12-4F24-BBCB-0DC742838E7F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C898D-3C3A-4B64-AD1C-69671AC13C92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highlight>
                <a:srgbClr val="ED7D31"/>
              </a:highlight>
            </a:rPr>
            <a:t>IX: Debate</a:t>
          </a:r>
          <a:endParaRPr lang="en-US" sz="2800" b="1" kern="1200" dirty="0">
            <a:highlight>
              <a:srgbClr val="ED7D31"/>
            </a:highlight>
          </a:endParaRPr>
        </a:p>
      </dsp:txBody>
      <dsp:txXfrm>
        <a:off x="0" y="4920488"/>
        <a:ext cx="6900512" cy="6149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DAF2E-6E37-4E94-A41E-E067ABA14B81}">
      <dsp:nvSpPr>
        <dsp:cNvPr id="0" name=""/>
        <dsp:cNvSpPr/>
      </dsp:nvSpPr>
      <dsp:spPr>
        <a:xfrm>
          <a:off x="0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Goal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590596" y="664604"/>
        <a:ext cx="1771788" cy="1181191"/>
      </dsp:txXfrm>
    </dsp:sp>
    <dsp:sp modelId="{0CDEC987-1FD3-4D66-A917-2E656BA9DFF9}">
      <dsp:nvSpPr>
        <dsp:cNvPr id="0" name=""/>
        <dsp:cNvSpPr/>
      </dsp:nvSpPr>
      <dsp:spPr>
        <a:xfrm>
          <a:off x="2662754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Ways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3253350" y="664604"/>
        <a:ext cx="1771788" cy="1181191"/>
      </dsp:txXfrm>
    </dsp:sp>
    <dsp:sp modelId="{B7A8FC31-4FFF-4E32-BE33-A870370894EF}">
      <dsp:nvSpPr>
        <dsp:cNvPr id="0" name=""/>
        <dsp:cNvSpPr/>
      </dsp:nvSpPr>
      <dsp:spPr>
        <a:xfrm>
          <a:off x="5320436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Simplicity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5911032" y="664604"/>
        <a:ext cx="1771788" cy="1181191"/>
      </dsp:txXfrm>
    </dsp:sp>
    <dsp:sp modelId="{8EE7B1B3-C1A8-4F87-880A-9B8563E89A95}">
      <dsp:nvSpPr>
        <dsp:cNvPr id="0" name=""/>
        <dsp:cNvSpPr/>
      </dsp:nvSpPr>
      <dsp:spPr>
        <a:xfrm>
          <a:off x="7978117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Story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8568713" y="664604"/>
        <a:ext cx="1771788" cy="11811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468F7-965A-4C44-B134-F2686DC0A40F}">
      <dsp:nvSpPr>
        <dsp:cNvPr id="0" name=""/>
        <dsp:cNvSpPr/>
      </dsp:nvSpPr>
      <dsp:spPr>
        <a:xfrm>
          <a:off x="0" y="702149"/>
          <a:ext cx="10390204" cy="9217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/>
            <a:t>1st speaker writes more</a:t>
          </a:r>
          <a:endParaRPr lang="en-AU" sz="2900" b="1" kern="1200" dirty="0"/>
        </a:p>
      </dsp:txBody>
      <dsp:txXfrm>
        <a:off x="44998" y="747147"/>
        <a:ext cx="10300208" cy="831794"/>
      </dsp:txXfrm>
    </dsp:sp>
    <dsp:sp modelId="{7E75992A-829A-44EA-B8D0-18229BE31E58}">
      <dsp:nvSpPr>
        <dsp:cNvPr id="0" name=""/>
        <dsp:cNvSpPr/>
      </dsp:nvSpPr>
      <dsp:spPr>
        <a:xfrm>
          <a:off x="0" y="1707459"/>
          <a:ext cx="10390204" cy="9217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 dirty="0">
              <a:solidFill>
                <a:schemeClr val="tx1"/>
              </a:solidFill>
            </a:rPr>
            <a:t>2nd speaker constantly talks to </a:t>
          </a:r>
          <a:r>
            <a:rPr lang="hu-HU" sz="2900" b="1" kern="1200" dirty="0"/>
            <a:t>1st speaker how to explain things</a:t>
          </a:r>
        </a:p>
      </dsp:txBody>
      <dsp:txXfrm>
        <a:off x="44998" y="1752457"/>
        <a:ext cx="10300208" cy="831794"/>
      </dsp:txXfrm>
    </dsp:sp>
    <dsp:sp modelId="{EF10A80C-C183-465B-8CCC-F932C0774146}">
      <dsp:nvSpPr>
        <dsp:cNvPr id="0" name=""/>
        <dsp:cNvSpPr/>
      </dsp:nvSpPr>
      <dsp:spPr>
        <a:xfrm>
          <a:off x="0" y="2712770"/>
          <a:ext cx="10390204" cy="9217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 dirty="0">
              <a:solidFill>
                <a:schemeClr val="tx1"/>
              </a:solidFill>
            </a:rPr>
            <a:t>2nd speaker must understand the case: can fill in what  </a:t>
          </a:r>
          <a:r>
            <a:rPr lang="hu-HU" sz="2900" b="1" kern="1200" dirty="0"/>
            <a:t>#1 misses</a:t>
          </a:r>
        </a:p>
      </dsp:txBody>
      <dsp:txXfrm>
        <a:off x="44998" y="2757768"/>
        <a:ext cx="10300208" cy="831794"/>
      </dsp:txXfrm>
    </dsp:sp>
    <dsp:sp modelId="{D152D6AC-9D83-4B4D-BA2D-021A63C94F16}">
      <dsp:nvSpPr>
        <dsp:cNvPr id="0" name=""/>
        <dsp:cNvSpPr/>
      </dsp:nvSpPr>
      <dsp:spPr>
        <a:xfrm>
          <a:off x="0" y="3718081"/>
          <a:ext cx="10390204" cy="9217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/>
            <a:t>So far this was OG and OO</a:t>
          </a:r>
          <a:endParaRPr lang="en-AU" sz="2900" b="1" kern="1200"/>
        </a:p>
      </dsp:txBody>
      <dsp:txXfrm>
        <a:off x="44998" y="3763079"/>
        <a:ext cx="10300208" cy="8317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A902-88D0-4125-BF60-782CDCE62F8C}">
      <dsp:nvSpPr>
        <dsp:cNvPr id="0" name=""/>
        <dsp:cNvSpPr/>
      </dsp:nvSpPr>
      <dsp:spPr>
        <a:xfrm>
          <a:off x="5072" y="534148"/>
          <a:ext cx="3786008" cy="1514403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0-4: what’s the debate?</a:t>
          </a:r>
          <a:endParaRPr lang="en-AU" sz="3400" kern="1200" dirty="0"/>
        </a:p>
      </dsp:txBody>
      <dsp:txXfrm>
        <a:off x="762274" y="534148"/>
        <a:ext cx="2271605" cy="1514403"/>
      </dsp:txXfrm>
    </dsp:sp>
    <dsp:sp modelId="{31095E8E-CAAD-49B7-8D93-1835083DCAE8}">
      <dsp:nvSpPr>
        <dsp:cNvPr id="0" name=""/>
        <dsp:cNvSpPr/>
      </dsp:nvSpPr>
      <dsp:spPr>
        <a:xfrm>
          <a:off x="5072" y="2237851"/>
          <a:ext cx="3028806" cy="240975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400" b="1" kern="1200" dirty="0"/>
            <a:t>priority to understand what the debate is about</a:t>
          </a:r>
        </a:p>
      </dsp:txBody>
      <dsp:txXfrm>
        <a:off x="5072" y="2237851"/>
        <a:ext cx="3028806" cy="2409750"/>
      </dsp:txXfrm>
    </dsp:sp>
    <dsp:sp modelId="{868CF00F-352F-4AA0-BF5B-182AA7C66699}">
      <dsp:nvSpPr>
        <dsp:cNvPr id="0" name=""/>
        <dsp:cNvSpPr/>
      </dsp:nvSpPr>
      <dsp:spPr>
        <a:xfrm>
          <a:off x="3575081" y="534148"/>
          <a:ext cx="3786008" cy="1514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5-13: Generation</a:t>
          </a:r>
        </a:p>
      </dsp:txBody>
      <dsp:txXfrm>
        <a:off x="4332283" y="534148"/>
        <a:ext cx="2271605" cy="1514403"/>
      </dsp:txXfrm>
    </dsp:sp>
    <dsp:sp modelId="{A46CC8F2-6240-42A1-915C-D1EF142281C2}">
      <dsp:nvSpPr>
        <dsp:cNvPr id="0" name=""/>
        <dsp:cNvSpPr/>
      </dsp:nvSpPr>
      <dsp:spPr>
        <a:xfrm>
          <a:off x="3575081" y="2237851"/>
          <a:ext cx="3028806" cy="240975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400" b="1" kern="1200" dirty="0"/>
            <a:t>as many args as possible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400" b="1" kern="1200" dirty="0"/>
            <a:t>Stakeholders</a:t>
          </a:r>
        </a:p>
      </dsp:txBody>
      <dsp:txXfrm>
        <a:off x="3575081" y="2237851"/>
        <a:ext cx="3028806" cy="2409750"/>
      </dsp:txXfrm>
    </dsp:sp>
    <dsp:sp modelId="{170D0F68-6912-4C7B-9E47-E117DB1C569E}">
      <dsp:nvSpPr>
        <dsp:cNvPr id="0" name=""/>
        <dsp:cNvSpPr/>
      </dsp:nvSpPr>
      <dsp:spPr>
        <a:xfrm>
          <a:off x="7145089" y="534148"/>
          <a:ext cx="3786008" cy="151440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14-15 filter</a:t>
          </a:r>
        </a:p>
      </dsp:txBody>
      <dsp:txXfrm>
        <a:off x="7902291" y="534148"/>
        <a:ext cx="2271605" cy="1514403"/>
      </dsp:txXfrm>
    </dsp:sp>
    <dsp:sp modelId="{DA9FEDC0-AE21-401E-88BE-5C3BAF60FF15}">
      <dsp:nvSpPr>
        <dsp:cNvPr id="0" name=""/>
        <dsp:cNvSpPr/>
      </dsp:nvSpPr>
      <dsp:spPr>
        <a:xfrm>
          <a:off x="7145089" y="2237851"/>
          <a:ext cx="3028806" cy="240975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400" b="1" kern="1200" dirty="0"/>
            <a:t>Arguments should be different ways to explain the same point</a:t>
          </a:r>
          <a:endParaRPr lang="hu-HU" sz="3400" b="1" kern="1200" dirty="0">
            <a:sym typeface="Wingdings" panose="05000000000000000000" pitchFamily="2" charset="2"/>
          </a:endParaRPr>
        </a:p>
      </dsp:txBody>
      <dsp:txXfrm>
        <a:off x="7145089" y="2237851"/>
        <a:ext cx="3028806" cy="24097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A902-88D0-4125-BF60-782CDCE62F8C}">
      <dsp:nvSpPr>
        <dsp:cNvPr id="0" name=""/>
        <dsp:cNvSpPr/>
      </dsp:nvSpPr>
      <dsp:spPr>
        <a:xfrm>
          <a:off x="3604" y="136155"/>
          <a:ext cx="2894240" cy="1157696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0-5: fixing the pillars</a:t>
          </a:r>
          <a:endParaRPr lang="en-AU" sz="2500" kern="1200" dirty="0">
            <a:solidFill>
              <a:schemeClr val="tx1"/>
            </a:solidFill>
          </a:endParaRPr>
        </a:p>
      </dsp:txBody>
      <dsp:txXfrm>
        <a:off x="582452" y="136155"/>
        <a:ext cx="1736544" cy="1157696"/>
      </dsp:txXfrm>
    </dsp:sp>
    <dsp:sp modelId="{31095E8E-CAAD-49B7-8D93-1835083DCAE8}">
      <dsp:nvSpPr>
        <dsp:cNvPr id="0" name=""/>
        <dsp:cNvSpPr/>
      </dsp:nvSpPr>
      <dsp:spPr>
        <a:xfrm>
          <a:off x="3604" y="1438563"/>
          <a:ext cx="2315392" cy="360703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 dirty="0">
              <a:solidFill>
                <a:schemeClr val="bg1"/>
              </a:solidFill>
            </a:rPr>
            <a:t>1st speaker: easies, prebuttals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 dirty="0">
              <a:solidFill>
                <a:schemeClr val="tx1"/>
              </a:solidFill>
            </a:rPr>
            <a:t>2nd speaker: spirit of motion, stakeholder analysis, „red flags”</a:t>
          </a:r>
        </a:p>
      </dsp:txBody>
      <dsp:txXfrm>
        <a:off x="3604" y="1438563"/>
        <a:ext cx="2315392" cy="3607031"/>
      </dsp:txXfrm>
    </dsp:sp>
    <dsp:sp modelId="{62E8CDB8-DF3C-4EDB-9808-E53A25EA235A}">
      <dsp:nvSpPr>
        <dsp:cNvPr id="0" name=""/>
        <dsp:cNvSpPr/>
      </dsp:nvSpPr>
      <dsp:spPr>
        <a:xfrm>
          <a:off x="2681844" y="136155"/>
          <a:ext cx="2894240" cy="1157696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6-10: catch-up</a:t>
          </a:r>
        </a:p>
      </dsp:txBody>
      <dsp:txXfrm>
        <a:off x="3260692" y="136155"/>
        <a:ext cx="1736544" cy="1157696"/>
      </dsp:txXfrm>
    </dsp:sp>
    <dsp:sp modelId="{A1A505B3-B7EC-42C5-9BA3-77249CA00EA1}">
      <dsp:nvSpPr>
        <dsp:cNvPr id="0" name=""/>
        <dsp:cNvSpPr/>
      </dsp:nvSpPr>
      <dsp:spPr>
        <a:xfrm>
          <a:off x="2681844" y="1438563"/>
          <a:ext cx="2315392" cy="360703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>
              <a:solidFill>
                <a:schemeClr val="tx1"/>
              </a:solidFill>
            </a:rPr>
            <a:t>2nd speaker starts: helps to set up storyline and advanced arguments</a:t>
          </a:r>
          <a:endParaRPr lang="hu-HU" sz="2500" b="1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 dirty="0">
              <a:solidFill>
                <a:schemeClr val="bg1"/>
              </a:solidFill>
            </a:rPr>
            <a:t>1st speaker follows up and connects stakeholders with easies</a:t>
          </a:r>
        </a:p>
      </dsp:txBody>
      <dsp:txXfrm>
        <a:off x="2681844" y="1438563"/>
        <a:ext cx="2315392" cy="3607031"/>
      </dsp:txXfrm>
    </dsp:sp>
    <dsp:sp modelId="{90394F66-23D1-4FAC-86C0-0CD8C2E6E00C}">
      <dsp:nvSpPr>
        <dsp:cNvPr id="0" name=""/>
        <dsp:cNvSpPr/>
      </dsp:nvSpPr>
      <dsp:spPr>
        <a:xfrm>
          <a:off x="5360085" y="136155"/>
          <a:ext cx="2894240" cy="115769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/>
            <a:t>11-13: Filtering</a:t>
          </a:r>
          <a:endParaRPr lang="hu-HU" sz="2500" b="1" kern="1200" dirty="0"/>
        </a:p>
      </dsp:txBody>
      <dsp:txXfrm>
        <a:off x="5938933" y="136155"/>
        <a:ext cx="1736544" cy="1157696"/>
      </dsp:txXfrm>
    </dsp:sp>
    <dsp:sp modelId="{19FFAE67-5D41-4966-B747-35191322CE2C}">
      <dsp:nvSpPr>
        <dsp:cNvPr id="0" name=""/>
        <dsp:cNvSpPr/>
      </dsp:nvSpPr>
      <dsp:spPr>
        <a:xfrm>
          <a:off x="5360085" y="1438563"/>
          <a:ext cx="2315392" cy="360703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>
              <a:solidFill>
                <a:schemeClr val="tx1"/>
              </a:solidFill>
            </a:rPr>
            <a:t>2nd speaker may input advanced arguments</a:t>
          </a:r>
          <a:endParaRPr lang="hu-HU" sz="2500" b="1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 dirty="0">
              <a:solidFill>
                <a:schemeClr val="bg1"/>
              </a:solidFill>
            </a:rPr>
            <a:t>1st speaker filters down arguments</a:t>
          </a:r>
        </a:p>
      </dsp:txBody>
      <dsp:txXfrm>
        <a:off x="5360085" y="1438563"/>
        <a:ext cx="2315392" cy="3607031"/>
      </dsp:txXfrm>
    </dsp:sp>
    <dsp:sp modelId="{98505037-D708-4F7B-BCF8-A070B52BA463}">
      <dsp:nvSpPr>
        <dsp:cNvPr id="0" name=""/>
        <dsp:cNvSpPr/>
      </dsp:nvSpPr>
      <dsp:spPr>
        <a:xfrm>
          <a:off x="8038326" y="136155"/>
          <a:ext cx="2894240" cy="115769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/>
            <a:t>14-15: Structure</a:t>
          </a:r>
          <a:endParaRPr lang="hu-HU" sz="2500" b="1" kern="1200" dirty="0"/>
        </a:p>
      </dsp:txBody>
      <dsp:txXfrm>
        <a:off x="8617174" y="136155"/>
        <a:ext cx="1736544" cy="1157696"/>
      </dsp:txXfrm>
    </dsp:sp>
    <dsp:sp modelId="{9F07C230-0A45-4BA7-A39D-B46BEBE14137}">
      <dsp:nvSpPr>
        <dsp:cNvPr id="0" name=""/>
        <dsp:cNvSpPr/>
      </dsp:nvSpPr>
      <dsp:spPr>
        <a:xfrm>
          <a:off x="8038326" y="1438563"/>
          <a:ext cx="2315392" cy="3607031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>
              <a:solidFill>
                <a:schemeClr val="tx1"/>
              </a:solidFill>
            </a:rPr>
            <a:t>2nd speaker thinks about strong POI-s</a:t>
          </a:r>
          <a:endParaRPr lang="hu-HU" sz="2500" b="1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b="1" kern="1200" dirty="0">
              <a:solidFill>
                <a:schemeClr val="bg1"/>
              </a:solidFill>
            </a:rPr>
            <a:t>1st speaker clears their head for the 1st speech</a:t>
          </a:r>
          <a:endParaRPr lang="en-AU" sz="2500" b="1" kern="1200" dirty="0">
            <a:solidFill>
              <a:schemeClr val="bg1"/>
            </a:solidFill>
          </a:endParaRPr>
        </a:p>
      </dsp:txBody>
      <dsp:txXfrm>
        <a:off x="8038326" y="1438563"/>
        <a:ext cx="2315392" cy="36070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4129B-C967-4BDD-A713-F910CF5D88F1}">
      <dsp:nvSpPr>
        <dsp:cNvPr id="0" name=""/>
        <dsp:cNvSpPr/>
      </dsp:nvSpPr>
      <dsp:spPr>
        <a:xfrm>
          <a:off x="0" y="11295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b="1" kern="1200" dirty="0"/>
            <a:t>Easies</a:t>
          </a:r>
          <a:endParaRPr lang="en-AU" sz="4300" b="1" kern="1200" dirty="0"/>
        </a:p>
      </dsp:txBody>
      <dsp:txXfrm>
        <a:off x="0" y="11295"/>
        <a:ext cx="3286125" cy="1971675"/>
      </dsp:txXfrm>
    </dsp:sp>
    <dsp:sp modelId="{29F464B1-C61E-410F-8473-43B23594CC9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b="1" kern="1200" dirty="0"/>
            <a:t>Prebuttals</a:t>
          </a:r>
          <a:endParaRPr lang="en-AU" sz="4300" b="1" kern="1200" dirty="0"/>
        </a:p>
      </dsp:txBody>
      <dsp:txXfrm>
        <a:off x="3614737" y="39687"/>
        <a:ext cx="3286125" cy="1971675"/>
      </dsp:txXfrm>
    </dsp:sp>
    <dsp:sp modelId="{FF0264AC-5F38-4038-91A5-073F558F63C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b="1" kern="1200" dirty="0">
              <a:solidFill>
                <a:schemeClr val="tx1"/>
              </a:solidFill>
            </a:rPr>
            <a:t>„What is the debate?”</a:t>
          </a:r>
          <a:endParaRPr lang="en-AU" sz="4300" b="1" kern="1200" dirty="0">
            <a:solidFill>
              <a:schemeClr val="tx1"/>
            </a:solidFill>
          </a:endParaRPr>
        </a:p>
      </dsp:txBody>
      <dsp:txXfrm>
        <a:off x="7229475" y="39687"/>
        <a:ext cx="3286125" cy="1971675"/>
      </dsp:txXfrm>
    </dsp:sp>
    <dsp:sp modelId="{1C822655-EA4F-456A-8CA6-E0E7667764F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b="1" kern="1200" dirty="0">
              <a:solidFill>
                <a:schemeClr val="tx1"/>
              </a:solidFill>
            </a:rPr>
            <a:t>Stakeholders</a:t>
          </a:r>
          <a:endParaRPr lang="en-AU" sz="4300" b="1" kern="1200" dirty="0">
            <a:solidFill>
              <a:schemeClr val="tx1"/>
            </a:solidFill>
          </a:endParaRPr>
        </a:p>
      </dsp:txBody>
      <dsp:txXfrm>
        <a:off x="1807368" y="2339975"/>
        <a:ext cx="3286125" cy="1971675"/>
      </dsp:txXfrm>
    </dsp:sp>
    <dsp:sp modelId="{A175BC0F-3732-4B58-B00C-DB987D4D740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b="1" kern="1200" dirty="0">
              <a:solidFill>
                <a:schemeClr val="tx1"/>
              </a:solidFill>
            </a:rPr>
            <a:t>Red flags?</a:t>
          </a:r>
          <a:endParaRPr lang="en-AU" sz="4300" b="1" kern="1200" dirty="0">
            <a:solidFill>
              <a:schemeClr val="tx1"/>
            </a:solidFill>
          </a:endParaRPr>
        </a:p>
      </dsp:txBody>
      <dsp:txXfrm>
        <a:off x="5422106" y="2339975"/>
        <a:ext cx="3286125" cy="197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A820-4A78-4964-9AD4-3BCF9AB715FF}">
      <dsp:nvSpPr>
        <dsp:cNvPr id="0" name=""/>
        <dsp:cNvSpPr/>
      </dsp:nvSpPr>
      <dsp:spPr>
        <a:xfrm>
          <a:off x="0" y="387646"/>
          <a:ext cx="11096857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239" tIns="416560" rIns="8612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Make sure they are readable why speaking   debate notes are not for „learning”  big 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no expressive detail  the more actively you think, the easier flow for audience</a:t>
          </a:r>
        </a:p>
      </dsp:txBody>
      <dsp:txXfrm>
        <a:off x="0" y="387646"/>
        <a:ext cx="11096857" cy="1449000"/>
      </dsp:txXfrm>
    </dsp:sp>
    <dsp:sp modelId="{E0A74072-9C72-4603-A5CE-4BEE707AEC4C}">
      <dsp:nvSpPr>
        <dsp:cNvPr id="0" name=""/>
        <dsp:cNvSpPr/>
      </dsp:nvSpPr>
      <dsp:spPr>
        <a:xfrm>
          <a:off x="554842" y="95283"/>
          <a:ext cx="7767800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04" tIns="0" rIns="29360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tx1"/>
              </a:solidFill>
            </a:rPr>
            <a:t>Make note from everything </a:t>
          </a:r>
          <a:endParaRPr lang="en-AU" sz="2000" b="1" kern="1200" dirty="0">
            <a:solidFill>
              <a:schemeClr val="tx1"/>
            </a:solidFill>
          </a:endParaRPr>
        </a:p>
      </dsp:txBody>
      <dsp:txXfrm>
        <a:off x="583663" y="124104"/>
        <a:ext cx="7710158" cy="532758"/>
      </dsp:txXfrm>
    </dsp:sp>
    <dsp:sp modelId="{1AD4BFBE-77F4-49F8-ACED-B0276E04208D}">
      <dsp:nvSpPr>
        <dsp:cNvPr id="0" name=""/>
        <dsp:cNvSpPr/>
      </dsp:nvSpPr>
      <dsp:spPr>
        <a:xfrm>
          <a:off x="0" y="2242683"/>
          <a:ext cx="11096857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239" tIns="416560" rIns="8612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Subpoints on different points of paper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CG / CO: easier to drop a paper than to cross half of the paper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Struggle with impact? Paper: IMPACT</a:t>
          </a:r>
        </a:p>
      </dsp:txBody>
      <dsp:txXfrm>
        <a:off x="0" y="2242683"/>
        <a:ext cx="11096857" cy="1512000"/>
      </dsp:txXfrm>
    </dsp:sp>
    <dsp:sp modelId="{ED49F7AA-FF3F-4A09-B017-37315BC259ED}">
      <dsp:nvSpPr>
        <dsp:cNvPr id="0" name=""/>
        <dsp:cNvSpPr/>
      </dsp:nvSpPr>
      <dsp:spPr>
        <a:xfrm>
          <a:off x="554842" y="1947483"/>
          <a:ext cx="7767800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04" tIns="0" rIns="29360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tx1"/>
              </a:solidFill>
              <a:sym typeface="Wingdings" panose="05000000000000000000" pitchFamily="2" charset="2"/>
            </a:rPr>
            <a:t>clear order: f.e.: piles </a:t>
          </a:r>
        </a:p>
      </dsp:txBody>
      <dsp:txXfrm>
        <a:off x="583663" y="1976304"/>
        <a:ext cx="7710158" cy="532758"/>
      </dsp:txXfrm>
    </dsp:sp>
    <dsp:sp modelId="{7765C9D8-2FB7-4CA8-9CE0-AD887F1238D6}">
      <dsp:nvSpPr>
        <dsp:cNvPr id="0" name=""/>
        <dsp:cNvSpPr/>
      </dsp:nvSpPr>
      <dsp:spPr>
        <a:xfrm>
          <a:off x="0" y="4157883"/>
          <a:ext cx="1109685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239" tIns="416560" rIns="8612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Yellow highlighter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>
              <a:sym typeface="Wingdings" panose="05000000000000000000" pitchFamily="2" charset="2"/>
            </a:rPr>
            <a:t>POI / Rebutt  very important as a judge</a:t>
          </a:r>
        </a:p>
      </dsp:txBody>
      <dsp:txXfrm>
        <a:off x="0" y="4157883"/>
        <a:ext cx="11096857" cy="1165500"/>
      </dsp:txXfrm>
    </dsp:sp>
    <dsp:sp modelId="{3A0C7F6B-20BA-4414-8F19-5E08894EFA54}">
      <dsp:nvSpPr>
        <dsp:cNvPr id="0" name=""/>
        <dsp:cNvSpPr/>
      </dsp:nvSpPr>
      <dsp:spPr>
        <a:xfrm>
          <a:off x="554842" y="3862683"/>
          <a:ext cx="7767800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04" tIns="0" rIns="29360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tx1"/>
              </a:solidFill>
              <a:sym typeface="Wingdings" panose="05000000000000000000" pitchFamily="2" charset="2"/>
            </a:rPr>
            <a:t>USE COLOURS / bold + itallic! </a:t>
          </a:r>
        </a:p>
      </dsp:txBody>
      <dsp:txXfrm>
        <a:off x="583663" y="3891504"/>
        <a:ext cx="7710158" cy="5327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3DC2-C461-4C60-9A10-6F051E03EAFE}">
      <dsp:nvSpPr>
        <dsp:cNvPr id="0" name=""/>
        <dsp:cNvSpPr/>
      </dsp:nvSpPr>
      <dsp:spPr>
        <a:xfrm>
          <a:off x="0" y="55145"/>
          <a:ext cx="11000606" cy="6715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Teamwork: choose a partner you are happy to spend your time with</a:t>
          </a:r>
          <a:endParaRPr lang="en-AU" sz="2800" b="1" kern="1200" dirty="0">
            <a:solidFill>
              <a:schemeClr val="tx1"/>
            </a:solidFill>
          </a:endParaRPr>
        </a:p>
      </dsp:txBody>
      <dsp:txXfrm>
        <a:off x="32784" y="87929"/>
        <a:ext cx="10935038" cy="606012"/>
      </dsp:txXfrm>
    </dsp:sp>
    <dsp:sp modelId="{3B2F4073-509C-4978-B43A-78ABF0977331}">
      <dsp:nvSpPr>
        <dsp:cNvPr id="0" name=""/>
        <dsp:cNvSpPr/>
      </dsp:nvSpPr>
      <dsp:spPr>
        <a:xfrm>
          <a:off x="0" y="726725"/>
          <a:ext cx="11000606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6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/>
            <a:t>End of 1 day debating: stressful and long</a:t>
          </a:r>
          <a:endParaRPr lang="hu-H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/>
            <a:t>You should have similar goals: wanna win? Wanna meet people? Wanna have fun and travel? Wanna build your CV? Wanna learn about the world?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/>
            <a:t>Food, drink, medicine, sleep, priorities</a:t>
          </a:r>
        </a:p>
      </dsp:txBody>
      <dsp:txXfrm>
        <a:off x="0" y="726725"/>
        <a:ext cx="11000606" cy="1449000"/>
      </dsp:txXfrm>
    </dsp:sp>
    <dsp:sp modelId="{8149A3C2-6246-46DE-A844-9639ADFF2B9B}">
      <dsp:nvSpPr>
        <dsp:cNvPr id="0" name=""/>
        <dsp:cNvSpPr/>
      </dsp:nvSpPr>
      <dsp:spPr>
        <a:xfrm>
          <a:off x="0" y="2175725"/>
          <a:ext cx="11000606" cy="6715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Casefiles:</a:t>
          </a:r>
        </a:p>
      </dsp:txBody>
      <dsp:txXfrm>
        <a:off x="32784" y="2208509"/>
        <a:ext cx="10935038" cy="606012"/>
      </dsp:txXfrm>
    </dsp:sp>
    <dsp:sp modelId="{FF68C5EC-54D2-4C93-B481-F155E9B863F2}">
      <dsp:nvSpPr>
        <dsp:cNvPr id="0" name=""/>
        <dsp:cNvSpPr/>
      </dsp:nvSpPr>
      <dsp:spPr>
        <a:xfrm>
          <a:off x="0" y="2847305"/>
          <a:ext cx="11000606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6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/>
            <a:t>most time-consuming –&gt; none of us has yet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/>
            <a:t>It’s the next step to become professional: countries in alphabetic order?</a:t>
          </a:r>
        </a:p>
      </dsp:txBody>
      <dsp:txXfrm>
        <a:off x="0" y="2847305"/>
        <a:ext cx="11000606" cy="753480"/>
      </dsp:txXfrm>
    </dsp:sp>
    <dsp:sp modelId="{B6F8CC2F-EEB3-4D56-A5D0-F4270C00C3B4}">
      <dsp:nvSpPr>
        <dsp:cNvPr id="0" name=""/>
        <dsp:cNvSpPr/>
      </dsp:nvSpPr>
      <dsp:spPr>
        <a:xfrm>
          <a:off x="0" y="3600786"/>
          <a:ext cx="11000606" cy="6715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Some casefile books do exist</a:t>
          </a:r>
        </a:p>
      </dsp:txBody>
      <dsp:txXfrm>
        <a:off x="32784" y="3633570"/>
        <a:ext cx="10935038" cy="606012"/>
      </dsp:txXfrm>
    </dsp:sp>
    <dsp:sp modelId="{1462F60A-7F38-4314-8793-D2BEF7A4C94C}">
      <dsp:nvSpPr>
        <dsp:cNvPr id="0" name=""/>
        <dsp:cNvSpPr/>
      </dsp:nvSpPr>
      <dsp:spPr>
        <a:xfrm>
          <a:off x="0" y="4272366"/>
          <a:ext cx="11000606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6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>
              <a:sym typeface="Wingdings" panose="05000000000000000000" pitchFamily="2" charset="2"/>
            </a:rPr>
            <a:t> these arguments are not nuanced  nor’ broad enough after you reached a certain level but can be helpful</a:t>
          </a:r>
          <a:endParaRPr lang="hu-H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200" kern="1200" dirty="0">
              <a:sym typeface="Wingdings" panose="05000000000000000000" pitchFamily="2" charset="2"/>
            </a:rPr>
            <a:t> makes training easier  it has the easies </a:t>
          </a:r>
          <a:endParaRPr lang="hu-HU" sz="2200" kern="1200" dirty="0"/>
        </a:p>
      </dsp:txBody>
      <dsp:txXfrm>
        <a:off x="0" y="4272366"/>
        <a:ext cx="11000606" cy="10722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09C0-3378-48CF-9761-FD48EF3E97A6}">
      <dsp:nvSpPr>
        <dsp:cNvPr id="0" name=""/>
        <dsp:cNvSpPr/>
      </dsp:nvSpPr>
      <dsp:spPr>
        <a:xfrm>
          <a:off x="0" y="105024"/>
          <a:ext cx="3424739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Waste of time? </a:t>
          </a:r>
          <a:r>
            <a:rPr lang="hu-HU" sz="2100" kern="1200">
              <a:sym typeface="Wingdings" panose="05000000000000000000" pitchFamily="2" charset="2"/>
            </a:rPr>
            <a:t></a:t>
          </a:r>
          <a:r>
            <a:rPr lang="hu-HU" sz="2100" kern="1200"/>
            <a:t> content  is too much</a:t>
          </a:r>
          <a:endParaRPr lang="en-US" sz="2100" kern="1200"/>
        </a:p>
      </dsp:txBody>
      <dsp:txXfrm>
        <a:off x="40780" y="145804"/>
        <a:ext cx="3343179" cy="753819"/>
      </dsp:txXfrm>
    </dsp:sp>
    <dsp:sp modelId="{D58DF105-63E0-476B-AB92-2040570AA5D0}">
      <dsp:nvSpPr>
        <dsp:cNvPr id="0" name=""/>
        <dsp:cNvSpPr/>
      </dsp:nvSpPr>
      <dsp:spPr>
        <a:xfrm>
          <a:off x="0" y="1000884"/>
          <a:ext cx="3424739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Casefile: </a:t>
          </a:r>
          <a:endParaRPr lang="en-US" sz="2100" kern="1200"/>
        </a:p>
      </dsp:txBody>
      <dsp:txXfrm>
        <a:off x="40780" y="1041664"/>
        <a:ext cx="3343179" cy="753819"/>
      </dsp:txXfrm>
    </dsp:sp>
    <dsp:sp modelId="{23CD5E92-BA00-4DD5-9BAF-AC17E7F4D252}">
      <dsp:nvSpPr>
        <dsp:cNvPr id="0" name=""/>
        <dsp:cNvSpPr/>
      </dsp:nvSpPr>
      <dsp:spPr>
        <a:xfrm>
          <a:off x="0" y="1836264"/>
          <a:ext cx="3424739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3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solidFill>
                <a:schemeClr val="bg1"/>
              </a:solidFill>
            </a:rPr>
            <a:t>„Oh, shit, what should I do? What I don’t know about life?”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solidFill>
                <a:schemeClr val="bg1"/>
              </a:solidFill>
            </a:rPr>
            <a:t>„What are the hot topics these days?” 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solidFill>
                <a:schemeClr val="bg1"/>
              </a:solidFill>
            </a:rPr>
            <a:t>„What facutal claims debates may hinge upon?”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836264"/>
        <a:ext cx="3424739" cy="1521450"/>
      </dsp:txXfrm>
    </dsp:sp>
    <dsp:sp modelId="{9D3153E8-6B3F-41BD-8ACD-1554C7F630D5}">
      <dsp:nvSpPr>
        <dsp:cNvPr id="0" name=""/>
        <dsp:cNvSpPr/>
      </dsp:nvSpPr>
      <dsp:spPr>
        <a:xfrm>
          <a:off x="0" y="3357714"/>
          <a:ext cx="3424739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Where to start: Council on Foreign Relations: cfr.org</a:t>
          </a:r>
          <a:endParaRPr lang="en-US" sz="2100" kern="1200" dirty="0"/>
        </a:p>
      </dsp:txBody>
      <dsp:txXfrm>
        <a:off x="40780" y="3398494"/>
        <a:ext cx="3343179" cy="753819"/>
      </dsp:txXfrm>
    </dsp:sp>
    <dsp:sp modelId="{DDD3E8C8-F486-4AB7-98FE-92C2FD481BD0}">
      <dsp:nvSpPr>
        <dsp:cNvPr id="0" name=""/>
        <dsp:cNvSpPr/>
      </dsp:nvSpPr>
      <dsp:spPr>
        <a:xfrm>
          <a:off x="0" y="4193094"/>
          <a:ext cx="3424739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3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solidFill>
                <a:schemeClr val="bg1"/>
              </a:solidFill>
            </a:rPr>
            <a:t>Pop-up cases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solidFill>
                <a:schemeClr val="bg1"/>
              </a:solidFill>
            </a:rPr>
            <a:t>Info-guide explainers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4193094"/>
        <a:ext cx="3424739" cy="554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1830-123F-4ABA-AA43-CC680BC540CF}">
      <dsp:nvSpPr>
        <dsp:cNvPr id="0" name=""/>
        <dsp:cNvSpPr/>
      </dsp:nvSpPr>
      <dsp:spPr>
        <a:xfrm>
          <a:off x="0" y="426280"/>
          <a:ext cx="1131930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04" tIns="437388" rIns="87850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Don’t panic: if you panic, you don’t think! </a:t>
          </a:r>
          <a:endParaRPr lang="en-A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Know what is efficient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Have common plan for debates</a:t>
          </a:r>
        </a:p>
      </dsp:txBody>
      <dsp:txXfrm>
        <a:off x="0" y="426280"/>
        <a:ext cx="11319309" cy="1587600"/>
      </dsp:txXfrm>
    </dsp:sp>
    <dsp:sp modelId="{B8E2D2BB-A4AC-4A2C-8BAB-85B36445A15F}">
      <dsp:nvSpPr>
        <dsp:cNvPr id="0" name=""/>
        <dsp:cNvSpPr/>
      </dsp:nvSpPr>
      <dsp:spPr>
        <a:xfrm>
          <a:off x="565965" y="116320"/>
          <a:ext cx="7923517" cy="61992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490" tIns="0" rIns="2994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dirty="0">
              <a:solidFill>
                <a:schemeClr val="bg1"/>
              </a:solidFill>
            </a:rPr>
            <a:t>Goals: calm, efficient, mutual teamwork</a:t>
          </a:r>
          <a:endParaRPr lang="en-AU" sz="2100" b="1" kern="1200" dirty="0">
            <a:solidFill>
              <a:schemeClr val="bg1"/>
            </a:solidFill>
          </a:endParaRPr>
        </a:p>
      </dsp:txBody>
      <dsp:txXfrm>
        <a:off x="596227" y="146582"/>
        <a:ext cx="7862993" cy="559396"/>
      </dsp:txXfrm>
    </dsp:sp>
    <dsp:sp modelId="{D5EA58E1-50E2-4663-9EF1-18EF0D6694A3}">
      <dsp:nvSpPr>
        <dsp:cNvPr id="0" name=""/>
        <dsp:cNvSpPr/>
      </dsp:nvSpPr>
      <dsp:spPr>
        <a:xfrm>
          <a:off x="0" y="2437240"/>
          <a:ext cx="11319309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04" tIns="437388" rIns="87850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Next debates : use these tecniques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Next exams: help your logical structure</a:t>
          </a:r>
        </a:p>
      </dsp:txBody>
      <dsp:txXfrm>
        <a:off x="0" y="2437240"/>
        <a:ext cx="11319309" cy="1223775"/>
      </dsp:txXfrm>
    </dsp:sp>
    <dsp:sp modelId="{F15B447D-D5C1-4B17-BD5D-2F314F1756C8}">
      <dsp:nvSpPr>
        <dsp:cNvPr id="0" name=""/>
        <dsp:cNvSpPr/>
      </dsp:nvSpPr>
      <dsp:spPr>
        <a:xfrm>
          <a:off x="565965" y="2127280"/>
          <a:ext cx="7923517" cy="61992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490" tIns="0" rIns="2994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dirty="0">
              <a:solidFill>
                <a:schemeClr val="bg1"/>
              </a:solidFill>
            </a:rPr>
            <a:t>Acquire the acutal skill</a:t>
          </a:r>
        </a:p>
      </dsp:txBody>
      <dsp:txXfrm>
        <a:off x="596227" y="2157542"/>
        <a:ext cx="7862993" cy="559396"/>
      </dsp:txXfrm>
    </dsp:sp>
    <dsp:sp modelId="{ADFA1D07-836D-48B2-9B66-244DF0B3EFD6}">
      <dsp:nvSpPr>
        <dsp:cNvPr id="0" name=""/>
        <dsp:cNvSpPr/>
      </dsp:nvSpPr>
      <dsp:spPr>
        <a:xfrm>
          <a:off x="0" y="4084375"/>
          <a:ext cx="11319309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504" tIns="437388" rIns="87850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There is no perfect method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Practice, practice, practice</a:t>
          </a:r>
          <a:endParaRPr lang="en-AU" sz="2100" kern="1200" dirty="0"/>
        </a:p>
      </dsp:txBody>
      <dsp:txXfrm>
        <a:off x="0" y="4084375"/>
        <a:ext cx="11319309" cy="1223775"/>
      </dsp:txXfrm>
    </dsp:sp>
    <dsp:sp modelId="{650F5925-DBA5-411B-A202-BB769B81AAEF}">
      <dsp:nvSpPr>
        <dsp:cNvPr id="0" name=""/>
        <dsp:cNvSpPr/>
      </dsp:nvSpPr>
      <dsp:spPr>
        <a:xfrm>
          <a:off x="565965" y="3774415"/>
          <a:ext cx="7923517" cy="61992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490" tIns="0" rIns="2994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dirty="0">
              <a:solidFill>
                <a:schemeClr val="bg1"/>
              </a:solidFill>
            </a:rPr>
            <a:t>Disclaimers</a:t>
          </a:r>
        </a:p>
      </dsp:txBody>
      <dsp:txXfrm>
        <a:off x="596227" y="3804677"/>
        <a:ext cx="7862993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DC329-3740-4BCF-A03E-89F0878E0098}">
      <dsp:nvSpPr>
        <dsp:cNvPr id="0" name=""/>
        <dsp:cNvSpPr/>
      </dsp:nvSpPr>
      <dsp:spPr>
        <a:xfrm>
          <a:off x="0" y="326876"/>
          <a:ext cx="10515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Relevance: impact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Clear way to find important arguments: prioritization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Helps to find „storyline” in arguments for structure</a:t>
          </a:r>
        </a:p>
      </dsp:txBody>
      <dsp:txXfrm>
        <a:off x="0" y="326876"/>
        <a:ext cx="10515600" cy="1436400"/>
      </dsp:txXfrm>
    </dsp:sp>
    <dsp:sp modelId="{CA14B508-E08E-4D68-8EDC-255C00532DDF}">
      <dsp:nvSpPr>
        <dsp:cNvPr id="0" name=""/>
        <dsp:cNvSpPr/>
      </dsp:nvSpPr>
      <dsp:spPr>
        <a:xfrm>
          <a:off x="525780" y="46436"/>
          <a:ext cx="7360920" cy="56088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 dirty="0">
              <a:solidFill>
                <a:schemeClr val="bg1"/>
              </a:solidFill>
            </a:rPr>
            <a:t>Preparations provide you with 3 assets</a:t>
          </a:r>
          <a:endParaRPr lang="en-AU" sz="1900" b="1" kern="1200" dirty="0">
            <a:solidFill>
              <a:schemeClr val="bg1"/>
            </a:solidFill>
          </a:endParaRPr>
        </a:p>
      </dsp:txBody>
      <dsp:txXfrm>
        <a:off x="553160" y="73816"/>
        <a:ext cx="7306160" cy="506120"/>
      </dsp:txXfrm>
    </dsp:sp>
    <dsp:sp modelId="{8680652D-00F9-4608-BBDC-9E8EDEB62D87}">
      <dsp:nvSpPr>
        <dsp:cNvPr id="0" name=""/>
        <dsp:cNvSpPr/>
      </dsp:nvSpPr>
      <dsp:spPr>
        <a:xfrm>
          <a:off x="0" y="2146316"/>
          <a:ext cx="10515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Improve quick on-the-feet thinking</a:t>
          </a:r>
        </a:p>
      </dsp:txBody>
      <dsp:txXfrm>
        <a:off x="0" y="2146316"/>
        <a:ext cx="10515600" cy="807975"/>
      </dsp:txXfrm>
    </dsp:sp>
    <dsp:sp modelId="{48DFE95B-CD06-4040-967D-4C10DE224BE0}">
      <dsp:nvSpPr>
        <dsp:cNvPr id="0" name=""/>
        <dsp:cNvSpPr/>
      </dsp:nvSpPr>
      <dsp:spPr>
        <a:xfrm>
          <a:off x="525780" y="1865876"/>
          <a:ext cx="7360920" cy="56088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 dirty="0">
              <a:solidFill>
                <a:schemeClr val="bg1"/>
              </a:solidFill>
            </a:rPr>
            <a:t>Public speaking essentials</a:t>
          </a:r>
        </a:p>
      </dsp:txBody>
      <dsp:txXfrm>
        <a:off x="553160" y="1893256"/>
        <a:ext cx="7306160" cy="506120"/>
      </dsp:txXfrm>
    </dsp:sp>
    <dsp:sp modelId="{F03C93E1-B1BD-457B-9F92-3608183813AA}">
      <dsp:nvSpPr>
        <dsp:cNvPr id="0" name=""/>
        <dsp:cNvSpPr/>
      </dsp:nvSpPr>
      <dsp:spPr>
        <a:xfrm>
          <a:off x="0" y="3337331"/>
          <a:ext cx="105156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Exams</a:t>
          </a:r>
          <a:endParaRPr lang="hu-H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Auditor works</a:t>
          </a:r>
          <a:endParaRPr lang="hu-H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Analysis</a:t>
          </a:r>
          <a:endParaRPr lang="hu-H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Systemic analysis of your study notes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Decision-making in your life</a:t>
          </a:r>
        </a:p>
      </dsp:txBody>
      <dsp:txXfrm>
        <a:off x="0" y="3337331"/>
        <a:ext cx="10515600" cy="2034900"/>
      </dsp:txXfrm>
    </dsp:sp>
    <dsp:sp modelId="{FC1EFC16-D44F-4AF5-A4E9-6A3275C0E846}">
      <dsp:nvSpPr>
        <dsp:cNvPr id="0" name=""/>
        <dsp:cNvSpPr/>
      </dsp:nvSpPr>
      <dsp:spPr>
        <a:xfrm>
          <a:off x="525780" y="3056891"/>
          <a:ext cx="7360920" cy="56088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>
              <a:solidFill>
                <a:schemeClr val="bg1"/>
              </a:solidFill>
            </a:rPr>
            <a:t>Handy in edgy situations</a:t>
          </a:r>
          <a:endParaRPr lang="hu-HU" sz="1900" b="1" kern="1200" dirty="0">
            <a:solidFill>
              <a:schemeClr val="bg1"/>
            </a:solidFill>
          </a:endParaRPr>
        </a:p>
      </dsp:txBody>
      <dsp:txXfrm>
        <a:off x="553160" y="3084271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73A1C-006E-4B15-A1C5-A3AB5253DC91}">
      <dsp:nvSpPr>
        <dsp:cNvPr id="0" name=""/>
        <dsp:cNvSpPr/>
      </dsp:nvSpPr>
      <dsp:spPr>
        <a:xfrm>
          <a:off x="0" y="0"/>
          <a:ext cx="9437784" cy="117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0-5 minutes: </a:t>
          </a:r>
          <a:r>
            <a:rPr lang="hu-HU" sz="4300" b="1" kern="1200" dirty="0"/>
            <a:t>argument generation</a:t>
          </a:r>
          <a:endParaRPr lang="en-AU" sz="4300" b="1" kern="1200" dirty="0"/>
        </a:p>
      </dsp:txBody>
      <dsp:txXfrm>
        <a:off x="34328" y="34328"/>
        <a:ext cx="8173041" cy="1103403"/>
      </dsp:txXfrm>
    </dsp:sp>
    <dsp:sp modelId="{1FF5512F-DE8F-4775-991C-6349389C2707}">
      <dsp:nvSpPr>
        <dsp:cNvPr id="0" name=""/>
        <dsp:cNvSpPr/>
      </dsp:nvSpPr>
      <dsp:spPr>
        <a:xfrm>
          <a:off x="832745" y="1367403"/>
          <a:ext cx="9437784" cy="11720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5-12 minutes: </a:t>
          </a:r>
          <a:r>
            <a:rPr lang="hu-HU" sz="4300" b="1" kern="1200" dirty="0"/>
            <a:t>Filtering</a:t>
          </a:r>
        </a:p>
      </dsp:txBody>
      <dsp:txXfrm>
        <a:off x="867073" y="1401731"/>
        <a:ext cx="7774544" cy="1103403"/>
      </dsp:txXfrm>
    </dsp:sp>
    <dsp:sp modelId="{AD5FD258-5980-43E0-932D-9ABED32144E7}">
      <dsp:nvSpPr>
        <dsp:cNvPr id="0" name=""/>
        <dsp:cNvSpPr/>
      </dsp:nvSpPr>
      <dsp:spPr>
        <a:xfrm>
          <a:off x="1665491" y="2734806"/>
          <a:ext cx="9437784" cy="117205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13-15 minutes: </a:t>
          </a:r>
          <a:r>
            <a:rPr lang="hu-HU" sz="4300" b="1" kern="1200" dirty="0"/>
            <a:t>Structure</a:t>
          </a:r>
          <a:endParaRPr lang="en-AU" sz="4300" b="1" kern="1200" dirty="0"/>
        </a:p>
      </dsp:txBody>
      <dsp:txXfrm>
        <a:off x="1699819" y="2769134"/>
        <a:ext cx="7774544" cy="1103403"/>
      </dsp:txXfrm>
    </dsp:sp>
    <dsp:sp modelId="{9571522A-C71D-4AAD-A8B9-0FC23504A019}">
      <dsp:nvSpPr>
        <dsp:cNvPr id="0" name=""/>
        <dsp:cNvSpPr/>
      </dsp:nvSpPr>
      <dsp:spPr>
        <a:xfrm>
          <a:off x="8675945" y="888812"/>
          <a:ext cx="761838" cy="761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400" kern="1200" dirty="0"/>
        </a:p>
      </dsp:txBody>
      <dsp:txXfrm>
        <a:off x="8847359" y="888812"/>
        <a:ext cx="419010" cy="573283"/>
      </dsp:txXfrm>
    </dsp:sp>
    <dsp:sp modelId="{35EB8FA9-1AEE-448C-818B-2D4F224940E9}">
      <dsp:nvSpPr>
        <dsp:cNvPr id="0" name=""/>
        <dsp:cNvSpPr/>
      </dsp:nvSpPr>
      <dsp:spPr>
        <a:xfrm>
          <a:off x="9508691" y="2248401"/>
          <a:ext cx="761838" cy="761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400" kern="1200" dirty="0"/>
        </a:p>
      </dsp:txBody>
      <dsp:txXfrm>
        <a:off x="9680105" y="2248401"/>
        <a:ext cx="419010" cy="573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73A1C-006E-4B15-A1C5-A3AB5253DC91}">
      <dsp:nvSpPr>
        <dsp:cNvPr id="0" name=""/>
        <dsp:cNvSpPr/>
      </dsp:nvSpPr>
      <dsp:spPr>
        <a:xfrm>
          <a:off x="0" y="0"/>
          <a:ext cx="9437784" cy="117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0-5 minutes: </a:t>
          </a:r>
          <a:r>
            <a:rPr lang="hu-HU" sz="4300" b="1" kern="1200" dirty="0"/>
            <a:t>argument generation</a:t>
          </a:r>
          <a:endParaRPr lang="en-AU" sz="4300" b="1" kern="1200" dirty="0"/>
        </a:p>
      </dsp:txBody>
      <dsp:txXfrm>
        <a:off x="34328" y="34328"/>
        <a:ext cx="8173041" cy="1103403"/>
      </dsp:txXfrm>
    </dsp:sp>
    <dsp:sp modelId="{1FF5512F-DE8F-4775-991C-6349389C2707}">
      <dsp:nvSpPr>
        <dsp:cNvPr id="0" name=""/>
        <dsp:cNvSpPr/>
      </dsp:nvSpPr>
      <dsp:spPr>
        <a:xfrm>
          <a:off x="832745" y="1367403"/>
          <a:ext cx="9437784" cy="11720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5-12 minutes: </a:t>
          </a:r>
          <a:r>
            <a:rPr lang="hu-HU" sz="4300" b="1" kern="1200" dirty="0"/>
            <a:t>Filtering</a:t>
          </a:r>
        </a:p>
      </dsp:txBody>
      <dsp:txXfrm>
        <a:off x="867073" y="1401731"/>
        <a:ext cx="7774544" cy="1103403"/>
      </dsp:txXfrm>
    </dsp:sp>
    <dsp:sp modelId="{AD5FD258-5980-43E0-932D-9ABED32144E7}">
      <dsp:nvSpPr>
        <dsp:cNvPr id="0" name=""/>
        <dsp:cNvSpPr/>
      </dsp:nvSpPr>
      <dsp:spPr>
        <a:xfrm>
          <a:off x="1665491" y="2734806"/>
          <a:ext cx="9437784" cy="117205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13-15 minutes: </a:t>
          </a:r>
          <a:r>
            <a:rPr lang="hu-HU" sz="4300" b="1" kern="1200" dirty="0"/>
            <a:t>Structure</a:t>
          </a:r>
          <a:endParaRPr lang="en-AU" sz="4300" b="1" kern="1200" dirty="0"/>
        </a:p>
      </dsp:txBody>
      <dsp:txXfrm>
        <a:off x="1699819" y="2769134"/>
        <a:ext cx="7774544" cy="1103403"/>
      </dsp:txXfrm>
    </dsp:sp>
    <dsp:sp modelId="{9571522A-C71D-4AAD-A8B9-0FC23504A019}">
      <dsp:nvSpPr>
        <dsp:cNvPr id="0" name=""/>
        <dsp:cNvSpPr/>
      </dsp:nvSpPr>
      <dsp:spPr>
        <a:xfrm>
          <a:off x="8675945" y="888812"/>
          <a:ext cx="761838" cy="761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400" kern="1200" dirty="0"/>
        </a:p>
      </dsp:txBody>
      <dsp:txXfrm>
        <a:off x="8847359" y="888812"/>
        <a:ext cx="419010" cy="573283"/>
      </dsp:txXfrm>
    </dsp:sp>
    <dsp:sp modelId="{35EB8FA9-1AEE-448C-818B-2D4F224940E9}">
      <dsp:nvSpPr>
        <dsp:cNvPr id="0" name=""/>
        <dsp:cNvSpPr/>
      </dsp:nvSpPr>
      <dsp:spPr>
        <a:xfrm>
          <a:off x="9508691" y="2248401"/>
          <a:ext cx="761838" cy="761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400" kern="1200" dirty="0"/>
        </a:p>
      </dsp:txBody>
      <dsp:txXfrm>
        <a:off x="9680105" y="2248401"/>
        <a:ext cx="419010" cy="573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A902-88D0-4125-BF60-782CDCE62F8C}">
      <dsp:nvSpPr>
        <dsp:cNvPr id="0" name=""/>
        <dsp:cNvSpPr/>
      </dsp:nvSpPr>
      <dsp:spPr>
        <a:xfrm>
          <a:off x="3604" y="793436"/>
          <a:ext cx="2894240" cy="1157696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0-2: what’s the debate?</a:t>
          </a:r>
          <a:endParaRPr lang="en-AU" sz="2600" kern="1200" dirty="0"/>
        </a:p>
      </dsp:txBody>
      <dsp:txXfrm>
        <a:off x="582452" y="793436"/>
        <a:ext cx="1736544" cy="1157696"/>
      </dsp:txXfrm>
    </dsp:sp>
    <dsp:sp modelId="{31095E8E-CAAD-49B7-8D93-1835083DCAE8}">
      <dsp:nvSpPr>
        <dsp:cNvPr id="0" name=""/>
        <dsp:cNvSpPr/>
      </dsp:nvSpPr>
      <dsp:spPr>
        <a:xfrm>
          <a:off x="360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„What is the spirit of motion?”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One-sided clashes? </a:t>
          </a:r>
        </a:p>
      </dsp:txBody>
      <dsp:txXfrm>
        <a:off x="3604" y="2095844"/>
        <a:ext cx="2315392" cy="2292468"/>
      </dsp:txXfrm>
    </dsp:sp>
    <dsp:sp modelId="{868CF00F-352F-4AA0-BF5B-182AA7C66699}">
      <dsp:nvSpPr>
        <dsp:cNvPr id="0" name=""/>
        <dsp:cNvSpPr/>
      </dsp:nvSpPr>
      <dsp:spPr>
        <a:xfrm>
          <a:off x="2681844" y="793436"/>
          <a:ext cx="2894240" cy="11576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2-9: Generation</a:t>
          </a:r>
        </a:p>
      </dsp:txBody>
      <dsp:txXfrm>
        <a:off x="3260692" y="793436"/>
        <a:ext cx="1736544" cy="1157696"/>
      </dsp:txXfrm>
    </dsp:sp>
    <dsp:sp modelId="{A46CC8F2-6240-42A1-915C-D1EF142281C2}">
      <dsp:nvSpPr>
        <dsp:cNvPr id="0" name=""/>
        <dsp:cNvSpPr/>
      </dsp:nvSpPr>
      <dsp:spPr>
        <a:xfrm>
          <a:off x="268184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as many args as possible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Stakeholders</a:t>
          </a:r>
        </a:p>
      </dsp:txBody>
      <dsp:txXfrm>
        <a:off x="2681844" y="2095844"/>
        <a:ext cx="2315392" cy="2292468"/>
      </dsp:txXfrm>
    </dsp:sp>
    <dsp:sp modelId="{170D0F68-6912-4C7B-9E47-E117DB1C569E}">
      <dsp:nvSpPr>
        <dsp:cNvPr id="0" name=""/>
        <dsp:cNvSpPr/>
      </dsp:nvSpPr>
      <dsp:spPr>
        <a:xfrm>
          <a:off x="5360085" y="793436"/>
          <a:ext cx="2894240" cy="115769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10-13: filter</a:t>
          </a:r>
        </a:p>
      </dsp:txBody>
      <dsp:txXfrm>
        <a:off x="5938933" y="793436"/>
        <a:ext cx="1736544" cy="1157696"/>
      </dsp:txXfrm>
    </dsp:sp>
    <dsp:sp modelId="{DA9FEDC0-AE21-401E-88BE-5C3BAF60FF15}">
      <dsp:nvSpPr>
        <dsp:cNvPr id="0" name=""/>
        <dsp:cNvSpPr/>
      </dsp:nvSpPr>
      <dsp:spPr>
        <a:xfrm>
          <a:off x="5360085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Are your args plausible in real world? </a:t>
          </a:r>
          <a:r>
            <a:rPr lang="hu-HU" sz="2600" b="1" kern="1200" dirty="0">
              <a:sym typeface="Wingdings" panose="05000000000000000000" pitchFamily="2" charset="2"/>
            </a:rPr>
            <a:t> possible 1-liner rebutts? </a:t>
          </a:r>
        </a:p>
      </dsp:txBody>
      <dsp:txXfrm>
        <a:off x="5360085" y="2095844"/>
        <a:ext cx="2315392" cy="2292468"/>
      </dsp:txXfrm>
    </dsp:sp>
    <dsp:sp modelId="{DAD4EDED-6CD4-498C-8108-9A9379C429ED}">
      <dsp:nvSpPr>
        <dsp:cNvPr id="0" name=""/>
        <dsp:cNvSpPr/>
      </dsp:nvSpPr>
      <dsp:spPr>
        <a:xfrm>
          <a:off x="8038326" y="793436"/>
          <a:ext cx="2894240" cy="115769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14-15: structure</a:t>
          </a:r>
        </a:p>
      </dsp:txBody>
      <dsp:txXfrm>
        <a:off x="8617174" y="793436"/>
        <a:ext cx="1736544" cy="1157696"/>
      </dsp:txXfrm>
    </dsp:sp>
    <dsp:sp modelId="{0639F8C6-E673-452F-A05C-3FB04F3A1BCB}">
      <dsp:nvSpPr>
        <dsp:cNvPr id="0" name=""/>
        <dsp:cNvSpPr/>
      </dsp:nvSpPr>
      <dsp:spPr>
        <a:xfrm>
          <a:off x="8038326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Clear logical progression?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Muscle-memory: debating is a sport </a:t>
          </a:r>
        </a:p>
      </dsp:txBody>
      <dsp:txXfrm>
        <a:off x="8038326" y="2095844"/>
        <a:ext cx="2315392" cy="2292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A902-88D0-4125-BF60-782CDCE62F8C}">
      <dsp:nvSpPr>
        <dsp:cNvPr id="0" name=""/>
        <dsp:cNvSpPr/>
      </dsp:nvSpPr>
      <dsp:spPr>
        <a:xfrm>
          <a:off x="3604" y="793436"/>
          <a:ext cx="2894240" cy="1157696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0-2: what’s the debate?</a:t>
          </a:r>
          <a:endParaRPr lang="en-AU" sz="2600" kern="1200" dirty="0"/>
        </a:p>
      </dsp:txBody>
      <dsp:txXfrm>
        <a:off x="582452" y="793436"/>
        <a:ext cx="1736544" cy="1157696"/>
      </dsp:txXfrm>
    </dsp:sp>
    <dsp:sp modelId="{31095E8E-CAAD-49B7-8D93-1835083DCAE8}">
      <dsp:nvSpPr>
        <dsp:cNvPr id="0" name=""/>
        <dsp:cNvSpPr/>
      </dsp:nvSpPr>
      <dsp:spPr>
        <a:xfrm>
          <a:off x="360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„What is the spirit of motion?”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One-sided clashes? </a:t>
          </a:r>
        </a:p>
      </dsp:txBody>
      <dsp:txXfrm>
        <a:off x="3604" y="2095844"/>
        <a:ext cx="2315392" cy="2292468"/>
      </dsp:txXfrm>
    </dsp:sp>
    <dsp:sp modelId="{868CF00F-352F-4AA0-BF5B-182AA7C66699}">
      <dsp:nvSpPr>
        <dsp:cNvPr id="0" name=""/>
        <dsp:cNvSpPr/>
      </dsp:nvSpPr>
      <dsp:spPr>
        <a:xfrm>
          <a:off x="2681844" y="793436"/>
          <a:ext cx="2894240" cy="11576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2-9: Generation</a:t>
          </a:r>
        </a:p>
      </dsp:txBody>
      <dsp:txXfrm>
        <a:off x="3260692" y="793436"/>
        <a:ext cx="1736544" cy="1157696"/>
      </dsp:txXfrm>
    </dsp:sp>
    <dsp:sp modelId="{A46CC8F2-6240-42A1-915C-D1EF142281C2}">
      <dsp:nvSpPr>
        <dsp:cNvPr id="0" name=""/>
        <dsp:cNvSpPr/>
      </dsp:nvSpPr>
      <dsp:spPr>
        <a:xfrm>
          <a:off x="268184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as many args as possible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Stakeholders</a:t>
          </a:r>
        </a:p>
      </dsp:txBody>
      <dsp:txXfrm>
        <a:off x="2681844" y="2095844"/>
        <a:ext cx="2315392" cy="2292468"/>
      </dsp:txXfrm>
    </dsp:sp>
    <dsp:sp modelId="{170D0F68-6912-4C7B-9E47-E117DB1C569E}">
      <dsp:nvSpPr>
        <dsp:cNvPr id="0" name=""/>
        <dsp:cNvSpPr/>
      </dsp:nvSpPr>
      <dsp:spPr>
        <a:xfrm>
          <a:off x="5360085" y="793436"/>
          <a:ext cx="2894240" cy="115769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10-13: filter</a:t>
          </a:r>
        </a:p>
      </dsp:txBody>
      <dsp:txXfrm>
        <a:off x="5938933" y="793436"/>
        <a:ext cx="1736544" cy="1157696"/>
      </dsp:txXfrm>
    </dsp:sp>
    <dsp:sp modelId="{DA9FEDC0-AE21-401E-88BE-5C3BAF60FF15}">
      <dsp:nvSpPr>
        <dsp:cNvPr id="0" name=""/>
        <dsp:cNvSpPr/>
      </dsp:nvSpPr>
      <dsp:spPr>
        <a:xfrm>
          <a:off x="5360085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Are your args plausible in real world? </a:t>
          </a:r>
          <a:r>
            <a:rPr lang="hu-HU" sz="2600" b="1" kern="1200" dirty="0">
              <a:sym typeface="Wingdings" panose="05000000000000000000" pitchFamily="2" charset="2"/>
            </a:rPr>
            <a:t> possible 1-liner rebutts? </a:t>
          </a:r>
        </a:p>
      </dsp:txBody>
      <dsp:txXfrm>
        <a:off x="5360085" y="2095844"/>
        <a:ext cx="2315392" cy="2292468"/>
      </dsp:txXfrm>
    </dsp:sp>
    <dsp:sp modelId="{DAD4EDED-6CD4-498C-8108-9A9379C429ED}">
      <dsp:nvSpPr>
        <dsp:cNvPr id="0" name=""/>
        <dsp:cNvSpPr/>
      </dsp:nvSpPr>
      <dsp:spPr>
        <a:xfrm>
          <a:off x="8038326" y="793436"/>
          <a:ext cx="2894240" cy="115769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14-15: structure</a:t>
          </a:r>
        </a:p>
      </dsp:txBody>
      <dsp:txXfrm>
        <a:off x="8617174" y="793436"/>
        <a:ext cx="1736544" cy="1157696"/>
      </dsp:txXfrm>
    </dsp:sp>
    <dsp:sp modelId="{0639F8C6-E673-452F-A05C-3FB04F3A1BCB}">
      <dsp:nvSpPr>
        <dsp:cNvPr id="0" name=""/>
        <dsp:cNvSpPr/>
      </dsp:nvSpPr>
      <dsp:spPr>
        <a:xfrm>
          <a:off x="8038326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Clear logical progression?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Muscle-memory: debating is a sport </a:t>
          </a:r>
        </a:p>
      </dsp:txBody>
      <dsp:txXfrm>
        <a:off x="8038326" y="2095844"/>
        <a:ext cx="2315392" cy="22924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DAF2E-6E37-4E94-A41E-E067ABA14B81}">
      <dsp:nvSpPr>
        <dsp:cNvPr id="0" name=""/>
        <dsp:cNvSpPr/>
      </dsp:nvSpPr>
      <dsp:spPr>
        <a:xfrm>
          <a:off x="0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Goal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590596" y="664604"/>
        <a:ext cx="1771788" cy="1181191"/>
      </dsp:txXfrm>
    </dsp:sp>
    <dsp:sp modelId="{0CDEC987-1FD3-4D66-A917-2E656BA9DFF9}">
      <dsp:nvSpPr>
        <dsp:cNvPr id="0" name=""/>
        <dsp:cNvSpPr/>
      </dsp:nvSpPr>
      <dsp:spPr>
        <a:xfrm>
          <a:off x="2662754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Ways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3253350" y="664604"/>
        <a:ext cx="1771788" cy="1181191"/>
      </dsp:txXfrm>
    </dsp:sp>
    <dsp:sp modelId="{B7A8FC31-4FFF-4E32-BE33-A870370894EF}">
      <dsp:nvSpPr>
        <dsp:cNvPr id="0" name=""/>
        <dsp:cNvSpPr/>
      </dsp:nvSpPr>
      <dsp:spPr>
        <a:xfrm>
          <a:off x="5320436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Simplicity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5911032" y="664604"/>
        <a:ext cx="1771788" cy="1181191"/>
      </dsp:txXfrm>
    </dsp:sp>
    <dsp:sp modelId="{8EE7B1B3-C1A8-4F87-880A-9B8563E89A95}">
      <dsp:nvSpPr>
        <dsp:cNvPr id="0" name=""/>
        <dsp:cNvSpPr/>
      </dsp:nvSpPr>
      <dsp:spPr>
        <a:xfrm>
          <a:off x="7978117" y="664604"/>
          <a:ext cx="2952979" cy="118119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>
              <a:solidFill>
                <a:schemeClr val="tx1"/>
              </a:solidFill>
            </a:rPr>
            <a:t>Story</a:t>
          </a:r>
          <a:endParaRPr lang="en-AU" sz="3200" kern="1200" dirty="0">
            <a:solidFill>
              <a:schemeClr val="tx1"/>
            </a:solidFill>
          </a:endParaRPr>
        </a:p>
      </dsp:txBody>
      <dsp:txXfrm>
        <a:off x="8568713" y="664604"/>
        <a:ext cx="1771788" cy="11811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A902-88D0-4125-BF60-782CDCE62F8C}">
      <dsp:nvSpPr>
        <dsp:cNvPr id="0" name=""/>
        <dsp:cNvSpPr/>
      </dsp:nvSpPr>
      <dsp:spPr>
        <a:xfrm>
          <a:off x="3604" y="793436"/>
          <a:ext cx="2894240" cy="1157696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0-2: what’s the debate?</a:t>
          </a:r>
          <a:endParaRPr lang="en-AU" sz="2600" kern="1200" dirty="0"/>
        </a:p>
      </dsp:txBody>
      <dsp:txXfrm>
        <a:off x="582452" y="793436"/>
        <a:ext cx="1736544" cy="1157696"/>
      </dsp:txXfrm>
    </dsp:sp>
    <dsp:sp modelId="{31095E8E-CAAD-49B7-8D93-1835083DCAE8}">
      <dsp:nvSpPr>
        <dsp:cNvPr id="0" name=""/>
        <dsp:cNvSpPr/>
      </dsp:nvSpPr>
      <dsp:spPr>
        <a:xfrm>
          <a:off x="360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„What is the spirit of motion?”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One-sided clashes? </a:t>
          </a:r>
        </a:p>
      </dsp:txBody>
      <dsp:txXfrm>
        <a:off x="3604" y="2095844"/>
        <a:ext cx="2315392" cy="2292468"/>
      </dsp:txXfrm>
    </dsp:sp>
    <dsp:sp modelId="{868CF00F-352F-4AA0-BF5B-182AA7C66699}">
      <dsp:nvSpPr>
        <dsp:cNvPr id="0" name=""/>
        <dsp:cNvSpPr/>
      </dsp:nvSpPr>
      <dsp:spPr>
        <a:xfrm>
          <a:off x="2681844" y="793436"/>
          <a:ext cx="2894240" cy="11576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2-9: Generation</a:t>
          </a:r>
        </a:p>
      </dsp:txBody>
      <dsp:txXfrm>
        <a:off x="3260692" y="793436"/>
        <a:ext cx="1736544" cy="1157696"/>
      </dsp:txXfrm>
    </dsp:sp>
    <dsp:sp modelId="{A46CC8F2-6240-42A1-915C-D1EF142281C2}">
      <dsp:nvSpPr>
        <dsp:cNvPr id="0" name=""/>
        <dsp:cNvSpPr/>
      </dsp:nvSpPr>
      <dsp:spPr>
        <a:xfrm>
          <a:off x="2681844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as many args as possible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Stakeholders</a:t>
          </a:r>
        </a:p>
      </dsp:txBody>
      <dsp:txXfrm>
        <a:off x="2681844" y="2095844"/>
        <a:ext cx="2315392" cy="2292468"/>
      </dsp:txXfrm>
    </dsp:sp>
    <dsp:sp modelId="{170D0F68-6912-4C7B-9E47-E117DB1C569E}">
      <dsp:nvSpPr>
        <dsp:cNvPr id="0" name=""/>
        <dsp:cNvSpPr/>
      </dsp:nvSpPr>
      <dsp:spPr>
        <a:xfrm>
          <a:off x="5360085" y="793436"/>
          <a:ext cx="2894240" cy="115769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10-13: filter</a:t>
          </a:r>
        </a:p>
      </dsp:txBody>
      <dsp:txXfrm>
        <a:off x="5938933" y="793436"/>
        <a:ext cx="1736544" cy="1157696"/>
      </dsp:txXfrm>
    </dsp:sp>
    <dsp:sp modelId="{DA9FEDC0-AE21-401E-88BE-5C3BAF60FF15}">
      <dsp:nvSpPr>
        <dsp:cNvPr id="0" name=""/>
        <dsp:cNvSpPr/>
      </dsp:nvSpPr>
      <dsp:spPr>
        <a:xfrm>
          <a:off x="5360085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Are your args plausible in real world? </a:t>
          </a:r>
          <a:r>
            <a:rPr lang="hu-HU" sz="2600" b="1" kern="1200" dirty="0">
              <a:sym typeface="Wingdings" panose="05000000000000000000" pitchFamily="2" charset="2"/>
            </a:rPr>
            <a:t> possible 1-liner rebutts? </a:t>
          </a:r>
        </a:p>
      </dsp:txBody>
      <dsp:txXfrm>
        <a:off x="5360085" y="2095844"/>
        <a:ext cx="2315392" cy="2292468"/>
      </dsp:txXfrm>
    </dsp:sp>
    <dsp:sp modelId="{DAD4EDED-6CD4-498C-8108-9A9379C429ED}">
      <dsp:nvSpPr>
        <dsp:cNvPr id="0" name=""/>
        <dsp:cNvSpPr/>
      </dsp:nvSpPr>
      <dsp:spPr>
        <a:xfrm>
          <a:off x="8038326" y="793436"/>
          <a:ext cx="2894240" cy="115769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14-15: structure</a:t>
          </a:r>
        </a:p>
      </dsp:txBody>
      <dsp:txXfrm>
        <a:off x="8617174" y="793436"/>
        <a:ext cx="1736544" cy="1157696"/>
      </dsp:txXfrm>
    </dsp:sp>
    <dsp:sp modelId="{0639F8C6-E673-452F-A05C-3FB04F3A1BCB}">
      <dsp:nvSpPr>
        <dsp:cNvPr id="0" name=""/>
        <dsp:cNvSpPr/>
      </dsp:nvSpPr>
      <dsp:spPr>
        <a:xfrm>
          <a:off x="8038326" y="2095844"/>
          <a:ext cx="2315392" cy="229246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Clear logical progression?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600" b="1" kern="1200" dirty="0"/>
            <a:t>Muscle-memory: debating is a sport </a:t>
          </a:r>
        </a:p>
      </dsp:txBody>
      <dsp:txXfrm>
        <a:off x="8038326" y="2095844"/>
        <a:ext cx="2315392" cy="2292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2E6A-66BD-45D6-BF9C-F1CFE7932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5C176-6DD1-4F64-8861-3C381B23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59D1-D14D-433E-8CD2-91BC3F6A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5959-53B5-428D-A2E5-393423E5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A75C-0287-4DE0-AB80-86806A0B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20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A63C-4553-4FAD-9B43-B7784E7F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162E-5685-4E9F-8D2F-92698AA2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73D7-149E-46C4-837C-F2ED5605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7038-85DC-4FAA-8DFE-DA0B130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B47C-A8BC-4616-9718-9B630B6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93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D9BEF-9450-4C3D-903F-4147855C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292BF-8F49-4879-B72D-0809F095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27F3-806B-4EAA-BE85-A2C5102E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4D91-D607-4530-B131-1320756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88D7-D298-4B2B-8B69-9DC12790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554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3D5A-3F15-40A8-BD60-90C29FF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2FB5-240D-4C18-89F7-4B2CBC82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E363-B033-4F88-AEBE-A844B7BF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A6B-5AA8-4786-88B1-C4486583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74F2-75BB-4455-98DF-5207F480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63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3C23-98D2-412D-B1BB-4CC2216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6623-F27E-4F81-8376-D7C7F8FD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5FB3-F3CC-49C6-839A-143003BE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C01B-9EDF-4C4B-95FB-18A5A0C8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C08D-520F-484E-B22B-154223CD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9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9920-EF72-449A-B0C7-00F59B9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8AC4-738F-40F6-A914-5CD09D4F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F804C-F46E-4F24-BC7A-123C85BF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AE34-EE72-49F2-ADE1-C2CC723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03B68-9FF1-40FF-9327-33EBA5D8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D80-CB81-46E1-8C61-C22A445E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1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550F-6A2D-4562-A5F1-A77AB2DA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BD21-7717-4329-83C3-3DAF3CC1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6561E-3405-4770-A3BB-65A6D4FD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0E8A-6E13-403D-9410-A5C7C0809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26CF-C842-481A-A698-8BC44AC0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B0B08-D6CE-4668-ABC9-5BF2AA19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B938-2A9F-4254-B37E-736D46E8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F9992-359D-45BD-B93C-4C52DE5A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8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CD5-63D2-4B08-932B-D7838EE2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2A3D2-B3C9-4663-AA6B-47D582F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A8D0B-ECE1-4DFE-9587-4A336483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92B92-7E5C-45B8-95ED-83252586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14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92BB5-2C4E-476B-B2C9-21DC2CD9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F9D13-2420-4CF2-A9BE-52672DD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AB731-5697-4697-9087-02B0127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375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9640-3C4A-41AA-B4F3-173EC4E8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383B-1C38-4383-BD3D-AA351633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1B63B-6D8C-499E-A1DB-9EF50667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92D68-A27D-4AC2-97D2-BD340CE9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38039-313F-4FC6-91DD-C5DCD6B9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13D3-D50E-403B-AF7B-57CB948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22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B995-FF2A-4317-8952-1BD5901E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799B-0687-4D16-8F05-FDA0B79EF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B2BF-74A8-44FF-9F79-28369BCB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C7FE-9AC9-4036-9C04-8978A6E5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4EB9-1877-4979-8ABC-5D4674A1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C4C3-D40B-4D69-BA5F-A0E9BCE2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20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1235E-2D5E-4A78-81D2-2B1C5AE5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F2C-30BB-4B19-A068-6B2933C5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97C0-8CFE-44FD-9ACB-1A8750B8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25D3-105F-49DA-9032-03A7B68EBAFC}" type="datetimeFigureOut">
              <a:rPr lang="en-AU" smtClean="0"/>
              <a:t>12/04/2021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647C-BD8F-4020-8A58-3268C5BAD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36D6-83BE-4093-B535-95388612D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7ABC-DB15-4F3C-8EBA-6CE7B83A175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65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t0hWJwB4M" TargetMode="External"/><Relationship Id="rId2" Type="http://schemas.openxmlformats.org/officeDocument/2006/relationships/hyperlink" Target="https://www.youtube.com/watch?v=GtISV17Pc6Q&amp;list=PLYpgvIfkOnWvFK9nDbkLqaP46sX2P-nZY&amp;index=4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/>
              <a:t>Debate Club </a:t>
            </a:r>
            <a:r>
              <a:rPr lang="hu-HU"/>
              <a:t>#10: Preparation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hu-HU"/>
              <a:t>András Meleg: 11 April 2021</a:t>
            </a:r>
            <a:endParaRPr lang="en-US" dirty="0"/>
          </a:p>
        </p:txBody>
      </p:sp>
      <p:pic>
        <p:nvPicPr>
          <p:cNvPr id="2050" name="Picture 2" descr="Preparation is the key to success – Inspirational Leader">
            <a:extLst>
              <a:ext uri="{FF2B5EF4-FFF2-40B4-BE49-F238E27FC236}">
                <a16:creationId xmlns:a16="http://schemas.microsoft.com/office/drawing/2014/main" id="{65369718-8C2C-4A05-B268-0C4B058F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4" y="1031042"/>
            <a:ext cx="5458816" cy="25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Straight Connector 7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3 Conversations Inc.| Planning vs. Preparation">
            <a:extLst>
              <a:ext uri="{FF2B5EF4-FFF2-40B4-BE49-F238E27FC236}">
                <a16:creationId xmlns:a16="http://schemas.microsoft.com/office/drawing/2014/main" id="{7CC8D8A5-B85C-4043-BC0B-69646C5D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450" y="894573"/>
            <a:ext cx="5458813" cy="2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7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End of the debate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7E3E2-D796-4095-AC0E-5357A0246BAF}"/>
              </a:ext>
            </a:extLst>
          </p:cNvPr>
          <p:cNvSpPr/>
          <p:nvPr/>
        </p:nvSpPr>
        <p:spPr>
          <a:xfrm rot="16200000">
            <a:off x="2173773" y="5180755"/>
            <a:ext cx="588005" cy="101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59A90-FE25-465D-AFBC-478DCC14DF37}"/>
              </a:ext>
            </a:extLst>
          </p:cNvPr>
          <p:cNvSpPr/>
          <p:nvPr/>
        </p:nvSpPr>
        <p:spPr>
          <a:xfrm>
            <a:off x="1486752" y="5395913"/>
            <a:ext cx="458052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D9D9A-C518-497B-A2E1-C25C3C21F0B7}"/>
              </a:ext>
            </a:extLst>
          </p:cNvPr>
          <p:cNvSpPr/>
          <p:nvPr/>
        </p:nvSpPr>
        <p:spPr>
          <a:xfrm>
            <a:off x="1958615" y="5972175"/>
            <a:ext cx="1018323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0CAAF-DD2B-4D76-A361-7252516BF3C5}"/>
              </a:ext>
            </a:extLst>
          </p:cNvPr>
          <p:cNvSpPr/>
          <p:nvPr/>
        </p:nvSpPr>
        <p:spPr>
          <a:xfrm>
            <a:off x="8920186" y="2592505"/>
            <a:ext cx="1185839" cy="787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B1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CC09D-180B-4353-9B69-28F159F4BF98}"/>
              </a:ext>
            </a:extLst>
          </p:cNvPr>
          <p:cNvSpPr/>
          <p:nvPr/>
        </p:nvSpPr>
        <p:spPr>
          <a:xfrm>
            <a:off x="8495799" y="2592505"/>
            <a:ext cx="424387" cy="139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B2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5C3BEA-7BDA-4F3D-9B4B-38F4C9347E97}"/>
              </a:ext>
            </a:extLst>
          </p:cNvPr>
          <p:cNvSpPr/>
          <p:nvPr/>
        </p:nvSpPr>
        <p:spPr>
          <a:xfrm>
            <a:off x="8920186" y="3359216"/>
            <a:ext cx="1185839" cy="627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12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460CAAF-DD2B-4D76-A361-7252516BF3C5}"/>
              </a:ext>
            </a:extLst>
          </p:cNvPr>
          <p:cNvSpPr/>
          <p:nvPr/>
        </p:nvSpPr>
        <p:spPr>
          <a:xfrm>
            <a:off x="5198443" y="3229541"/>
            <a:ext cx="1185839" cy="787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B1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CC09D-180B-4353-9B69-28F159F4BF98}"/>
              </a:ext>
            </a:extLst>
          </p:cNvPr>
          <p:cNvSpPr/>
          <p:nvPr/>
        </p:nvSpPr>
        <p:spPr>
          <a:xfrm>
            <a:off x="4774056" y="3229541"/>
            <a:ext cx="424387" cy="139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B2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5C3BEA-7BDA-4F3D-9B4B-38F4C9347E97}"/>
              </a:ext>
            </a:extLst>
          </p:cNvPr>
          <p:cNvSpPr/>
          <p:nvPr/>
        </p:nvSpPr>
        <p:spPr>
          <a:xfrm>
            <a:off x="5198443" y="3996252"/>
            <a:ext cx="1185839" cy="6271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B3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575" y="365125"/>
            <a:ext cx="508635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hu-HU" b="1" dirty="0"/>
              <a:t>II: End of the debate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3574783" y="187256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7E3E2-D796-4095-AC0E-5357A0246BAF}"/>
              </a:ext>
            </a:extLst>
          </p:cNvPr>
          <p:cNvSpPr/>
          <p:nvPr/>
        </p:nvSpPr>
        <p:spPr>
          <a:xfrm rot="16200000">
            <a:off x="5581117" y="3213843"/>
            <a:ext cx="588005" cy="101832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59A90-FE25-465D-AFBC-478DCC14DF37}"/>
              </a:ext>
            </a:extLst>
          </p:cNvPr>
          <p:cNvSpPr/>
          <p:nvPr/>
        </p:nvSpPr>
        <p:spPr>
          <a:xfrm>
            <a:off x="4894096" y="3429001"/>
            <a:ext cx="458052" cy="97631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D9D9A-C518-497B-A2E1-C25C3C21F0B7}"/>
              </a:ext>
            </a:extLst>
          </p:cNvPr>
          <p:cNvSpPr/>
          <p:nvPr/>
        </p:nvSpPr>
        <p:spPr>
          <a:xfrm>
            <a:off x="5365959" y="4005263"/>
            <a:ext cx="1018323" cy="4000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2D16F-3EFB-4775-9150-8F2451B7DEFA}"/>
              </a:ext>
            </a:extLst>
          </p:cNvPr>
          <p:cNvSpPr txBox="1"/>
          <p:nvPr/>
        </p:nvSpPr>
        <p:spPr>
          <a:xfrm>
            <a:off x="2675823" y="1200319"/>
            <a:ext cx="2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How</a:t>
            </a:r>
            <a:r>
              <a:rPr lang="hu-HU" dirty="0"/>
              <a:t> </a:t>
            </a:r>
            <a:r>
              <a:rPr lang="hu-HU" b="1" dirty="0"/>
              <a:t>important</a:t>
            </a:r>
            <a:r>
              <a:rPr lang="hu-HU" dirty="0"/>
              <a:t>?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9C02E-9AE7-4081-B9EB-DF06AF5268F6}"/>
              </a:ext>
            </a:extLst>
          </p:cNvPr>
          <p:cNvSpPr txBox="1"/>
          <p:nvPr/>
        </p:nvSpPr>
        <p:spPr>
          <a:xfrm>
            <a:off x="7101840" y="4868780"/>
            <a:ext cx="27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How true?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87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633D-67EB-4878-A5DB-AAD0287C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16"/>
            <a:ext cx="10515600" cy="721895"/>
          </a:xfrm>
          <a:solidFill>
            <a:srgbClr val="008080"/>
          </a:solidFill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III: Relation to real-life debates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A5D7D8-E95F-4CD7-9F46-5237B10E9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227986"/>
              </p:ext>
            </p:extLst>
          </p:nvPr>
        </p:nvGraphicFramePr>
        <p:xfrm>
          <a:off x="838200" y="1174917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8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DD4F-DF63-48AD-9A6B-CE95958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hu-HU" dirty="0"/>
              <a:t>IV: The Ultra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E04-AEFF-45CC-AA9F-9A9B16BD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05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DD4F-DF63-48AD-9A6B-CE95958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hu-HU" dirty="0"/>
              <a:t>IV: The Ultra-standard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E04-AEFF-45CC-AA9F-9A9B16BD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29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DD4F-DF63-48AD-9A6B-CE95958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hu-HU" b="1" dirty="0"/>
              <a:t>IV: The Ultra-standard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460326-E52F-4C73-8808-994CB39B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886782"/>
              </p:ext>
            </p:extLst>
          </p:nvPr>
        </p:nvGraphicFramePr>
        <p:xfrm>
          <a:off x="544362" y="1963553"/>
          <a:ext cx="11103276" cy="3906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04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DD4F-DF63-48AD-9A6B-CE95958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pPr algn="ctr"/>
            <a:r>
              <a:rPr lang="hu-HU" b="1" dirty="0"/>
              <a:t>THW ban political conversations at family gatherings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460326-E52F-4C73-8808-994CB39B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935545"/>
              </p:ext>
            </p:extLst>
          </p:nvPr>
        </p:nvGraphicFramePr>
        <p:xfrm>
          <a:off x="544362" y="1963553"/>
          <a:ext cx="11103276" cy="3906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91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3A7-B8CD-4D0E-8FB8-BD49A30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202130"/>
            <a:ext cx="10515600" cy="7377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dirty="0"/>
              <a:t>V: Bramble-Style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D2F7A-31FF-44AC-B54C-FD4723AD0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993198"/>
              </p:ext>
            </p:extLst>
          </p:nvPr>
        </p:nvGraphicFramePr>
        <p:xfrm>
          <a:off x="623769" y="1142048"/>
          <a:ext cx="10936171" cy="51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3A7-B8CD-4D0E-8FB8-BD49A30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202130"/>
            <a:ext cx="10515600" cy="7377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dirty="0"/>
              <a:t>V: Bramble-Style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D2F7A-31FF-44AC-B54C-FD4723AD0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06851"/>
              </p:ext>
            </p:extLst>
          </p:nvPr>
        </p:nvGraphicFramePr>
        <p:xfrm>
          <a:off x="924827" y="275774"/>
          <a:ext cx="10936171" cy="51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2AAA67-3847-4D4B-A7DC-7028CC968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765664"/>
              </p:ext>
            </p:extLst>
          </p:nvPr>
        </p:nvGraphicFramePr>
        <p:xfrm>
          <a:off x="924828" y="4533840"/>
          <a:ext cx="10936170" cy="25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352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3A7-B8CD-4D0E-8FB8-BD49A30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73555"/>
            <a:ext cx="10515600" cy="7377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hu-HU" b="1" dirty="0"/>
              <a:t>THW ban zoos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D2F7A-31FF-44AC-B54C-FD4723AD0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672769"/>
              </p:ext>
            </p:extLst>
          </p:nvPr>
        </p:nvGraphicFramePr>
        <p:xfrm>
          <a:off x="924827" y="275774"/>
          <a:ext cx="10936171" cy="51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2AAA67-3847-4D4B-A7DC-7028CC968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115121"/>
              </p:ext>
            </p:extLst>
          </p:nvPr>
        </p:nvGraphicFramePr>
        <p:xfrm>
          <a:off x="924828" y="4533840"/>
          <a:ext cx="10936170" cy="25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208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1245127"/>
          </a:xfrm>
        </p:spPr>
        <p:txBody>
          <a:bodyPr anchor="ctr">
            <a:normAutofit/>
          </a:bodyPr>
          <a:lstStyle/>
          <a:p>
            <a:r>
              <a:rPr lang="hu-HU" sz="5400" dirty="0"/>
              <a:t>Overview</a:t>
            </a:r>
            <a:endParaRPr lang="en-US" sz="54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A3A0A21D-76A3-4A33-8B05-E46BEC62F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1502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86EA33-2715-4370-9ADC-C0D7E1B13C89}"/>
              </a:ext>
            </a:extLst>
          </p:cNvPr>
          <p:cNvSpPr txBox="1"/>
          <p:nvPr/>
        </p:nvSpPr>
        <p:spPr>
          <a:xfrm>
            <a:off x="196705" y="3542153"/>
            <a:ext cx="3628646" cy="646331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II, VII, VIII, IX: </a:t>
            </a:r>
          </a:p>
          <a:p>
            <a:r>
              <a:rPr lang="hu-HU" b="1" dirty="0"/>
              <a:t>Debate &amp; strategy</a:t>
            </a:r>
            <a:endParaRPr lang="en-A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CD77-977E-47BE-B75B-EF10B7FC118B}"/>
              </a:ext>
            </a:extLst>
          </p:cNvPr>
          <p:cNvSpPr txBox="1"/>
          <p:nvPr/>
        </p:nvSpPr>
        <p:spPr>
          <a:xfrm>
            <a:off x="196705" y="2249633"/>
            <a:ext cx="3628646" cy="646331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I, III: Real-life execution of workshop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D4DFF-8328-482D-AB17-9B594E1F1D07}"/>
              </a:ext>
            </a:extLst>
          </p:cNvPr>
          <p:cNvSpPr txBox="1"/>
          <p:nvPr/>
        </p:nvSpPr>
        <p:spPr>
          <a:xfrm>
            <a:off x="197001" y="4834531"/>
            <a:ext cx="362834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IV, V, VI: preparation strategies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7F26-4730-4F7D-AC87-8C6BBE02BC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hu-HU" b="1" dirty="0"/>
              <a:t>V: Bramble-style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FB6256-75F3-4B09-B6FE-C96B77430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41907"/>
              </p:ext>
            </p:extLst>
          </p:nvPr>
        </p:nvGraphicFramePr>
        <p:xfrm>
          <a:off x="900898" y="1337911"/>
          <a:ext cx="10390204" cy="5342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7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3A7-B8CD-4D0E-8FB8-BD49A30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404261"/>
            <a:ext cx="10515600" cy="737787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Closing teams Bramble-style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D2F7A-31FF-44AC-B54C-FD4723AD0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90537"/>
              </p:ext>
            </p:extLst>
          </p:nvPr>
        </p:nvGraphicFramePr>
        <p:xfrm>
          <a:off x="623769" y="1142048"/>
          <a:ext cx="10936171" cy="51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65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3A7-B8CD-4D0E-8FB8-BD49A30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202130"/>
            <a:ext cx="10515600" cy="737787"/>
          </a:xfrm>
          <a:solidFill>
            <a:srgbClr val="FF00FF"/>
          </a:solidFill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highlight>
                  <a:srgbClr val="FF00FF"/>
                </a:highlight>
              </a:rPr>
              <a:t>VI: 4-pillar strategy: a game of trust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D2F7A-31FF-44AC-B54C-FD4723AD0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83173"/>
              </p:ext>
            </p:extLst>
          </p:nvPr>
        </p:nvGraphicFramePr>
        <p:xfrm>
          <a:off x="623769" y="1142048"/>
          <a:ext cx="10936171" cy="51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8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5007-BF3B-446C-8A76-66FB70E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VI: THW introduce a compulsary cycling license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57A3E-0808-41E3-888C-CCC393733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37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51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FF50-4E06-4CA6-8470-8353A800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87" y="129116"/>
            <a:ext cx="2284436" cy="655153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/>
              <a:t>Timers</a:t>
            </a:r>
            <a:endParaRPr lang="en-AU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C0BCA8-FA32-4AFC-9B44-BFF1664FB7A8}"/>
              </a:ext>
            </a:extLst>
          </p:cNvPr>
          <p:cNvGrpSpPr/>
          <p:nvPr/>
        </p:nvGrpSpPr>
        <p:grpSpPr>
          <a:xfrm>
            <a:off x="1737616" y="1228662"/>
            <a:ext cx="10165141" cy="710479"/>
            <a:chOff x="193302" y="2859890"/>
            <a:chExt cx="9457611" cy="11382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ECFCB5-3FD5-482B-9CB8-35AA5595EB82}"/>
                </a:ext>
              </a:extLst>
            </p:cNvPr>
            <p:cNvSpPr/>
            <p:nvPr/>
          </p:nvSpPr>
          <p:spPr>
            <a:xfrm>
              <a:off x="193302" y="2859890"/>
              <a:ext cx="635267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F643F9-6773-40F5-9A17-58105DEEF8A5}"/>
                </a:ext>
              </a:extLst>
            </p:cNvPr>
            <p:cNvSpPr/>
            <p:nvPr/>
          </p:nvSpPr>
          <p:spPr>
            <a:xfrm>
              <a:off x="814744" y="2859907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2EFA92-B9F6-487C-A6BD-A2B0E50A56D4}"/>
                </a:ext>
              </a:extLst>
            </p:cNvPr>
            <p:cNvSpPr/>
            <p:nvPr/>
          </p:nvSpPr>
          <p:spPr>
            <a:xfrm>
              <a:off x="1463051" y="2859907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6A7914-1CA0-4A2A-976E-F961274090BC}"/>
                </a:ext>
              </a:extLst>
            </p:cNvPr>
            <p:cNvSpPr/>
            <p:nvPr/>
          </p:nvSpPr>
          <p:spPr>
            <a:xfrm>
              <a:off x="2111358" y="2859906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8BF23-F687-4499-90AA-4AC43C63CA9F}"/>
                </a:ext>
              </a:extLst>
            </p:cNvPr>
            <p:cNvSpPr/>
            <p:nvPr/>
          </p:nvSpPr>
          <p:spPr>
            <a:xfrm>
              <a:off x="2732800" y="2859899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E9665D-25BA-4E49-9912-ED278C344E56}"/>
                </a:ext>
              </a:extLst>
            </p:cNvPr>
            <p:cNvSpPr/>
            <p:nvPr/>
          </p:nvSpPr>
          <p:spPr>
            <a:xfrm>
              <a:off x="3373016" y="2859906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309BC4-D44C-4AE5-9143-F15A27EF5ED0}"/>
                </a:ext>
              </a:extLst>
            </p:cNvPr>
            <p:cNvSpPr/>
            <p:nvPr/>
          </p:nvSpPr>
          <p:spPr>
            <a:xfrm>
              <a:off x="4008283" y="2859904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109A29-50C0-4BD2-BEE1-DF02DA70ABEB}"/>
                </a:ext>
              </a:extLst>
            </p:cNvPr>
            <p:cNvSpPr/>
            <p:nvPr/>
          </p:nvSpPr>
          <p:spPr>
            <a:xfrm>
              <a:off x="4643551" y="2859904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7215E4-14E4-4007-8DC2-4FAD929A003A}"/>
                </a:ext>
              </a:extLst>
            </p:cNvPr>
            <p:cNvSpPr/>
            <p:nvPr/>
          </p:nvSpPr>
          <p:spPr>
            <a:xfrm>
              <a:off x="5261772" y="2859898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CC6716-0336-4D93-B048-529F4E044B6B}"/>
                </a:ext>
              </a:extLst>
            </p:cNvPr>
            <p:cNvSpPr/>
            <p:nvPr/>
          </p:nvSpPr>
          <p:spPr>
            <a:xfrm>
              <a:off x="5886437" y="2859893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A7DC4A-8B61-4303-91D2-32001C1358D5}"/>
                </a:ext>
              </a:extLst>
            </p:cNvPr>
            <p:cNvSpPr/>
            <p:nvPr/>
          </p:nvSpPr>
          <p:spPr>
            <a:xfrm>
              <a:off x="6500499" y="2859891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A31564-2AFA-405B-A766-F95635F958D1}"/>
                </a:ext>
              </a:extLst>
            </p:cNvPr>
            <p:cNvSpPr/>
            <p:nvPr/>
          </p:nvSpPr>
          <p:spPr>
            <a:xfrm>
              <a:off x="7114560" y="2859891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A0A5EB-299F-4C03-8001-F354BBF8E23F}"/>
                </a:ext>
              </a:extLst>
            </p:cNvPr>
            <p:cNvSpPr/>
            <p:nvPr/>
          </p:nvSpPr>
          <p:spPr>
            <a:xfrm>
              <a:off x="7760431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0030E0-4588-4E14-B4E9-C3D283D39ACC}"/>
                </a:ext>
              </a:extLst>
            </p:cNvPr>
            <p:cNvSpPr/>
            <p:nvPr/>
          </p:nvSpPr>
          <p:spPr>
            <a:xfrm>
              <a:off x="8377302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A02300-9FEE-4B40-BED5-547B97466269}"/>
                </a:ext>
              </a:extLst>
            </p:cNvPr>
            <p:cNvSpPr/>
            <p:nvPr/>
          </p:nvSpPr>
          <p:spPr>
            <a:xfrm>
              <a:off x="9015645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31A540-CBF1-49A0-A8B0-319C1580444F}"/>
              </a:ext>
            </a:extLst>
          </p:cNvPr>
          <p:cNvGrpSpPr/>
          <p:nvPr/>
        </p:nvGrpSpPr>
        <p:grpSpPr>
          <a:xfrm>
            <a:off x="1737616" y="4427157"/>
            <a:ext cx="10165141" cy="710479"/>
            <a:chOff x="193302" y="2859890"/>
            <a:chExt cx="9457611" cy="11382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EABB09-06C0-4A9D-888A-E9172DED243F}"/>
                </a:ext>
              </a:extLst>
            </p:cNvPr>
            <p:cNvSpPr/>
            <p:nvPr/>
          </p:nvSpPr>
          <p:spPr>
            <a:xfrm>
              <a:off x="193302" y="2859890"/>
              <a:ext cx="635267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67EF8E-E08E-44AD-92E3-695B6647BDD7}"/>
                </a:ext>
              </a:extLst>
            </p:cNvPr>
            <p:cNvSpPr/>
            <p:nvPr/>
          </p:nvSpPr>
          <p:spPr>
            <a:xfrm>
              <a:off x="814744" y="2859907"/>
              <a:ext cx="635268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B5F3124-7025-4108-84C5-3A9BFA6EEED5}"/>
                </a:ext>
              </a:extLst>
            </p:cNvPr>
            <p:cNvSpPr/>
            <p:nvPr/>
          </p:nvSpPr>
          <p:spPr>
            <a:xfrm>
              <a:off x="1463051" y="2859907"/>
              <a:ext cx="635268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F1DDF85-A5CB-4AD2-9C0A-A65628DAEC27}"/>
                </a:ext>
              </a:extLst>
            </p:cNvPr>
            <p:cNvSpPr/>
            <p:nvPr/>
          </p:nvSpPr>
          <p:spPr>
            <a:xfrm>
              <a:off x="2111358" y="2859906"/>
              <a:ext cx="635268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D7BD60-4C9B-42E5-9E93-BE935F7D058F}"/>
                </a:ext>
              </a:extLst>
            </p:cNvPr>
            <p:cNvSpPr/>
            <p:nvPr/>
          </p:nvSpPr>
          <p:spPr>
            <a:xfrm>
              <a:off x="2732800" y="2859899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BF7CA6-B8D8-4C5E-81EF-190448C76166}"/>
                </a:ext>
              </a:extLst>
            </p:cNvPr>
            <p:cNvSpPr/>
            <p:nvPr/>
          </p:nvSpPr>
          <p:spPr>
            <a:xfrm>
              <a:off x="3362413" y="2859906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259373-F4C5-491A-9737-8A4FC789F4E4}"/>
                </a:ext>
              </a:extLst>
            </p:cNvPr>
            <p:cNvSpPr/>
            <p:nvPr/>
          </p:nvSpPr>
          <p:spPr>
            <a:xfrm>
              <a:off x="3997680" y="2859905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DF4C9A-9E27-4B3C-BA99-54FBCD3F3219}"/>
                </a:ext>
              </a:extLst>
            </p:cNvPr>
            <p:cNvSpPr/>
            <p:nvPr/>
          </p:nvSpPr>
          <p:spPr>
            <a:xfrm>
              <a:off x="4632948" y="2859904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CE3EF3-7E5F-4292-9BCC-9450BF8255AC}"/>
                </a:ext>
              </a:extLst>
            </p:cNvPr>
            <p:cNvSpPr/>
            <p:nvPr/>
          </p:nvSpPr>
          <p:spPr>
            <a:xfrm>
              <a:off x="5251169" y="2859898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A7A967-CF6F-497C-80C2-CAF189132DC6}"/>
                </a:ext>
              </a:extLst>
            </p:cNvPr>
            <p:cNvSpPr/>
            <p:nvPr/>
          </p:nvSpPr>
          <p:spPr>
            <a:xfrm>
              <a:off x="5875834" y="2859892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AC7363-184D-4174-9A5E-C1EF91905EDE}"/>
                </a:ext>
              </a:extLst>
            </p:cNvPr>
            <p:cNvSpPr/>
            <p:nvPr/>
          </p:nvSpPr>
          <p:spPr>
            <a:xfrm>
              <a:off x="6500499" y="2859891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7A14C8-C895-4A6E-9DFB-8D7C8C5FADDE}"/>
                </a:ext>
              </a:extLst>
            </p:cNvPr>
            <p:cNvSpPr/>
            <p:nvPr/>
          </p:nvSpPr>
          <p:spPr>
            <a:xfrm>
              <a:off x="7114560" y="2859891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54B757-BFF5-43DE-A85E-DFC87FF3C54E}"/>
                </a:ext>
              </a:extLst>
            </p:cNvPr>
            <p:cNvSpPr/>
            <p:nvPr/>
          </p:nvSpPr>
          <p:spPr>
            <a:xfrm>
              <a:off x="7760431" y="2859890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832527-6E09-41C0-A322-616B566CB3B9}"/>
                </a:ext>
              </a:extLst>
            </p:cNvPr>
            <p:cNvSpPr/>
            <p:nvPr/>
          </p:nvSpPr>
          <p:spPr>
            <a:xfrm>
              <a:off x="8377302" y="2859890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218F82-B6ED-4EBE-B2EF-AB872C45E966}"/>
                </a:ext>
              </a:extLst>
            </p:cNvPr>
            <p:cNvSpPr/>
            <p:nvPr/>
          </p:nvSpPr>
          <p:spPr>
            <a:xfrm>
              <a:off x="9015645" y="2859890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43356A-6477-49C2-802D-51139A828E49}"/>
              </a:ext>
            </a:extLst>
          </p:cNvPr>
          <p:cNvGrpSpPr/>
          <p:nvPr/>
        </p:nvGrpSpPr>
        <p:grpSpPr>
          <a:xfrm>
            <a:off x="1737616" y="2827903"/>
            <a:ext cx="10165141" cy="710479"/>
            <a:chOff x="193302" y="2859890"/>
            <a:chExt cx="9457611" cy="113820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DA16999-FA30-491F-AC72-07289729BAA5}"/>
                </a:ext>
              </a:extLst>
            </p:cNvPr>
            <p:cNvSpPr/>
            <p:nvPr/>
          </p:nvSpPr>
          <p:spPr>
            <a:xfrm>
              <a:off x="193302" y="2859890"/>
              <a:ext cx="635267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C0472B6-3EA2-4914-A353-83958F9AFEF9}"/>
                </a:ext>
              </a:extLst>
            </p:cNvPr>
            <p:cNvSpPr/>
            <p:nvPr/>
          </p:nvSpPr>
          <p:spPr>
            <a:xfrm>
              <a:off x="814744" y="2859907"/>
              <a:ext cx="635268" cy="11381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3ACC964-C0F7-44C5-AF5E-F237DB97AFA0}"/>
                </a:ext>
              </a:extLst>
            </p:cNvPr>
            <p:cNvSpPr/>
            <p:nvPr/>
          </p:nvSpPr>
          <p:spPr>
            <a:xfrm>
              <a:off x="1463051" y="2859907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26B397-386D-461C-9274-61C64C52BAE2}"/>
                </a:ext>
              </a:extLst>
            </p:cNvPr>
            <p:cNvSpPr/>
            <p:nvPr/>
          </p:nvSpPr>
          <p:spPr>
            <a:xfrm>
              <a:off x="2111358" y="2859906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46C088-E4A8-4E1B-A646-6962B9E6A799}"/>
                </a:ext>
              </a:extLst>
            </p:cNvPr>
            <p:cNvSpPr/>
            <p:nvPr/>
          </p:nvSpPr>
          <p:spPr>
            <a:xfrm>
              <a:off x="2732800" y="2859899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93D9A4-DA36-4B30-8CE2-FBAF6A44F6C7}"/>
                </a:ext>
              </a:extLst>
            </p:cNvPr>
            <p:cNvSpPr/>
            <p:nvPr/>
          </p:nvSpPr>
          <p:spPr>
            <a:xfrm>
              <a:off x="3362413" y="2859906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C2ECDA8-E962-4540-A682-573B07376D8C}"/>
                </a:ext>
              </a:extLst>
            </p:cNvPr>
            <p:cNvSpPr/>
            <p:nvPr/>
          </p:nvSpPr>
          <p:spPr>
            <a:xfrm>
              <a:off x="3997680" y="2859905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D5F6964-4A07-402A-9177-38B6AFA50752}"/>
                </a:ext>
              </a:extLst>
            </p:cNvPr>
            <p:cNvSpPr/>
            <p:nvPr/>
          </p:nvSpPr>
          <p:spPr>
            <a:xfrm>
              <a:off x="4632948" y="2859904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F5F534-7132-4FA4-90B6-E79452E4F514}"/>
                </a:ext>
              </a:extLst>
            </p:cNvPr>
            <p:cNvSpPr/>
            <p:nvPr/>
          </p:nvSpPr>
          <p:spPr>
            <a:xfrm>
              <a:off x="5251169" y="2859898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ED9467-F154-412F-B3A7-8AECDE152878}"/>
                </a:ext>
              </a:extLst>
            </p:cNvPr>
            <p:cNvSpPr/>
            <p:nvPr/>
          </p:nvSpPr>
          <p:spPr>
            <a:xfrm>
              <a:off x="5875834" y="2859892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506C7E-AE6D-42C2-AEDB-F4BED6FB39A1}"/>
                </a:ext>
              </a:extLst>
            </p:cNvPr>
            <p:cNvSpPr/>
            <p:nvPr/>
          </p:nvSpPr>
          <p:spPr>
            <a:xfrm>
              <a:off x="6500499" y="2859891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85E727-CC41-47D5-BD17-3A3F3966010D}"/>
                </a:ext>
              </a:extLst>
            </p:cNvPr>
            <p:cNvSpPr/>
            <p:nvPr/>
          </p:nvSpPr>
          <p:spPr>
            <a:xfrm>
              <a:off x="7114560" y="2859891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5DA92D-C551-4C8B-A106-8C95C3190C85}"/>
                </a:ext>
              </a:extLst>
            </p:cNvPr>
            <p:cNvSpPr/>
            <p:nvPr/>
          </p:nvSpPr>
          <p:spPr>
            <a:xfrm>
              <a:off x="7760431" y="2859890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B716D67-BBEF-420C-82A8-E1A463D52C16}"/>
                </a:ext>
              </a:extLst>
            </p:cNvPr>
            <p:cNvSpPr/>
            <p:nvPr/>
          </p:nvSpPr>
          <p:spPr>
            <a:xfrm>
              <a:off x="8377302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F904A50-61C5-4F08-8BAA-91C6B8E3C537}"/>
                </a:ext>
              </a:extLst>
            </p:cNvPr>
            <p:cNvSpPr/>
            <p:nvPr/>
          </p:nvSpPr>
          <p:spPr>
            <a:xfrm>
              <a:off x="9015645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8B9454B-D5CA-44CC-97CC-AE8E5BEF41C3}"/>
              </a:ext>
            </a:extLst>
          </p:cNvPr>
          <p:cNvGrpSpPr/>
          <p:nvPr/>
        </p:nvGrpSpPr>
        <p:grpSpPr>
          <a:xfrm>
            <a:off x="1737616" y="6026398"/>
            <a:ext cx="10165141" cy="710481"/>
            <a:chOff x="193302" y="2859888"/>
            <a:chExt cx="9457611" cy="113820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5AF909-63A1-4C30-A0CD-46B9348EF14C}"/>
                </a:ext>
              </a:extLst>
            </p:cNvPr>
            <p:cNvSpPr/>
            <p:nvPr/>
          </p:nvSpPr>
          <p:spPr>
            <a:xfrm>
              <a:off x="193302" y="2859890"/>
              <a:ext cx="635267" cy="11381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4DCFC49-11D8-40B2-947C-7213055F8595}"/>
                </a:ext>
              </a:extLst>
            </p:cNvPr>
            <p:cNvSpPr/>
            <p:nvPr/>
          </p:nvSpPr>
          <p:spPr>
            <a:xfrm>
              <a:off x="814744" y="2859907"/>
              <a:ext cx="635268" cy="11381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DCAF09-C760-4826-8B34-E762949C6463}"/>
                </a:ext>
              </a:extLst>
            </p:cNvPr>
            <p:cNvSpPr/>
            <p:nvPr/>
          </p:nvSpPr>
          <p:spPr>
            <a:xfrm>
              <a:off x="1463051" y="2859907"/>
              <a:ext cx="635268" cy="11381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14D1761-BB7F-4929-8935-E58BE8141863}"/>
                </a:ext>
              </a:extLst>
            </p:cNvPr>
            <p:cNvSpPr/>
            <p:nvPr/>
          </p:nvSpPr>
          <p:spPr>
            <a:xfrm>
              <a:off x="2111358" y="2859906"/>
              <a:ext cx="635268" cy="11381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FFBA4FE-7A13-4893-B388-0973B3785AED}"/>
                </a:ext>
              </a:extLst>
            </p:cNvPr>
            <p:cNvSpPr/>
            <p:nvPr/>
          </p:nvSpPr>
          <p:spPr>
            <a:xfrm>
              <a:off x="2732800" y="2859899"/>
              <a:ext cx="635268" cy="11381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06414FF-41BA-432C-BAE1-782FA723148B}"/>
                </a:ext>
              </a:extLst>
            </p:cNvPr>
            <p:cNvSpPr/>
            <p:nvPr/>
          </p:nvSpPr>
          <p:spPr>
            <a:xfrm>
              <a:off x="3362413" y="2859906"/>
              <a:ext cx="635268" cy="11381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11AFD1-3247-48A6-98FA-8C4E7A10C3A5}"/>
                </a:ext>
              </a:extLst>
            </p:cNvPr>
            <p:cNvSpPr/>
            <p:nvPr/>
          </p:nvSpPr>
          <p:spPr>
            <a:xfrm>
              <a:off x="3997680" y="2859888"/>
              <a:ext cx="635268" cy="11381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113A72-01A6-4F91-AFE1-143D49F01FDB}"/>
                </a:ext>
              </a:extLst>
            </p:cNvPr>
            <p:cNvSpPr/>
            <p:nvPr/>
          </p:nvSpPr>
          <p:spPr>
            <a:xfrm>
              <a:off x="4632948" y="2859904"/>
              <a:ext cx="635268" cy="11381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968E4-69F0-479F-AAF7-43A1F9D888C2}"/>
                </a:ext>
              </a:extLst>
            </p:cNvPr>
            <p:cNvSpPr/>
            <p:nvPr/>
          </p:nvSpPr>
          <p:spPr>
            <a:xfrm>
              <a:off x="5251169" y="2859898"/>
              <a:ext cx="635268" cy="11381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59B0F2D-17C1-4DCF-A990-199F91A9FB0B}"/>
                </a:ext>
              </a:extLst>
            </p:cNvPr>
            <p:cNvSpPr/>
            <p:nvPr/>
          </p:nvSpPr>
          <p:spPr>
            <a:xfrm>
              <a:off x="5875834" y="2859892"/>
              <a:ext cx="635268" cy="11381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9610CA-4289-4C85-8D03-E166E62D510A}"/>
                </a:ext>
              </a:extLst>
            </p:cNvPr>
            <p:cNvSpPr/>
            <p:nvPr/>
          </p:nvSpPr>
          <p:spPr>
            <a:xfrm>
              <a:off x="6500499" y="2859891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ECBE23-AD9D-4B52-B567-28594C2F68A4}"/>
                </a:ext>
              </a:extLst>
            </p:cNvPr>
            <p:cNvSpPr/>
            <p:nvPr/>
          </p:nvSpPr>
          <p:spPr>
            <a:xfrm>
              <a:off x="7114560" y="2859891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29E5BF-9577-424E-B3EA-E6F95AAA22AB}"/>
                </a:ext>
              </a:extLst>
            </p:cNvPr>
            <p:cNvSpPr/>
            <p:nvPr/>
          </p:nvSpPr>
          <p:spPr>
            <a:xfrm>
              <a:off x="7760431" y="2859889"/>
              <a:ext cx="635268" cy="1138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1337EBC-1616-479E-ACAA-72BBB58376C2}"/>
                </a:ext>
              </a:extLst>
            </p:cNvPr>
            <p:cNvSpPr/>
            <p:nvPr/>
          </p:nvSpPr>
          <p:spPr>
            <a:xfrm>
              <a:off x="8377302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3048C8A-1393-4342-A142-53FDD4DE11D0}"/>
                </a:ext>
              </a:extLst>
            </p:cNvPr>
            <p:cNvSpPr/>
            <p:nvPr/>
          </p:nvSpPr>
          <p:spPr>
            <a:xfrm>
              <a:off x="9015645" y="2859890"/>
              <a:ext cx="635268" cy="113818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7EAB9A-FAA2-4988-9BD4-E4D93B3E208B}"/>
                </a:ext>
              </a:extLst>
            </p:cNvPr>
            <p:cNvSpPr/>
            <p:nvPr/>
          </p:nvSpPr>
          <p:spPr>
            <a:xfrm>
              <a:off x="7140715" y="2859890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8DAD781-426A-45C0-AE9F-1FA9D8C4D10E}"/>
                </a:ext>
              </a:extLst>
            </p:cNvPr>
            <p:cNvSpPr/>
            <p:nvPr/>
          </p:nvSpPr>
          <p:spPr>
            <a:xfrm>
              <a:off x="7786586" y="2859888"/>
              <a:ext cx="635268" cy="113818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B6FB7FE-B6C0-4337-B409-EE4BF0BD5062}"/>
              </a:ext>
            </a:extLst>
          </p:cNvPr>
          <p:cNvSpPr txBox="1"/>
          <p:nvPr/>
        </p:nvSpPr>
        <p:spPr>
          <a:xfrm>
            <a:off x="221300" y="1399230"/>
            <a:ext cx="10684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Ultra</a:t>
            </a:r>
            <a:endParaRPr lang="en-AU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CFFEBE-B5A5-49AF-B359-876C72EA7918}"/>
              </a:ext>
            </a:extLst>
          </p:cNvPr>
          <p:cNvSpPr txBox="1"/>
          <p:nvPr/>
        </p:nvSpPr>
        <p:spPr>
          <a:xfrm>
            <a:off x="221300" y="2827903"/>
            <a:ext cx="106840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Bramble</a:t>
            </a:r>
            <a:r>
              <a:rPr lang="hu-HU" dirty="0"/>
              <a:t> </a:t>
            </a:r>
            <a:r>
              <a:rPr lang="hu-HU" b="1" dirty="0"/>
              <a:t>Opening</a:t>
            </a:r>
            <a:endParaRPr lang="en-AU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A4FF1A-FF14-444D-8823-F7EBBD55553B}"/>
              </a:ext>
            </a:extLst>
          </p:cNvPr>
          <p:cNvSpPr txBox="1"/>
          <p:nvPr/>
        </p:nvSpPr>
        <p:spPr>
          <a:xfrm>
            <a:off x="221300" y="4509056"/>
            <a:ext cx="1068404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Bramble</a:t>
            </a:r>
            <a:r>
              <a:rPr lang="hu-HU" b="1" dirty="0"/>
              <a:t> </a:t>
            </a:r>
            <a:r>
              <a:rPr lang="hu-HU" b="1" dirty="0">
                <a:solidFill>
                  <a:schemeClr val="bg1"/>
                </a:solidFill>
              </a:rPr>
              <a:t>Closing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09F3C0-C4C6-43AB-A804-ABDE79F73C32}"/>
              </a:ext>
            </a:extLst>
          </p:cNvPr>
          <p:cNvSpPr txBox="1"/>
          <p:nvPr/>
        </p:nvSpPr>
        <p:spPr>
          <a:xfrm>
            <a:off x="221300" y="6313672"/>
            <a:ext cx="1366363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4 pillars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A99DFA9-BC52-4E2A-8246-EB49A4B08597}"/>
              </a:ext>
            </a:extLst>
          </p:cNvPr>
          <p:cNvSpPr/>
          <p:nvPr/>
        </p:nvSpPr>
        <p:spPr>
          <a:xfrm>
            <a:off x="4808491" y="105106"/>
            <a:ext cx="1181839" cy="8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Arg. Gen.</a:t>
            </a:r>
            <a:endParaRPr lang="en-AU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F6D8F-63B8-41C5-AE9E-7B4EFA683471}"/>
              </a:ext>
            </a:extLst>
          </p:cNvPr>
          <p:cNvSpPr/>
          <p:nvPr/>
        </p:nvSpPr>
        <p:spPr>
          <a:xfrm>
            <a:off x="9518054" y="117261"/>
            <a:ext cx="1181842" cy="867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filter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3A8302-545E-4B12-B1B3-64C175E16FEB}"/>
              </a:ext>
            </a:extLst>
          </p:cNvPr>
          <p:cNvSpPr/>
          <p:nvPr/>
        </p:nvSpPr>
        <p:spPr>
          <a:xfrm>
            <a:off x="10875262" y="110109"/>
            <a:ext cx="1181842" cy="8677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structure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DDCBC5-5487-4F6B-9C45-DCB411AC170F}"/>
              </a:ext>
            </a:extLst>
          </p:cNvPr>
          <p:cNvSpPr/>
          <p:nvPr/>
        </p:nvSpPr>
        <p:spPr>
          <a:xfrm>
            <a:off x="3309694" y="117261"/>
            <a:ext cx="1181842" cy="867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Spirit</a:t>
            </a:r>
            <a:endParaRPr lang="en-AU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D3EDF2-C1BB-4B19-8CE1-6F22C724EA17}"/>
              </a:ext>
            </a:extLst>
          </p:cNvPr>
          <p:cNvSpPr/>
          <p:nvPr/>
        </p:nvSpPr>
        <p:spPr>
          <a:xfrm>
            <a:off x="6345223" y="110109"/>
            <a:ext cx="1181842" cy="867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separate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E398443-6ACC-45E3-AC1A-C6F5765AD13B}"/>
              </a:ext>
            </a:extLst>
          </p:cNvPr>
          <p:cNvSpPr/>
          <p:nvPr/>
        </p:nvSpPr>
        <p:spPr>
          <a:xfrm>
            <a:off x="7856658" y="117260"/>
            <a:ext cx="1181842" cy="8677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catchup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3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1EB9-B919-41C2-90CC-4AEBA7F5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79"/>
            <a:ext cx="10515600" cy="845429"/>
          </a:xfrm>
        </p:spPr>
        <p:txBody>
          <a:bodyPr/>
          <a:lstStyle/>
          <a:p>
            <a:pPr algn="ctr"/>
            <a:r>
              <a:rPr lang="hu-HU" b="1" dirty="0"/>
              <a:t>VII: Notemaking technique</a:t>
            </a:r>
            <a:endParaRPr lang="en-AU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D03B96-5B33-467B-9944-B713C94DB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74707"/>
              </p:ext>
            </p:extLst>
          </p:nvPr>
        </p:nvGraphicFramePr>
        <p:xfrm>
          <a:off x="501584" y="1074208"/>
          <a:ext cx="11096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3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4C62-C890-41A4-AC8F-72D9CB74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06" y="162994"/>
            <a:ext cx="11000607" cy="886159"/>
          </a:xfrm>
        </p:spPr>
        <p:txBody>
          <a:bodyPr/>
          <a:lstStyle/>
          <a:p>
            <a:pPr algn="ctr"/>
            <a:r>
              <a:rPr lang="hu-HU" b="1" dirty="0"/>
              <a:t>VIII: Preparation: life-preparation</a:t>
            </a:r>
            <a:endParaRPr lang="en-AU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22F2C6-3E2A-4802-A76A-AAB5CD51E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218531"/>
              </p:ext>
            </p:extLst>
          </p:nvPr>
        </p:nvGraphicFramePr>
        <p:xfrm>
          <a:off x="472706" y="1193533"/>
          <a:ext cx="11000606" cy="539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6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0 Million Kurds">
            <a:extLst>
              <a:ext uri="{FF2B5EF4-FFF2-40B4-BE49-F238E27FC236}">
                <a16:creationId xmlns:a16="http://schemas.microsoft.com/office/drawing/2014/main" id="{8B0A9CCF-FEC4-4E82-8CAE-2D718D3E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91238"/>
            <a:ext cx="7971354" cy="39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5B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B0077-D5C6-490A-932D-505D49A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Arguments in case-file? 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2899B725-A013-45EE-AEFE-966147BB8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667520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2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782D4-556A-4D97-918A-95DFA26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Btw fuck you Adobe Flash Player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B38767-A37A-4537-9576-7534E76A0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0" r="8663" b="2"/>
          <a:stretch/>
        </p:blipFill>
        <p:spPr>
          <a:xfrm>
            <a:off x="320040" y="493577"/>
            <a:ext cx="5455917" cy="36259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7F100-49DD-49B3-AB0F-3DD56832B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" r="10937" b="1"/>
          <a:stretch/>
        </p:blipFill>
        <p:spPr>
          <a:xfrm>
            <a:off x="6416043" y="528227"/>
            <a:ext cx="5455917" cy="355664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F7F35C-DE60-4714-923A-2B6DC17B2D66}"/>
              </a:ext>
            </a:extLst>
          </p:cNvPr>
          <p:cNvSpPr txBox="1"/>
          <p:nvPr/>
        </p:nvSpPr>
        <p:spPr>
          <a:xfrm>
            <a:off x="8874493" y="1886552"/>
            <a:ext cx="1299410" cy="33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5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A5B5-93DC-411A-B646-FCFE78A421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Task: what are the hot topics these days? 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B72A-8428-445C-9E24-A26BD111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44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F7EDEA10-087E-4352-A848-7D9888DC6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C1144-40BA-430F-AA91-F7295D5C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2090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team would you rather be? </a:t>
            </a:r>
          </a:p>
        </p:txBody>
      </p:sp>
      <p:pic>
        <p:nvPicPr>
          <p:cNvPr id="1030" name="Picture 6" descr="May be an image of 1 person">
            <a:extLst>
              <a:ext uri="{FF2B5EF4-FFF2-40B4-BE49-F238E27FC236}">
                <a16:creationId xmlns:a16="http://schemas.microsoft.com/office/drawing/2014/main" id="{39519D61-9A19-4BBA-9B52-2E0DDCE5E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r="21874" b="-3"/>
          <a:stretch/>
        </p:blipFill>
        <p:spPr bwMode="auto">
          <a:xfrm>
            <a:off x="510365" y="400051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2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0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y be an image of 2 people and people smiling">
            <a:extLst>
              <a:ext uri="{FF2B5EF4-FFF2-40B4-BE49-F238E27FC236}">
                <a16:creationId xmlns:a16="http://schemas.microsoft.com/office/drawing/2014/main" id="{EDD7B44B-AE48-46C5-ACF0-285F64990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r="28162" b="-3"/>
          <a:stretch/>
        </p:blipFill>
        <p:spPr bwMode="auto">
          <a:xfrm>
            <a:off x="4333556" y="400051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5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2 people">
            <a:extLst>
              <a:ext uri="{FF2B5EF4-FFF2-40B4-BE49-F238E27FC236}">
                <a16:creationId xmlns:a16="http://schemas.microsoft.com/office/drawing/2014/main" id="{09309173-8980-42E7-93FB-85B13CF64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r="22932" b="-3"/>
          <a:stretch/>
        </p:blipFill>
        <p:spPr bwMode="auto">
          <a:xfrm>
            <a:off x="8156747" y="400052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sketch line">
            <a:extLst>
              <a:ext uri="{FF2B5EF4-FFF2-40B4-BE49-F238E27FC236}">
                <a16:creationId xmlns:a16="http://schemas.microsoft.com/office/drawing/2014/main" id="{605D77EC-B84E-48F8-9EC4-93E851C0F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551232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A5B5-93DC-411A-B646-FCFE78A421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Task: what are the hot topics these days? 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B72A-8428-445C-9E24-A26BD111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Covid + vaccines</a:t>
            </a:r>
          </a:p>
          <a:p>
            <a:r>
              <a:rPr lang="hu-HU" dirty="0"/>
              <a:t>Global warming</a:t>
            </a:r>
          </a:p>
          <a:p>
            <a:r>
              <a:rPr lang="hu-HU" dirty="0"/>
              <a:t>Russia &amp; Ukraine: NATO, US Foreign Policy, Russian Foreign Policy</a:t>
            </a:r>
          </a:p>
          <a:p>
            <a:r>
              <a:rPr lang="hu-HU" dirty="0"/>
              <a:t>Etc.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563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89CE-52AF-4899-B331-62F83BABF2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Sources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5B48-BD60-422F-B9E7-7DE2D01C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Workshop by Daniel Bramble on </a:t>
            </a:r>
            <a:r>
              <a:rPr lang="hu-HU" i="1" dirty="0"/>
              <a:t>Preparation and adapting: </a:t>
            </a:r>
            <a:r>
              <a:rPr lang="hu-HU" dirty="0">
                <a:hlinkClick r:id="rId2"/>
              </a:rPr>
              <a:t>https://www.youtube.com/watch?v=GtISV17Pc6Q&amp;list=PLYpgvIfkOnWvFK9nDbkLqaP46sX2P-nZY&amp;index=48</a:t>
            </a:r>
            <a:endParaRPr lang="hu-HU" dirty="0"/>
          </a:p>
          <a:p>
            <a:r>
              <a:rPr lang="hu-HU" dirty="0"/>
              <a:t>Workshop by Amanda Moorghen on </a:t>
            </a:r>
            <a:r>
              <a:rPr lang="hu-HU" i="1" dirty="0"/>
              <a:t>Preparing for EUDC: </a:t>
            </a:r>
            <a:r>
              <a:rPr lang="en-AU" dirty="0">
                <a:hlinkClick r:id="rId3"/>
              </a:rPr>
              <a:t>https://www.youtube.com/watch?v=JUt0hWJwB4M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377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3E0C-0EC7-4668-9174-C5C3E384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0848975" cy="1325563"/>
          </a:xfrm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IX: What to keep in mind during today’s Debate? 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C878-6ED2-4AF2-B530-75AAC4DD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225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hu-HU" dirty="0"/>
              <a:t>Choose a strategy: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hu-HU" dirty="0">
                <a:highlight>
                  <a:srgbClr val="FFC000"/>
                </a:highlight>
              </a:rPr>
              <a:t>ultra</a:t>
            </a:r>
            <a:r>
              <a:rPr lang="hu-HU" dirty="0"/>
              <a:t>, </a:t>
            </a:r>
          </a:p>
          <a:p>
            <a:pPr marL="971550" lvl="1" indent="-514350">
              <a:buFont typeface="+mj-lt"/>
              <a:buAutoNum type="alphaLcParenR"/>
            </a:pPr>
            <a:r>
              <a:rPr lang="hu-HU" dirty="0">
                <a:highlight>
                  <a:srgbClr val="C0C0C0"/>
                </a:highlight>
              </a:rPr>
              <a:t>Brumble, </a:t>
            </a:r>
          </a:p>
          <a:p>
            <a:pPr marL="971550" lvl="1" indent="-514350">
              <a:buFont typeface="+mj-lt"/>
              <a:buAutoNum type="alphaLcParenR"/>
            </a:pPr>
            <a:r>
              <a:rPr lang="hu-HU" dirty="0">
                <a:highlight>
                  <a:srgbClr val="FF00FF"/>
                </a:highlight>
              </a:rPr>
              <a:t>4</a:t>
            </a:r>
            <a:r>
              <a:rPr lang="hu-HU" dirty="0">
                <a:solidFill>
                  <a:schemeClr val="bg1"/>
                </a:solidFill>
                <a:highlight>
                  <a:srgbClr val="FF00FF"/>
                </a:highlight>
              </a:rPr>
              <a:t> pillar strat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Choose a teammate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Think about how notemaking technique is effective with your choosen strategy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Ready, set: go! </a:t>
            </a:r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AE293-0258-4E1D-9BA3-C846574417FB}"/>
              </a:ext>
            </a:extLst>
          </p:cNvPr>
          <p:cNvCxnSpPr/>
          <p:nvPr/>
        </p:nvCxnSpPr>
        <p:spPr>
          <a:xfrm>
            <a:off x="8820150" y="2914650"/>
            <a:ext cx="0" cy="317182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2BF8B4-03CE-4DFB-B16F-E194AF66D119}"/>
              </a:ext>
            </a:extLst>
          </p:cNvPr>
          <p:cNvCxnSpPr>
            <a:cxnSpLocks/>
          </p:cNvCxnSpPr>
          <p:nvPr/>
        </p:nvCxnSpPr>
        <p:spPr>
          <a:xfrm>
            <a:off x="7222331" y="4467225"/>
            <a:ext cx="31956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8A370F-2BD3-43E8-BD7B-5444A87F523F}"/>
              </a:ext>
            </a:extLst>
          </p:cNvPr>
          <p:cNvSpPr txBox="1"/>
          <p:nvPr/>
        </p:nvSpPr>
        <p:spPr>
          <a:xfrm>
            <a:off x="6448425" y="24574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Opening Government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2BBD-576E-4AD8-848D-1A080B5F1330}"/>
              </a:ext>
            </a:extLst>
          </p:cNvPr>
          <p:cNvSpPr txBox="1"/>
          <p:nvPr/>
        </p:nvSpPr>
        <p:spPr>
          <a:xfrm>
            <a:off x="8943975" y="239077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Opening Opposition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294B0-755C-4CD0-AFBA-716248A17375}"/>
              </a:ext>
            </a:extLst>
          </p:cNvPr>
          <p:cNvSpPr txBox="1"/>
          <p:nvPr/>
        </p:nvSpPr>
        <p:spPr>
          <a:xfrm>
            <a:off x="9496425" y="5717143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Closing Opposition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A38CF-3747-45A1-8C7E-B1F15E6FC21F}"/>
              </a:ext>
            </a:extLst>
          </p:cNvPr>
          <p:cNvSpPr txBox="1"/>
          <p:nvPr/>
        </p:nvSpPr>
        <p:spPr>
          <a:xfrm>
            <a:off x="6367463" y="5738337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Closing Government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00B04-09EA-46BA-B8AE-7F2346CB323E}"/>
              </a:ext>
            </a:extLst>
          </p:cNvPr>
          <p:cNvSpPr txBox="1"/>
          <p:nvPr/>
        </p:nvSpPr>
        <p:spPr>
          <a:xfrm>
            <a:off x="6953250" y="3152775"/>
            <a:ext cx="12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Peter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D4547-FC0B-4E21-B5AE-B8BA2BE7A8EE}"/>
              </a:ext>
            </a:extLst>
          </p:cNvPr>
          <p:cNvSpPr txBox="1"/>
          <p:nvPr/>
        </p:nvSpPr>
        <p:spPr>
          <a:xfrm>
            <a:off x="9429754" y="3217308"/>
            <a:ext cx="123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Gyuri, Kristina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D8C67-8FA3-41D2-841A-8BD70C52C5AC}"/>
              </a:ext>
            </a:extLst>
          </p:cNvPr>
          <p:cNvSpPr txBox="1"/>
          <p:nvPr/>
        </p:nvSpPr>
        <p:spPr>
          <a:xfrm>
            <a:off x="9496425" y="5010150"/>
            <a:ext cx="131444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Ruben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F9BED-1D60-4E2A-800C-9A0DDDF46FEA}"/>
              </a:ext>
            </a:extLst>
          </p:cNvPr>
          <p:cNvSpPr txBox="1"/>
          <p:nvPr/>
        </p:nvSpPr>
        <p:spPr>
          <a:xfrm>
            <a:off x="7067550" y="4667250"/>
            <a:ext cx="155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Andris, Ádám</a:t>
            </a:r>
          </a:p>
        </p:txBody>
      </p:sp>
    </p:spTree>
    <p:extLst>
      <p:ext uri="{BB962C8B-B14F-4D97-AF65-F5344CB8AC3E}">
        <p14:creationId xmlns:p14="http://schemas.microsoft.com/office/powerpoint/2010/main" val="355411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99BD-6192-44D5-B8A4-C1439CF8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solidFill>
            <a:srgbClr val="ED7D31"/>
          </a:solidFill>
        </p:spPr>
        <p:txBody>
          <a:bodyPr/>
          <a:lstStyle/>
          <a:p>
            <a:r>
              <a:rPr lang="hu-HU" b="1" dirty="0"/>
              <a:t>Our last few debate motions: 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6C44-E1A6-40F6-992E-226B7443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March 22: This House Regrets the 2004 and since (South)-Eastern expansion of the European Union. </a:t>
            </a:r>
          </a:p>
          <a:p>
            <a:r>
              <a:rPr lang="hu-HU" sz="3600" dirty="0"/>
              <a:t>March 29: This House Would implement a direct democracy application.</a:t>
            </a:r>
          </a:p>
          <a:p>
            <a:r>
              <a:rPr lang="hu-HU" sz="3600" dirty="0"/>
              <a:t>April 1: This House Would introduce a road toll in Budapest.</a:t>
            </a:r>
          </a:p>
          <a:p>
            <a:r>
              <a:rPr lang="hu-HU" sz="3600" dirty="0"/>
              <a:t>April 5: This House Would introduce a 50% female quote for higher education spots in traditionally male professions. </a:t>
            </a:r>
          </a:p>
        </p:txBody>
      </p:sp>
    </p:spTree>
    <p:extLst>
      <p:ext uri="{BB962C8B-B14F-4D97-AF65-F5344CB8AC3E}">
        <p14:creationId xmlns:p14="http://schemas.microsoft.com/office/powerpoint/2010/main" val="135669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EC7-8ED5-49DC-B43F-6828CBDB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2" y="134118"/>
            <a:ext cx="11319310" cy="876535"/>
          </a:xfrm>
          <a:solidFill>
            <a:srgbClr val="008080"/>
          </a:solidFill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I: Goals and disclaimers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4F9282-1628-4BEB-A656-DD2826942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815506"/>
              </p:ext>
            </p:extLst>
          </p:nvPr>
        </p:nvGraphicFramePr>
        <p:xfrm>
          <a:off x="442762" y="1299411"/>
          <a:ext cx="11319310" cy="542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0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Why is it important? 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5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Why is it important? 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839DF-A982-4568-9C1C-D1418E5C9AD0}"/>
              </a:ext>
            </a:extLst>
          </p:cNvPr>
          <p:cNvSpPr/>
          <p:nvPr/>
        </p:nvSpPr>
        <p:spPr>
          <a:xfrm>
            <a:off x="1466850" y="4851133"/>
            <a:ext cx="689209" cy="152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4B3A2-7512-4797-A376-8979B4D758C2}"/>
              </a:ext>
            </a:extLst>
          </p:cNvPr>
          <p:cNvSpPr/>
          <p:nvPr/>
        </p:nvSpPr>
        <p:spPr>
          <a:xfrm>
            <a:off x="2341897" y="5506522"/>
            <a:ext cx="1018323" cy="86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BDDC-553A-46DF-92F9-35064F2EA080}"/>
              </a:ext>
            </a:extLst>
          </p:cNvPr>
          <p:cNvSpPr/>
          <p:nvPr/>
        </p:nvSpPr>
        <p:spPr>
          <a:xfrm>
            <a:off x="3546057" y="3811604"/>
            <a:ext cx="458051" cy="256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pic>
        <p:nvPicPr>
          <p:cNvPr id="4098" name="Picture 2" descr="Alexandria Ocasio-Cortez: It's Not Personal. It's Cultural">
            <a:extLst>
              <a:ext uri="{FF2B5EF4-FFF2-40B4-BE49-F238E27FC236}">
                <a16:creationId xmlns:a16="http://schemas.microsoft.com/office/drawing/2014/main" id="{08D37A12-96FB-4F58-9719-9C16FFB4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89" y="3067367"/>
            <a:ext cx="2678498" cy="17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2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Why is it important? 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839DF-A982-4568-9C1C-D1418E5C9AD0}"/>
              </a:ext>
            </a:extLst>
          </p:cNvPr>
          <p:cNvSpPr/>
          <p:nvPr/>
        </p:nvSpPr>
        <p:spPr>
          <a:xfrm>
            <a:off x="1466851" y="5395913"/>
            <a:ext cx="458052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4B3A2-7512-4797-A376-8979B4D758C2}"/>
              </a:ext>
            </a:extLst>
          </p:cNvPr>
          <p:cNvSpPr/>
          <p:nvPr/>
        </p:nvSpPr>
        <p:spPr>
          <a:xfrm>
            <a:off x="2341897" y="6002894"/>
            <a:ext cx="1018323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BDDC-553A-46DF-92F9-35064F2EA080}"/>
              </a:ext>
            </a:extLst>
          </p:cNvPr>
          <p:cNvSpPr/>
          <p:nvPr/>
        </p:nvSpPr>
        <p:spPr>
          <a:xfrm>
            <a:off x="3546057" y="5395913"/>
            <a:ext cx="458051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E99B68-044D-4514-822F-7386E5A2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51" y="3243263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9E11C-C7D2-480C-B7E2-64D80970827F}"/>
              </a:ext>
            </a:extLst>
          </p:cNvPr>
          <p:cNvSpPr txBox="1"/>
          <p:nvPr/>
        </p:nvSpPr>
        <p:spPr>
          <a:xfrm>
            <a:off x="4437246" y="3113307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Refutation bulldozer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66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Why is it important? 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839DF-A982-4568-9C1C-D1418E5C9AD0}"/>
              </a:ext>
            </a:extLst>
          </p:cNvPr>
          <p:cNvSpPr/>
          <p:nvPr/>
        </p:nvSpPr>
        <p:spPr>
          <a:xfrm>
            <a:off x="1466851" y="5395913"/>
            <a:ext cx="458052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4B3A2-7512-4797-A376-8979B4D758C2}"/>
              </a:ext>
            </a:extLst>
          </p:cNvPr>
          <p:cNvSpPr/>
          <p:nvPr/>
        </p:nvSpPr>
        <p:spPr>
          <a:xfrm>
            <a:off x="2341897" y="6002894"/>
            <a:ext cx="1018323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BDDC-553A-46DF-92F9-35064F2EA080}"/>
              </a:ext>
            </a:extLst>
          </p:cNvPr>
          <p:cNvSpPr/>
          <p:nvPr/>
        </p:nvSpPr>
        <p:spPr>
          <a:xfrm>
            <a:off x="3546057" y="5395913"/>
            <a:ext cx="458051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69612-85B6-4D26-803C-E7D6252C530A}"/>
              </a:ext>
            </a:extLst>
          </p:cNvPr>
          <p:cNvSpPr/>
          <p:nvPr/>
        </p:nvSpPr>
        <p:spPr>
          <a:xfrm>
            <a:off x="8970745" y="2571750"/>
            <a:ext cx="1135280" cy="1672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B1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7911D-BA4D-4930-8264-CB2FE0A6ADE1}"/>
              </a:ext>
            </a:extLst>
          </p:cNvPr>
          <p:cNvSpPr/>
          <p:nvPr/>
        </p:nvSpPr>
        <p:spPr>
          <a:xfrm>
            <a:off x="8364354" y="2571747"/>
            <a:ext cx="424387" cy="27125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B2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8F717-790E-43DB-88CC-6EEA90F0FBB7}"/>
              </a:ext>
            </a:extLst>
          </p:cNvPr>
          <p:cNvSpPr/>
          <p:nvPr/>
        </p:nvSpPr>
        <p:spPr>
          <a:xfrm>
            <a:off x="6096000" y="2592505"/>
            <a:ext cx="2136909" cy="46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B3</a:t>
            </a:r>
            <a:endParaRPr lang="en-AU" dirty="0"/>
          </a:p>
        </p:txBody>
      </p:sp>
      <p:pic>
        <p:nvPicPr>
          <p:cNvPr id="3074" name="Picture 2" descr="What's wrong with America? I debate Ben Shapiro. - Vox">
            <a:extLst>
              <a:ext uri="{FF2B5EF4-FFF2-40B4-BE49-F238E27FC236}">
                <a16:creationId xmlns:a16="http://schemas.microsoft.com/office/drawing/2014/main" id="{F2D0F318-1F4C-4D4E-9B3B-58386E86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12" y="3181802"/>
            <a:ext cx="288036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9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16C-E2E7-42B3-8256-42D086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hu-HU" b="1" dirty="0"/>
              <a:t>II: Why is it important? </a:t>
            </a:r>
            <a:endParaRPr lang="en-AU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68FA63-4318-438B-8783-40426A763C37}"/>
              </a:ext>
            </a:extLst>
          </p:cNvPr>
          <p:cNvCxnSpPr>
            <a:cxnSpLocks/>
          </p:cNvCxnSpPr>
          <p:nvPr/>
        </p:nvCxnSpPr>
        <p:spPr>
          <a:xfrm>
            <a:off x="1466850" y="2771775"/>
            <a:ext cx="4286250" cy="3600450"/>
          </a:xfrm>
          <a:prstGeom prst="bentConnector3">
            <a:avLst>
              <a:gd name="adj1" fmla="val 0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D795E9-C3BD-4626-B132-A240188965B5}"/>
              </a:ext>
            </a:extLst>
          </p:cNvPr>
          <p:cNvCxnSpPr>
            <a:cxnSpLocks/>
          </p:cNvCxnSpPr>
          <p:nvPr/>
        </p:nvCxnSpPr>
        <p:spPr>
          <a:xfrm>
            <a:off x="5819775" y="2571750"/>
            <a:ext cx="4286250" cy="3600450"/>
          </a:xfrm>
          <a:prstGeom prst="bentConnector3">
            <a:avLst>
              <a:gd name="adj1" fmla="val 100667"/>
            </a:avLst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4DB794-1098-461C-ABD7-9BBAC13C3C7F}"/>
              </a:ext>
            </a:extLst>
          </p:cNvPr>
          <p:cNvSpPr txBox="1"/>
          <p:nvPr/>
        </p:nvSpPr>
        <p:spPr>
          <a:xfrm>
            <a:off x="405063" y="1925419"/>
            <a:ext cx="293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Impact: </a:t>
            </a:r>
          </a:p>
          <a:p>
            <a:r>
              <a:rPr lang="hu-HU" dirty="0"/>
              <a:t>how important is what I say?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95C9B-64EF-48B4-AB16-5E2EA9249AE7}"/>
              </a:ext>
            </a:extLst>
          </p:cNvPr>
          <p:cNvSpPr txBox="1"/>
          <p:nvPr/>
        </p:nvSpPr>
        <p:spPr>
          <a:xfrm>
            <a:off x="4726004" y="55258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Mechanism: </a:t>
            </a:r>
          </a:p>
          <a:p>
            <a:r>
              <a:rPr lang="hu-HU" dirty="0"/>
              <a:t>how true is what I say?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8BA6A-35DC-4823-88BB-33D660F35F9F}"/>
              </a:ext>
            </a:extLst>
          </p:cNvPr>
          <p:cNvSpPr txBox="1"/>
          <p:nvPr/>
        </p:nvSpPr>
        <p:spPr>
          <a:xfrm>
            <a:off x="0" y="6387584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Government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21966-496F-4214-B613-AE28BED992E5}"/>
              </a:ext>
            </a:extLst>
          </p:cNvPr>
          <p:cNvSpPr txBox="1"/>
          <p:nvPr/>
        </p:nvSpPr>
        <p:spPr>
          <a:xfrm>
            <a:off x="9461634" y="19677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Opposition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839DF-A982-4568-9C1C-D1418E5C9AD0}"/>
              </a:ext>
            </a:extLst>
          </p:cNvPr>
          <p:cNvSpPr/>
          <p:nvPr/>
        </p:nvSpPr>
        <p:spPr>
          <a:xfrm>
            <a:off x="1466851" y="5395913"/>
            <a:ext cx="458052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4B3A2-7512-4797-A376-8979B4D758C2}"/>
              </a:ext>
            </a:extLst>
          </p:cNvPr>
          <p:cNvSpPr/>
          <p:nvPr/>
        </p:nvSpPr>
        <p:spPr>
          <a:xfrm>
            <a:off x="2341897" y="6002894"/>
            <a:ext cx="1018323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BDDC-553A-46DF-92F9-35064F2EA080}"/>
              </a:ext>
            </a:extLst>
          </p:cNvPr>
          <p:cNvSpPr/>
          <p:nvPr/>
        </p:nvSpPr>
        <p:spPr>
          <a:xfrm>
            <a:off x="3546057" y="5395913"/>
            <a:ext cx="458051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A3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69612-85B6-4D26-803C-E7D6252C530A}"/>
              </a:ext>
            </a:extLst>
          </p:cNvPr>
          <p:cNvSpPr/>
          <p:nvPr/>
        </p:nvSpPr>
        <p:spPr>
          <a:xfrm>
            <a:off x="8920186" y="2571750"/>
            <a:ext cx="1185839" cy="787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B1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7911D-BA4D-4930-8264-CB2FE0A6ADE1}"/>
              </a:ext>
            </a:extLst>
          </p:cNvPr>
          <p:cNvSpPr/>
          <p:nvPr/>
        </p:nvSpPr>
        <p:spPr>
          <a:xfrm>
            <a:off x="8364354" y="2571747"/>
            <a:ext cx="424387" cy="139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B2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8F717-790E-43DB-88CC-6EEA90F0FBB7}"/>
              </a:ext>
            </a:extLst>
          </p:cNvPr>
          <p:cNvSpPr/>
          <p:nvPr/>
        </p:nvSpPr>
        <p:spPr>
          <a:xfrm>
            <a:off x="7247823" y="2592505"/>
            <a:ext cx="985086" cy="46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B3</a:t>
            </a:r>
            <a:endParaRPr lang="en-AU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3FDCEE8-2427-4FF3-92A1-4BD7E52E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0951" y="3243263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311318-656E-492A-AB1F-3D8FB4A46986}"/>
              </a:ext>
            </a:extLst>
          </p:cNvPr>
          <p:cNvSpPr txBox="1"/>
          <p:nvPr/>
        </p:nvSpPr>
        <p:spPr>
          <a:xfrm>
            <a:off x="4437246" y="3113307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Refutation bulldozer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32C6E-1D5B-4880-B05E-84335BFE8E2B}"/>
              </a:ext>
            </a:extLst>
          </p:cNvPr>
          <p:cNvSpPr/>
          <p:nvPr/>
        </p:nvSpPr>
        <p:spPr>
          <a:xfrm>
            <a:off x="1466850" y="5411272"/>
            <a:ext cx="458052" cy="97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A1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1E0D4E-E698-4C11-B258-082922CE9926}"/>
              </a:ext>
            </a:extLst>
          </p:cNvPr>
          <p:cNvSpPr/>
          <p:nvPr/>
        </p:nvSpPr>
        <p:spPr>
          <a:xfrm>
            <a:off x="2341896" y="6018253"/>
            <a:ext cx="1018323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3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1358</Words>
  <Application>Microsoft Office PowerPoint</Application>
  <PresentationFormat>Widescreen</PresentationFormat>
  <Paragraphs>279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Debate Club #10: Preparation</vt:lpstr>
      <vt:lpstr>Overview</vt:lpstr>
      <vt:lpstr>Which team would you rather be? </vt:lpstr>
      <vt:lpstr>I: Goals and disclaimers</vt:lpstr>
      <vt:lpstr>II: Why is it important? </vt:lpstr>
      <vt:lpstr>II: Why is it important? </vt:lpstr>
      <vt:lpstr>II: Why is it important? </vt:lpstr>
      <vt:lpstr>II: Why is it important? </vt:lpstr>
      <vt:lpstr>II: Why is it important? </vt:lpstr>
      <vt:lpstr>II: End of the debate</vt:lpstr>
      <vt:lpstr>II: End of the debate</vt:lpstr>
      <vt:lpstr>III: Relation to real-life debates</vt:lpstr>
      <vt:lpstr>IV: The Ultra</vt:lpstr>
      <vt:lpstr>IV: The Ultra-standard</vt:lpstr>
      <vt:lpstr>IV: The Ultra-standard</vt:lpstr>
      <vt:lpstr>THW ban political conversations at family gatherings</vt:lpstr>
      <vt:lpstr>V: Bramble-Style</vt:lpstr>
      <vt:lpstr>V: Bramble-Style</vt:lpstr>
      <vt:lpstr>THW ban zoos</vt:lpstr>
      <vt:lpstr>V: Bramble-style</vt:lpstr>
      <vt:lpstr>Closing teams Bramble-style</vt:lpstr>
      <vt:lpstr>VI: 4-pillar strategy: a game of trust</vt:lpstr>
      <vt:lpstr>VI: THW introduce a compulsary cycling license</vt:lpstr>
      <vt:lpstr>Timers</vt:lpstr>
      <vt:lpstr>VII: Notemaking technique</vt:lpstr>
      <vt:lpstr>VIII: Preparation: life-preparation</vt:lpstr>
      <vt:lpstr>Arguments in case-file? </vt:lpstr>
      <vt:lpstr>Btw fuck you Adobe Flash Player</vt:lpstr>
      <vt:lpstr>Task: what are the hot topics these days? </vt:lpstr>
      <vt:lpstr>Task: what are the hot topics these days? </vt:lpstr>
      <vt:lpstr>Sources</vt:lpstr>
      <vt:lpstr>IX: What to keep in mind during today’s Debate? </vt:lpstr>
      <vt:lpstr>Our last few debate motions: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 Club #10: Preparation</dc:title>
  <dc:creator>Meleg András</dc:creator>
  <cp:lastModifiedBy>Meleg András</cp:lastModifiedBy>
  <cp:revision>41</cp:revision>
  <dcterms:created xsi:type="dcterms:W3CDTF">2021-04-11T14:10:36Z</dcterms:created>
  <dcterms:modified xsi:type="dcterms:W3CDTF">2021-04-12T21:36:04Z</dcterms:modified>
</cp:coreProperties>
</file>