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9" r:id="rId10"/>
    <p:sldId id="278" r:id="rId11"/>
    <p:sldId id="282" r:id="rId12"/>
    <p:sldId id="281" r:id="rId13"/>
    <p:sldId id="283" r:id="rId14"/>
    <p:sldId id="280" r:id="rId15"/>
    <p:sldId id="275" r:id="rId16"/>
    <p:sldId id="284" r:id="rId17"/>
    <p:sldId id="285" r:id="rId18"/>
    <p:sldId id="26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C2B00-A000-4B63-BC6B-BE08972B0E48}" v="38" dt="2022-12-12T15:39:2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03BA4-8D12-445B-937A-8136E83FC03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DB6056-1CF8-43AC-8DE7-6031E188EB2F}">
      <dgm:prSet/>
      <dgm:spPr/>
      <dgm:t>
        <a:bodyPr/>
        <a:lstStyle/>
        <a:p>
          <a:r>
            <a:rPr lang="hu-HU" b="0" i="0" dirty="0"/>
            <a:t>Regresszió</a:t>
          </a:r>
          <a:endParaRPr lang="en-US" dirty="0"/>
        </a:p>
      </dgm:t>
    </dgm:pt>
    <dgm:pt modelId="{B271622D-AE22-46AA-8EA9-B271CF3B50A2}" type="parTrans" cxnId="{3128D5FD-89A0-4395-949A-257D5B6C96FA}">
      <dgm:prSet/>
      <dgm:spPr/>
      <dgm:t>
        <a:bodyPr/>
        <a:lstStyle/>
        <a:p>
          <a:endParaRPr lang="en-US"/>
        </a:p>
      </dgm:t>
    </dgm:pt>
    <dgm:pt modelId="{FFA84387-D232-4FBD-A712-14288E69641C}" type="sibTrans" cxnId="{3128D5FD-89A0-4395-949A-257D5B6C96FA}">
      <dgm:prSet/>
      <dgm:spPr/>
      <dgm:t>
        <a:bodyPr/>
        <a:lstStyle/>
        <a:p>
          <a:endParaRPr lang="en-US"/>
        </a:p>
      </dgm:t>
    </dgm:pt>
    <dgm:pt modelId="{1D972917-CCB4-44BD-A626-DD0D64F118EC}">
      <dgm:prSet/>
      <dgm:spPr/>
      <dgm:t>
        <a:bodyPr/>
        <a:lstStyle/>
        <a:p>
          <a:r>
            <a:rPr lang="hu-HU" b="0" i="0" dirty="0"/>
            <a:t>Főkomponens</a:t>
          </a:r>
          <a:endParaRPr lang="en-US" dirty="0"/>
        </a:p>
      </dgm:t>
    </dgm:pt>
    <dgm:pt modelId="{7AB525AE-1402-49E7-8EB6-4C24A0FE2A9F}" type="parTrans" cxnId="{93899145-FEE6-4C4A-BD4D-49FD36578FB1}">
      <dgm:prSet/>
      <dgm:spPr/>
      <dgm:t>
        <a:bodyPr/>
        <a:lstStyle/>
        <a:p>
          <a:endParaRPr lang="en-US"/>
        </a:p>
      </dgm:t>
    </dgm:pt>
    <dgm:pt modelId="{40F6B614-6391-49BF-9694-E949729AD6C3}" type="sibTrans" cxnId="{93899145-FEE6-4C4A-BD4D-49FD36578FB1}">
      <dgm:prSet/>
      <dgm:spPr/>
      <dgm:t>
        <a:bodyPr/>
        <a:lstStyle/>
        <a:p>
          <a:endParaRPr lang="en-US"/>
        </a:p>
      </dgm:t>
    </dgm:pt>
    <dgm:pt modelId="{E073A4AD-0414-497A-AACF-61C4FFEDFAE3}">
      <dgm:prSet/>
      <dgm:spPr/>
      <dgm:t>
        <a:bodyPr/>
        <a:lstStyle/>
        <a:p>
          <a:r>
            <a:rPr lang="hu-HU" b="0" i="0" dirty="0"/>
            <a:t>Heteroszkedaszticitás</a:t>
          </a:r>
          <a:endParaRPr lang="en-US" dirty="0"/>
        </a:p>
      </dgm:t>
    </dgm:pt>
    <dgm:pt modelId="{3F1F0E66-1EB7-47CD-A157-2821C402F3AA}" type="parTrans" cxnId="{AD8180D7-9F0B-4161-AFA1-7F47784C3D24}">
      <dgm:prSet/>
      <dgm:spPr/>
      <dgm:t>
        <a:bodyPr/>
        <a:lstStyle/>
        <a:p>
          <a:endParaRPr lang="en-US"/>
        </a:p>
      </dgm:t>
    </dgm:pt>
    <dgm:pt modelId="{B4E4DBF1-6A96-4476-BCEA-FC3AD0C38DC7}" type="sibTrans" cxnId="{AD8180D7-9F0B-4161-AFA1-7F47784C3D24}">
      <dgm:prSet/>
      <dgm:spPr/>
      <dgm:t>
        <a:bodyPr/>
        <a:lstStyle/>
        <a:p>
          <a:endParaRPr lang="en-US"/>
        </a:p>
      </dgm:t>
    </dgm:pt>
    <dgm:pt modelId="{D2C34FE4-5D80-4C4A-937A-5C871CB1918B}" type="pres">
      <dgm:prSet presAssocID="{8C503BA4-8D12-445B-937A-8136E83FC03E}" presName="linear" presStyleCnt="0">
        <dgm:presLayoutVars>
          <dgm:animLvl val="lvl"/>
          <dgm:resizeHandles val="exact"/>
        </dgm:presLayoutVars>
      </dgm:prSet>
      <dgm:spPr/>
    </dgm:pt>
    <dgm:pt modelId="{0EF3EE77-840E-4957-9F5C-43DB42A0F577}" type="pres">
      <dgm:prSet presAssocID="{6DDB6056-1CF8-43AC-8DE7-6031E188EB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CA83F9-BE19-4613-AD97-E14F8A82B5A2}" type="pres">
      <dgm:prSet presAssocID="{FFA84387-D232-4FBD-A712-14288E69641C}" presName="spacer" presStyleCnt="0"/>
      <dgm:spPr/>
    </dgm:pt>
    <dgm:pt modelId="{9E049013-C189-487B-9DB4-A6180A4D85CF}" type="pres">
      <dgm:prSet presAssocID="{1D972917-CCB4-44BD-A626-DD0D64F118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89E7DF-83BA-4514-BB73-05BA91069626}" type="pres">
      <dgm:prSet presAssocID="{40F6B614-6391-49BF-9694-E949729AD6C3}" presName="spacer" presStyleCnt="0"/>
      <dgm:spPr/>
    </dgm:pt>
    <dgm:pt modelId="{7B74F107-A620-4B4C-8817-5BB5BB60EF4B}" type="pres">
      <dgm:prSet presAssocID="{E073A4AD-0414-497A-AACF-61C4FFEDFA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834C5F-90B4-4E1F-A21A-30613E1C1A13}" type="presOf" srcId="{6DDB6056-1CF8-43AC-8DE7-6031E188EB2F}" destId="{0EF3EE77-840E-4957-9F5C-43DB42A0F577}" srcOrd="0" destOrd="0" presId="urn:microsoft.com/office/officeart/2005/8/layout/vList2"/>
    <dgm:cxn modelId="{93899145-FEE6-4C4A-BD4D-49FD36578FB1}" srcId="{8C503BA4-8D12-445B-937A-8136E83FC03E}" destId="{1D972917-CCB4-44BD-A626-DD0D64F118EC}" srcOrd="1" destOrd="0" parTransId="{7AB525AE-1402-49E7-8EB6-4C24A0FE2A9F}" sibTransId="{40F6B614-6391-49BF-9694-E949729AD6C3}"/>
    <dgm:cxn modelId="{464A049E-A211-4A32-9E1C-9EBE44AFFC9C}" type="presOf" srcId="{8C503BA4-8D12-445B-937A-8136E83FC03E}" destId="{D2C34FE4-5D80-4C4A-937A-5C871CB1918B}" srcOrd="0" destOrd="0" presId="urn:microsoft.com/office/officeart/2005/8/layout/vList2"/>
    <dgm:cxn modelId="{DC38269F-436F-4B26-B7BA-5EE57081B509}" type="presOf" srcId="{1D972917-CCB4-44BD-A626-DD0D64F118EC}" destId="{9E049013-C189-487B-9DB4-A6180A4D85CF}" srcOrd="0" destOrd="0" presId="urn:microsoft.com/office/officeart/2005/8/layout/vList2"/>
    <dgm:cxn modelId="{2278B8D6-DEBC-4F3B-9C09-2F5E8B4DB509}" type="presOf" srcId="{E073A4AD-0414-497A-AACF-61C4FFEDFAE3}" destId="{7B74F107-A620-4B4C-8817-5BB5BB60EF4B}" srcOrd="0" destOrd="0" presId="urn:microsoft.com/office/officeart/2005/8/layout/vList2"/>
    <dgm:cxn modelId="{AD8180D7-9F0B-4161-AFA1-7F47784C3D24}" srcId="{8C503BA4-8D12-445B-937A-8136E83FC03E}" destId="{E073A4AD-0414-497A-AACF-61C4FFEDFAE3}" srcOrd="2" destOrd="0" parTransId="{3F1F0E66-1EB7-47CD-A157-2821C402F3AA}" sibTransId="{B4E4DBF1-6A96-4476-BCEA-FC3AD0C38DC7}"/>
    <dgm:cxn modelId="{3128D5FD-89A0-4395-949A-257D5B6C96FA}" srcId="{8C503BA4-8D12-445B-937A-8136E83FC03E}" destId="{6DDB6056-1CF8-43AC-8DE7-6031E188EB2F}" srcOrd="0" destOrd="0" parTransId="{B271622D-AE22-46AA-8EA9-B271CF3B50A2}" sibTransId="{FFA84387-D232-4FBD-A712-14288E69641C}"/>
    <dgm:cxn modelId="{02EF8249-95D5-4BB4-A651-8D4339B47C2D}" type="presParOf" srcId="{D2C34FE4-5D80-4C4A-937A-5C871CB1918B}" destId="{0EF3EE77-840E-4957-9F5C-43DB42A0F577}" srcOrd="0" destOrd="0" presId="urn:microsoft.com/office/officeart/2005/8/layout/vList2"/>
    <dgm:cxn modelId="{025EF0A2-BF2F-44FE-83EB-73E82B4148D1}" type="presParOf" srcId="{D2C34FE4-5D80-4C4A-937A-5C871CB1918B}" destId="{0BCA83F9-BE19-4613-AD97-E14F8A82B5A2}" srcOrd="1" destOrd="0" presId="urn:microsoft.com/office/officeart/2005/8/layout/vList2"/>
    <dgm:cxn modelId="{2279F52D-2DDC-4ED7-9414-A16011FADDEA}" type="presParOf" srcId="{D2C34FE4-5D80-4C4A-937A-5C871CB1918B}" destId="{9E049013-C189-487B-9DB4-A6180A4D85CF}" srcOrd="2" destOrd="0" presId="urn:microsoft.com/office/officeart/2005/8/layout/vList2"/>
    <dgm:cxn modelId="{C38519D1-4B48-4AD5-9491-B309462E6688}" type="presParOf" srcId="{D2C34FE4-5D80-4C4A-937A-5C871CB1918B}" destId="{FF89E7DF-83BA-4514-BB73-05BA91069626}" srcOrd="3" destOrd="0" presId="urn:microsoft.com/office/officeart/2005/8/layout/vList2"/>
    <dgm:cxn modelId="{E4D4151C-270C-4B36-B0D1-82A5F9EF2E56}" type="presParOf" srcId="{D2C34FE4-5D80-4C4A-937A-5C871CB1918B}" destId="{7B74F107-A620-4B4C-8817-5BB5BB60EF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605E9-FBC8-42B0-85DE-35ED662393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3467CB7-F275-4696-9459-922D77AD8EAC}">
      <dgm:prSet phldrT="[Text]"/>
      <dgm:spPr/>
      <dgm:t>
        <a:bodyPr/>
        <a:lstStyle/>
        <a:p>
          <a:pPr>
            <a:buFontTx/>
            <a:buChar char="-"/>
          </a:pPr>
          <a:r>
            <a:rPr lang="hu-HU" dirty="0"/>
            <a:t>Csökkenti a heteroszekdaszticitást </a:t>
          </a:r>
          <a:endParaRPr lang="en-AU" dirty="0"/>
        </a:p>
      </dgm:t>
    </dgm:pt>
    <dgm:pt modelId="{608304DB-F498-4B24-987D-8151E7B4FB58}" type="parTrans" cxnId="{0899A116-9D07-4AE1-9B19-D4FEBCF385BD}">
      <dgm:prSet/>
      <dgm:spPr/>
      <dgm:t>
        <a:bodyPr/>
        <a:lstStyle/>
        <a:p>
          <a:endParaRPr lang="en-AU"/>
        </a:p>
      </dgm:t>
    </dgm:pt>
    <dgm:pt modelId="{6A45975A-FF85-45CA-853D-9BF4C513DC77}" type="sibTrans" cxnId="{0899A116-9D07-4AE1-9B19-D4FEBCF385BD}">
      <dgm:prSet/>
      <dgm:spPr/>
      <dgm:t>
        <a:bodyPr/>
        <a:lstStyle/>
        <a:p>
          <a:endParaRPr lang="en-AU"/>
        </a:p>
      </dgm:t>
    </dgm:pt>
    <dgm:pt modelId="{D428E371-A897-4101-B853-1BBC32903114}">
      <dgm:prSet/>
      <dgm:spPr/>
      <dgm:t>
        <a:bodyPr/>
        <a:lstStyle/>
        <a:p>
          <a:r>
            <a:rPr lang="hu-HU"/>
            <a:t>Maximalizálja az információtartalmat</a:t>
          </a:r>
          <a:endParaRPr lang="hu-HU" dirty="0"/>
        </a:p>
      </dgm:t>
    </dgm:pt>
    <dgm:pt modelId="{FD6BFC28-FD31-47E5-838E-FA4F888FEFC2}" type="parTrans" cxnId="{83A9A31E-B044-44B5-AF78-0FBAA2E0B425}">
      <dgm:prSet/>
      <dgm:spPr/>
      <dgm:t>
        <a:bodyPr/>
        <a:lstStyle/>
        <a:p>
          <a:endParaRPr lang="en-AU"/>
        </a:p>
      </dgm:t>
    </dgm:pt>
    <dgm:pt modelId="{C42404EE-2BDC-4B08-B42F-0687D7A40576}" type="sibTrans" cxnId="{83A9A31E-B044-44B5-AF78-0FBAA2E0B425}">
      <dgm:prSet/>
      <dgm:spPr/>
      <dgm:t>
        <a:bodyPr/>
        <a:lstStyle/>
        <a:p>
          <a:endParaRPr lang="en-AU"/>
        </a:p>
      </dgm:t>
    </dgm:pt>
    <dgm:pt modelId="{1B96AD30-98D6-4999-9AB6-A9621579891C}">
      <dgm:prSet/>
      <dgm:spPr/>
      <dgm:t>
        <a:bodyPr/>
        <a:lstStyle/>
        <a:p>
          <a:r>
            <a:rPr lang="hu-HU" dirty="0"/>
            <a:t>Kiegyenlíti a megyék közötti népességkülönbséget</a:t>
          </a:r>
        </a:p>
      </dgm:t>
    </dgm:pt>
    <dgm:pt modelId="{C1420595-A1C1-445E-8E34-3E975A4E6DC1}" type="parTrans" cxnId="{667A9466-2468-475B-AB14-9600109EE0E2}">
      <dgm:prSet/>
      <dgm:spPr/>
      <dgm:t>
        <a:bodyPr/>
        <a:lstStyle/>
        <a:p>
          <a:endParaRPr lang="en-AU"/>
        </a:p>
      </dgm:t>
    </dgm:pt>
    <dgm:pt modelId="{06EA0CA6-C8D7-4577-B93E-FF022BCC4AC0}" type="sibTrans" cxnId="{667A9466-2468-475B-AB14-9600109EE0E2}">
      <dgm:prSet/>
      <dgm:spPr/>
      <dgm:t>
        <a:bodyPr/>
        <a:lstStyle/>
        <a:p>
          <a:endParaRPr lang="en-AU"/>
        </a:p>
      </dgm:t>
    </dgm:pt>
    <dgm:pt modelId="{6A867090-D904-469E-9509-A833BB58C4A9}" type="pres">
      <dgm:prSet presAssocID="{8CD605E9-FBC8-42B0-85DE-35ED662393DB}" presName="linear" presStyleCnt="0">
        <dgm:presLayoutVars>
          <dgm:dir/>
          <dgm:animLvl val="lvl"/>
          <dgm:resizeHandles val="exact"/>
        </dgm:presLayoutVars>
      </dgm:prSet>
      <dgm:spPr/>
    </dgm:pt>
    <dgm:pt modelId="{BC8DED18-AF03-491B-BA9C-0A70B04B5D5E}" type="pres">
      <dgm:prSet presAssocID="{93467CB7-F275-4696-9459-922D77AD8EAC}" presName="parentLin" presStyleCnt="0"/>
      <dgm:spPr/>
    </dgm:pt>
    <dgm:pt modelId="{6C1EA1ED-EDC6-4023-A934-1807B702B110}" type="pres">
      <dgm:prSet presAssocID="{93467CB7-F275-4696-9459-922D77AD8EAC}" presName="parentLeftMargin" presStyleLbl="node1" presStyleIdx="0" presStyleCnt="3"/>
      <dgm:spPr/>
    </dgm:pt>
    <dgm:pt modelId="{B33701F4-AF22-439A-9BB4-66AA6A550427}" type="pres">
      <dgm:prSet presAssocID="{93467CB7-F275-4696-9459-922D77AD8E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18905E-4383-43D1-BA17-77CA490A2333}" type="pres">
      <dgm:prSet presAssocID="{93467CB7-F275-4696-9459-922D77AD8EAC}" presName="negativeSpace" presStyleCnt="0"/>
      <dgm:spPr/>
    </dgm:pt>
    <dgm:pt modelId="{1B242BD0-0E09-4269-8147-F51FAEE1F641}" type="pres">
      <dgm:prSet presAssocID="{93467CB7-F275-4696-9459-922D77AD8EAC}" presName="childText" presStyleLbl="conFgAcc1" presStyleIdx="0" presStyleCnt="3">
        <dgm:presLayoutVars>
          <dgm:bulletEnabled val="1"/>
        </dgm:presLayoutVars>
      </dgm:prSet>
      <dgm:spPr/>
    </dgm:pt>
    <dgm:pt modelId="{1F076D3C-730F-47F7-8039-54D150F6F184}" type="pres">
      <dgm:prSet presAssocID="{6A45975A-FF85-45CA-853D-9BF4C513DC77}" presName="spaceBetweenRectangles" presStyleCnt="0"/>
      <dgm:spPr/>
    </dgm:pt>
    <dgm:pt modelId="{DAF06679-217B-4B36-9BA3-7D69BDE9BF2F}" type="pres">
      <dgm:prSet presAssocID="{D428E371-A897-4101-B853-1BBC32903114}" presName="parentLin" presStyleCnt="0"/>
      <dgm:spPr/>
    </dgm:pt>
    <dgm:pt modelId="{487B6CB4-9144-4E90-B222-9AAD52CF7E50}" type="pres">
      <dgm:prSet presAssocID="{D428E371-A897-4101-B853-1BBC32903114}" presName="parentLeftMargin" presStyleLbl="node1" presStyleIdx="0" presStyleCnt="3"/>
      <dgm:spPr/>
    </dgm:pt>
    <dgm:pt modelId="{FDA13809-42BA-4585-B35A-0C930F06B6FF}" type="pres">
      <dgm:prSet presAssocID="{D428E371-A897-4101-B853-1BBC329031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BBA33E-B3EE-4611-9AB1-4435F58B2BAC}" type="pres">
      <dgm:prSet presAssocID="{D428E371-A897-4101-B853-1BBC32903114}" presName="negativeSpace" presStyleCnt="0"/>
      <dgm:spPr/>
    </dgm:pt>
    <dgm:pt modelId="{D222BD21-F96D-464D-8079-34107C772DB9}" type="pres">
      <dgm:prSet presAssocID="{D428E371-A897-4101-B853-1BBC32903114}" presName="childText" presStyleLbl="conFgAcc1" presStyleIdx="1" presStyleCnt="3">
        <dgm:presLayoutVars>
          <dgm:bulletEnabled val="1"/>
        </dgm:presLayoutVars>
      </dgm:prSet>
      <dgm:spPr/>
    </dgm:pt>
    <dgm:pt modelId="{415F8ED4-BA61-4363-867C-ED4B67E31D0B}" type="pres">
      <dgm:prSet presAssocID="{C42404EE-2BDC-4B08-B42F-0687D7A40576}" presName="spaceBetweenRectangles" presStyleCnt="0"/>
      <dgm:spPr/>
    </dgm:pt>
    <dgm:pt modelId="{24D77268-C96E-4083-BCBC-035FC5F18C8C}" type="pres">
      <dgm:prSet presAssocID="{1B96AD30-98D6-4999-9AB6-A9621579891C}" presName="parentLin" presStyleCnt="0"/>
      <dgm:spPr/>
    </dgm:pt>
    <dgm:pt modelId="{5D34C7AA-128D-4E04-AD37-34B62915CBE8}" type="pres">
      <dgm:prSet presAssocID="{1B96AD30-98D6-4999-9AB6-A9621579891C}" presName="parentLeftMargin" presStyleLbl="node1" presStyleIdx="1" presStyleCnt="3"/>
      <dgm:spPr/>
    </dgm:pt>
    <dgm:pt modelId="{62D44234-ABB9-40E2-BE62-7721415B9822}" type="pres">
      <dgm:prSet presAssocID="{1B96AD30-98D6-4999-9AB6-A962157989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944B62-30A6-4796-B4DC-2176698DD479}" type="pres">
      <dgm:prSet presAssocID="{1B96AD30-98D6-4999-9AB6-A9621579891C}" presName="negativeSpace" presStyleCnt="0"/>
      <dgm:spPr/>
    </dgm:pt>
    <dgm:pt modelId="{35506489-CF3A-416F-8EA4-1EED4AC8B3C3}" type="pres">
      <dgm:prSet presAssocID="{1B96AD30-98D6-4999-9AB6-A962157989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002315-39A5-4D42-A52E-27914E553B58}" type="presOf" srcId="{93467CB7-F275-4696-9459-922D77AD8EAC}" destId="{B33701F4-AF22-439A-9BB4-66AA6A550427}" srcOrd="1" destOrd="0" presId="urn:microsoft.com/office/officeart/2005/8/layout/list1"/>
    <dgm:cxn modelId="{0899A116-9D07-4AE1-9B19-D4FEBCF385BD}" srcId="{8CD605E9-FBC8-42B0-85DE-35ED662393DB}" destId="{93467CB7-F275-4696-9459-922D77AD8EAC}" srcOrd="0" destOrd="0" parTransId="{608304DB-F498-4B24-987D-8151E7B4FB58}" sibTransId="{6A45975A-FF85-45CA-853D-9BF4C513DC77}"/>
    <dgm:cxn modelId="{83A9A31E-B044-44B5-AF78-0FBAA2E0B425}" srcId="{8CD605E9-FBC8-42B0-85DE-35ED662393DB}" destId="{D428E371-A897-4101-B853-1BBC32903114}" srcOrd="1" destOrd="0" parTransId="{FD6BFC28-FD31-47E5-838E-FA4F888FEFC2}" sibTransId="{C42404EE-2BDC-4B08-B42F-0687D7A40576}"/>
    <dgm:cxn modelId="{5FFC5364-A7FE-4867-B19D-A0C95559E556}" type="presOf" srcId="{8CD605E9-FBC8-42B0-85DE-35ED662393DB}" destId="{6A867090-D904-469E-9509-A833BB58C4A9}" srcOrd="0" destOrd="0" presId="urn:microsoft.com/office/officeart/2005/8/layout/list1"/>
    <dgm:cxn modelId="{667A9466-2468-475B-AB14-9600109EE0E2}" srcId="{8CD605E9-FBC8-42B0-85DE-35ED662393DB}" destId="{1B96AD30-98D6-4999-9AB6-A9621579891C}" srcOrd="2" destOrd="0" parTransId="{C1420595-A1C1-445E-8E34-3E975A4E6DC1}" sibTransId="{06EA0CA6-C8D7-4577-B93E-FF022BCC4AC0}"/>
    <dgm:cxn modelId="{7C2DCB73-6B4D-46BF-B7B5-223E144AE4E7}" type="presOf" srcId="{D428E371-A897-4101-B853-1BBC32903114}" destId="{487B6CB4-9144-4E90-B222-9AAD52CF7E50}" srcOrd="0" destOrd="0" presId="urn:microsoft.com/office/officeart/2005/8/layout/list1"/>
    <dgm:cxn modelId="{7C77BFAB-D347-4B1E-9D20-6528D895948F}" type="presOf" srcId="{1B96AD30-98D6-4999-9AB6-A9621579891C}" destId="{62D44234-ABB9-40E2-BE62-7721415B9822}" srcOrd="1" destOrd="0" presId="urn:microsoft.com/office/officeart/2005/8/layout/list1"/>
    <dgm:cxn modelId="{F5504EBD-5A4B-4908-87A5-FC9C11A5257C}" type="presOf" srcId="{1B96AD30-98D6-4999-9AB6-A9621579891C}" destId="{5D34C7AA-128D-4E04-AD37-34B62915CBE8}" srcOrd="0" destOrd="0" presId="urn:microsoft.com/office/officeart/2005/8/layout/list1"/>
    <dgm:cxn modelId="{CBB0FDC8-43CC-427A-B63A-38C1C5CBB6D5}" type="presOf" srcId="{D428E371-A897-4101-B853-1BBC32903114}" destId="{FDA13809-42BA-4585-B35A-0C930F06B6FF}" srcOrd="1" destOrd="0" presId="urn:microsoft.com/office/officeart/2005/8/layout/list1"/>
    <dgm:cxn modelId="{FD76BDE1-9FBB-4624-8D55-7146C9C855F0}" type="presOf" srcId="{93467CB7-F275-4696-9459-922D77AD8EAC}" destId="{6C1EA1ED-EDC6-4023-A934-1807B702B110}" srcOrd="0" destOrd="0" presId="urn:microsoft.com/office/officeart/2005/8/layout/list1"/>
    <dgm:cxn modelId="{3587E506-9717-4707-9567-0D4087E5D0D9}" type="presParOf" srcId="{6A867090-D904-469E-9509-A833BB58C4A9}" destId="{BC8DED18-AF03-491B-BA9C-0A70B04B5D5E}" srcOrd="0" destOrd="0" presId="urn:microsoft.com/office/officeart/2005/8/layout/list1"/>
    <dgm:cxn modelId="{17C018AE-FF3E-4892-B26D-B281A770AB9A}" type="presParOf" srcId="{BC8DED18-AF03-491B-BA9C-0A70B04B5D5E}" destId="{6C1EA1ED-EDC6-4023-A934-1807B702B110}" srcOrd="0" destOrd="0" presId="urn:microsoft.com/office/officeart/2005/8/layout/list1"/>
    <dgm:cxn modelId="{4C1B8F0F-78FD-404F-864D-DA68DF8D9328}" type="presParOf" srcId="{BC8DED18-AF03-491B-BA9C-0A70B04B5D5E}" destId="{B33701F4-AF22-439A-9BB4-66AA6A550427}" srcOrd="1" destOrd="0" presId="urn:microsoft.com/office/officeart/2005/8/layout/list1"/>
    <dgm:cxn modelId="{196D4D9A-833E-462A-98E3-2B1FE36D0C62}" type="presParOf" srcId="{6A867090-D904-469E-9509-A833BB58C4A9}" destId="{C418905E-4383-43D1-BA17-77CA490A2333}" srcOrd="1" destOrd="0" presId="urn:microsoft.com/office/officeart/2005/8/layout/list1"/>
    <dgm:cxn modelId="{5BE6998C-9CA9-4EB8-8090-570F93B805CD}" type="presParOf" srcId="{6A867090-D904-469E-9509-A833BB58C4A9}" destId="{1B242BD0-0E09-4269-8147-F51FAEE1F641}" srcOrd="2" destOrd="0" presId="urn:microsoft.com/office/officeart/2005/8/layout/list1"/>
    <dgm:cxn modelId="{FF98C44B-8102-45D4-A266-3BBE66EDE465}" type="presParOf" srcId="{6A867090-D904-469E-9509-A833BB58C4A9}" destId="{1F076D3C-730F-47F7-8039-54D150F6F184}" srcOrd="3" destOrd="0" presId="urn:microsoft.com/office/officeart/2005/8/layout/list1"/>
    <dgm:cxn modelId="{A4414A21-CC5A-4605-A3A2-3A2836BBD025}" type="presParOf" srcId="{6A867090-D904-469E-9509-A833BB58C4A9}" destId="{DAF06679-217B-4B36-9BA3-7D69BDE9BF2F}" srcOrd="4" destOrd="0" presId="urn:microsoft.com/office/officeart/2005/8/layout/list1"/>
    <dgm:cxn modelId="{306F5E8B-AA21-4415-8ADB-363964F9D081}" type="presParOf" srcId="{DAF06679-217B-4B36-9BA3-7D69BDE9BF2F}" destId="{487B6CB4-9144-4E90-B222-9AAD52CF7E50}" srcOrd="0" destOrd="0" presId="urn:microsoft.com/office/officeart/2005/8/layout/list1"/>
    <dgm:cxn modelId="{B43A55ED-6348-4F7D-BED0-8AF9A4826E85}" type="presParOf" srcId="{DAF06679-217B-4B36-9BA3-7D69BDE9BF2F}" destId="{FDA13809-42BA-4585-B35A-0C930F06B6FF}" srcOrd="1" destOrd="0" presId="urn:microsoft.com/office/officeart/2005/8/layout/list1"/>
    <dgm:cxn modelId="{85CC8F13-8ADC-41F9-8CA4-8FDC84B869FC}" type="presParOf" srcId="{6A867090-D904-469E-9509-A833BB58C4A9}" destId="{BCBBA33E-B3EE-4611-9AB1-4435F58B2BAC}" srcOrd="5" destOrd="0" presId="urn:microsoft.com/office/officeart/2005/8/layout/list1"/>
    <dgm:cxn modelId="{C093F507-26F4-42C7-BD8F-24DF80CE36F7}" type="presParOf" srcId="{6A867090-D904-469E-9509-A833BB58C4A9}" destId="{D222BD21-F96D-464D-8079-34107C772DB9}" srcOrd="6" destOrd="0" presId="urn:microsoft.com/office/officeart/2005/8/layout/list1"/>
    <dgm:cxn modelId="{DBA7DFC4-5762-4D17-ABF4-8664AB0BF776}" type="presParOf" srcId="{6A867090-D904-469E-9509-A833BB58C4A9}" destId="{415F8ED4-BA61-4363-867C-ED4B67E31D0B}" srcOrd="7" destOrd="0" presId="urn:microsoft.com/office/officeart/2005/8/layout/list1"/>
    <dgm:cxn modelId="{CD8551B4-0022-4681-8687-55DE5BF062B3}" type="presParOf" srcId="{6A867090-D904-469E-9509-A833BB58C4A9}" destId="{24D77268-C96E-4083-BCBC-035FC5F18C8C}" srcOrd="8" destOrd="0" presId="urn:microsoft.com/office/officeart/2005/8/layout/list1"/>
    <dgm:cxn modelId="{B6A0E4B5-5B21-45E4-AC35-54563164AECC}" type="presParOf" srcId="{24D77268-C96E-4083-BCBC-035FC5F18C8C}" destId="{5D34C7AA-128D-4E04-AD37-34B62915CBE8}" srcOrd="0" destOrd="0" presId="urn:microsoft.com/office/officeart/2005/8/layout/list1"/>
    <dgm:cxn modelId="{ED5BE408-365F-4397-A17B-56BBF41C20F5}" type="presParOf" srcId="{24D77268-C96E-4083-BCBC-035FC5F18C8C}" destId="{62D44234-ABB9-40E2-BE62-7721415B9822}" srcOrd="1" destOrd="0" presId="urn:microsoft.com/office/officeart/2005/8/layout/list1"/>
    <dgm:cxn modelId="{E2B3B5D4-BE31-42A1-8BE0-E668E5CD4F26}" type="presParOf" srcId="{6A867090-D904-469E-9509-A833BB58C4A9}" destId="{A0944B62-30A6-4796-B4DC-2176698DD479}" srcOrd="9" destOrd="0" presId="urn:microsoft.com/office/officeart/2005/8/layout/list1"/>
    <dgm:cxn modelId="{C0FCB584-9156-4662-AA15-CC1F408CC28F}" type="presParOf" srcId="{6A867090-D904-469E-9509-A833BB58C4A9}" destId="{35506489-CF3A-416F-8EA4-1EED4AC8B3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8229B-8349-4F25-BBD9-6ACE2478B8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F638927-E6D7-482C-80B4-5E59710D4A4D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hosszúság</a:t>
          </a:r>
          <a:endParaRPr lang="en-AU" b="1" dirty="0">
            <a:solidFill>
              <a:schemeClr val="bg1"/>
            </a:solidFill>
          </a:endParaRPr>
        </a:p>
      </dgm:t>
    </dgm:pt>
    <dgm:pt modelId="{EB638449-B934-4564-86EE-A2D6B53216B1}" type="parTrans" cxnId="{C898B4F3-E71E-486B-B1D7-D231672D472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4B35A0D-7303-43F5-AD36-6E638EB432A4}" type="sibTrans" cxnId="{C898B4F3-E71E-486B-B1D7-D231672D472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9C4B89A-A0B3-4BE2-8ABF-52FA440CC8A1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szélesség</a:t>
          </a:r>
          <a:endParaRPr lang="en-AU" b="1" dirty="0">
            <a:solidFill>
              <a:schemeClr val="bg1"/>
            </a:solidFill>
          </a:endParaRPr>
        </a:p>
      </dgm:t>
    </dgm:pt>
    <dgm:pt modelId="{B83B21CE-3CD8-4B62-B3AF-DCD3423B97D6}" type="parTrans" cxnId="{279B4F15-CC8E-46D6-9356-2C90EBD0C3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9BCDDDA-4136-4E98-B42F-D5ABF5C4A1BB}" type="sibTrans" cxnId="{279B4F15-CC8E-46D6-9356-2C90EBD0C3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12A4DA97-158F-4D56-8136-ED5F901D5CE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Teljes népesség</a:t>
          </a:r>
          <a:endParaRPr lang="en-AU" b="1" dirty="0">
            <a:solidFill>
              <a:schemeClr val="bg1"/>
            </a:solidFill>
          </a:endParaRPr>
        </a:p>
      </dgm:t>
    </dgm:pt>
    <dgm:pt modelId="{FE5BABF0-94C3-4502-806F-3B138BF99118}" type="parTrans" cxnId="{A2F4102F-F01D-4378-9D7D-ED77A5CBC03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51B5984-474A-4477-8D39-54348532D6D1}" type="sibTrans" cxnId="{A2F4102F-F01D-4378-9D7D-ED77A5CBC03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CEF49C3-060F-4E58-ADCD-64924F4CD3D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Spanyolajkú</a:t>
          </a:r>
          <a:endParaRPr lang="en-AU" b="1" dirty="0">
            <a:solidFill>
              <a:schemeClr val="bg1"/>
            </a:solidFill>
          </a:endParaRPr>
        </a:p>
      </dgm:t>
    </dgm:pt>
    <dgm:pt modelId="{41B6D15B-9AB6-4DF1-ACAC-3E340A901008}" type="parTrans" cxnId="{41A2A58B-DEDE-4D61-91AF-03A5C42CD9D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270AEB3-E632-4BF3-BC1D-F59EC7CFB468}" type="sibTrans" cxnId="{41A2A58B-DEDE-4D61-91AF-03A5C42CD9D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FC104B1-5988-419C-ADF2-03806CB6D65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Fehér</a:t>
          </a:r>
          <a:endParaRPr lang="en-AU" b="1" dirty="0">
            <a:solidFill>
              <a:schemeClr val="bg1"/>
            </a:solidFill>
          </a:endParaRPr>
        </a:p>
      </dgm:t>
    </dgm:pt>
    <dgm:pt modelId="{2F8456E5-BD25-459B-AEEC-1CA89FCD0783}" type="parTrans" cxnId="{25A91BAB-B38D-412C-B7E7-1B877589AC3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9CEDD0C-3127-44F9-8793-01105DD2B24B}" type="sibTrans" cxnId="{25A91BAB-B38D-412C-B7E7-1B877589AC3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42A1296-A508-4D70-A873-16BD6AB08A2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Fekete</a:t>
          </a:r>
          <a:endParaRPr lang="en-AU" b="1" dirty="0">
            <a:solidFill>
              <a:schemeClr val="bg1"/>
            </a:solidFill>
          </a:endParaRPr>
        </a:p>
      </dgm:t>
    </dgm:pt>
    <dgm:pt modelId="{93803000-8D56-4996-BCE1-EC2CF02680C7}" type="parTrans" cxnId="{A7B63842-3261-4DFC-BC0E-C6E77CF88C1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AA0FAB7-2611-4409-BBBA-FC4BDAA4AEF3}" type="sibTrans" cxnId="{A7B63842-3261-4DFC-BC0E-C6E77CF88C1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AA08344B-0388-4B2D-A83C-D35F27BAFAFB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Őslakos</a:t>
          </a:r>
          <a:endParaRPr lang="en-AU" b="1" dirty="0">
            <a:solidFill>
              <a:schemeClr val="bg1"/>
            </a:solidFill>
          </a:endParaRPr>
        </a:p>
      </dgm:t>
    </dgm:pt>
    <dgm:pt modelId="{99C778D7-DFDC-4505-B61C-065463B77D82}" type="parTrans" cxnId="{5E72EE05-0A62-4744-B94A-84810E49D65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C65EB5B-EF9A-41BB-AE28-D3AE49720923}" type="sibTrans" cxnId="{5E72EE05-0A62-4744-B94A-84810E49D65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C44E0EF-C1C4-4918-80AA-E1A67295747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Ázsiai</a:t>
          </a:r>
          <a:endParaRPr lang="en-AU" b="1" dirty="0">
            <a:solidFill>
              <a:schemeClr val="bg1"/>
            </a:solidFill>
          </a:endParaRPr>
        </a:p>
      </dgm:t>
    </dgm:pt>
    <dgm:pt modelId="{23A6655B-9DE1-4FB5-BABD-DE1205D419D8}" type="parTrans" cxnId="{08F3A61D-5AC0-4944-A4C6-1DDD982E7B0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A4ADC864-382F-49E9-A169-F885B0C26131}" type="sibTrans" cxnId="{08F3A61D-5AC0-4944-A4C6-1DDD982E7B0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0144EAF-697C-47AA-9E71-5396BDA7667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Pacifikus</a:t>
          </a:r>
          <a:endParaRPr lang="en-AU" b="1" dirty="0">
            <a:solidFill>
              <a:schemeClr val="bg1"/>
            </a:solidFill>
          </a:endParaRPr>
        </a:p>
      </dgm:t>
    </dgm:pt>
    <dgm:pt modelId="{2E88549A-2C21-4DA7-AFF0-D0DAC2E5B302}" type="parTrans" cxnId="{8264394E-0E8A-4CB9-ABF7-DFE270BF9C2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B4A88AD-070C-4107-83CC-42A5A6284030}" type="sibTrans" cxnId="{8264394E-0E8A-4CB9-ABF7-DFE270BF9C2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8927A71-FFA6-4F62-8251-3C08327B5155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Állampolgár</a:t>
          </a:r>
          <a:endParaRPr lang="en-AU" b="1" dirty="0">
            <a:solidFill>
              <a:schemeClr val="bg1"/>
            </a:solidFill>
          </a:endParaRPr>
        </a:p>
      </dgm:t>
    </dgm:pt>
    <dgm:pt modelId="{DF4C332B-F1F6-4D5C-AE75-256A1E249E9D}" type="parTrans" cxnId="{4A4CFEBA-41C9-44A3-B6D8-B9DA106CEE9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B5082C9-ED0F-448A-9B84-28FE5CB7543E}" type="sibTrans" cxnId="{4A4CFEBA-41C9-44A3-B6D8-B9DA106CEE9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AD0244B-B3F0-4EB1-92A4-4A03130F6294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Jövedelem</a:t>
          </a:r>
          <a:endParaRPr lang="en-AU" b="1" dirty="0">
            <a:solidFill>
              <a:schemeClr val="bg1"/>
            </a:solidFill>
          </a:endParaRPr>
        </a:p>
      </dgm:t>
    </dgm:pt>
    <dgm:pt modelId="{C574E2CB-7D4A-4478-9FAB-DA0B77BB297D}" type="parTrans" cxnId="{0127CF2B-E9C2-4586-ABF9-E1998F188C1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8A0938B-6255-4C0C-AF51-35031637FEEF}" type="sibTrans" cxnId="{0127CF2B-E9C2-4586-ABF9-E1998F188C1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98A781B4-9489-455E-92E6-0509D6A16586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Jövedelem/fő</a:t>
          </a:r>
          <a:endParaRPr lang="en-AU" b="1" dirty="0">
            <a:solidFill>
              <a:schemeClr val="bg1"/>
            </a:solidFill>
          </a:endParaRPr>
        </a:p>
      </dgm:t>
    </dgm:pt>
    <dgm:pt modelId="{2E54D672-4F6F-42CD-8FF7-D91329838390}" type="parTrans" cxnId="{EEDEC2A9-658A-4925-A748-88EDA141544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1E828BD-893D-4D12-AA2E-3738EE9E4FD0}" type="sibTrans" cxnId="{EEDEC2A9-658A-4925-A748-88EDA141544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1C1CD14-701F-4713-A98D-06A5ED922457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Szegénység</a:t>
          </a:r>
          <a:endParaRPr lang="en-AU" b="1" dirty="0">
            <a:solidFill>
              <a:schemeClr val="bg1"/>
            </a:solidFill>
          </a:endParaRPr>
        </a:p>
      </dgm:t>
    </dgm:pt>
    <dgm:pt modelId="{68B5AE6F-BB52-4E84-83B1-C1FDDAF75281}" type="parTrans" cxnId="{12033195-9904-4414-A70F-ABC158493AC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DE3A9F3-E082-4F6E-8D85-6AA5A8619F40}" type="sibTrans" cxnId="{12033195-9904-4414-A70F-ABC158493AC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45491E4-D29C-4CA6-9B5B-104BD7D0C1C5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Gyermekszegénység</a:t>
          </a:r>
          <a:endParaRPr lang="en-AU" b="1" dirty="0">
            <a:solidFill>
              <a:schemeClr val="bg1"/>
            </a:solidFill>
          </a:endParaRPr>
        </a:p>
      </dgm:t>
    </dgm:pt>
    <dgm:pt modelId="{439428BB-A46B-4C6F-BA43-1E0F2E40D186}" type="parTrans" cxnId="{8167F58D-0B6D-4A43-BB45-43D2C0A46D1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9FA9258-F1FF-4E2A-8986-0BCEA19B2DC3}" type="sibTrans" cxnId="{8167F58D-0B6D-4A43-BB45-43D2C0A46D1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DAD7225-AF76-4B64-917E-318F0A7C839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Szakértő</a:t>
          </a:r>
          <a:endParaRPr lang="en-AU" b="1" dirty="0">
            <a:solidFill>
              <a:schemeClr val="bg1"/>
            </a:solidFill>
          </a:endParaRPr>
        </a:p>
      </dgm:t>
    </dgm:pt>
    <dgm:pt modelId="{6E531342-5126-4018-9697-F6134E8D8718}" type="parTrans" cxnId="{9D46D09F-C877-4A9D-9F1E-73F8E16ECCE6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6F8C9E1-B518-457E-A364-F191E5B66EF7}" type="sibTrans" cxnId="{9D46D09F-C877-4A9D-9F1E-73F8E16ECCE6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0B6B06F-552B-4484-AAD8-A0F0ECCE286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Szolgáltatás</a:t>
          </a:r>
          <a:endParaRPr lang="en-AU" b="1" dirty="0">
            <a:solidFill>
              <a:schemeClr val="bg1"/>
            </a:solidFill>
          </a:endParaRPr>
        </a:p>
      </dgm:t>
    </dgm:pt>
    <dgm:pt modelId="{C8FD9E17-CA3A-4BFE-8BC4-AC0E1E69A954}" type="parTrans" cxnId="{12FFC007-BDF8-4013-9C41-938ACADB6AD6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0492A693-EC46-421B-B23B-B1604C1FBC53}" type="sibTrans" cxnId="{12FFC007-BDF8-4013-9C41-938ACADB6AD6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AAD264FD-9C39-4AE4-ADE7-0062376E923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Iroda</a:t>
          </a:r>
          <a:endParaRPr lang="en-AU" b="1" dirty="0">
            <a:solidFill>
              <a:schemeClr val="bg1"/>
            </a:solidFill>
          </a:endParaRPr>
        </a:p>
      </dgm:t>
    </dgm:pt>
    <dgm:pt modelId="{03C9C88F-741E-46B8-BF2C-37A1D0237701}" type="parTrans" cxnId="{DC57A1EB-9B76-463D-8A24-3493F20E523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EACBA91-CF57-4F23-840B-8D27D1D3BA86}" type="sibTrans" cxnId="{DC57A1EB-9B76-463D-8A24-3493F20E523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31BEBB9-4577-4AFE-AAC3-BFF76C4E3E9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Építőipar</a:t>
          </a:r>
          <a:endParaRPr lang="en-AU" b="1" dirty="0">
            <a:solidFill>
              <a:schemeClr val="bg1"/>
            </a:solidFill>
          </a:endParaRPr>
        </a:p>
      </dgm:t>
    </dgm:pt>
    <dgm:pt modelId="{D92C5C34-D8E4-47F8-BCEE-2333D2B27D91}" type="parTrans" cxnId="{5FD20775-A6C8-46A3-82A2-2CFFC498502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9049F8B2-2BDB-489D-97D5-A8C2584F1D03}" type="sibTrans" cxnId="{5FD20775-A6C8-46A3-82A2-2CFFC498502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1C5B754-CFA3-4656-9DE0-22DBD8EB2A4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Mezőgazdaság</a:t>
          </a:r>
          <a:endParaRPr lang="en-AU" b="1" dirty="0">
            <a:solidFill>
              <a:schemeClr val="bg1"/>
            </a:solidFill>
          </a:endParaRPr>
        </a:p>
      </dgm:t>
    </dgm:pt>
    <dgm:pt modelId="{93D71C6C-21F1-4F54-BC8B-E0649FDACA95}" type="parTrans" cxnId="{6F11032F-3F9C-46A3-A978-09FAB053469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EF81FEF0-400F-4DFD-A4F6-BD043F10644B}" type="sibTrans" cxnId="{6F11032F-3F9C-46A3-A978-09FAB053469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2345645-0A08-4223-8388-4AE9213BEF47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Vezet</a:t>
          </a:r>
          <a:endParaRPr lang="en-AU" b="1" dirty="0">
            <a:solidFill>
              <a:schemeClr val="bg1"/>
            </a:solidFill>
          </a:endParaRPr>
        </a:p>
      </dgm:t>
    </dgm:pt>
    <dgm:pt modelId="{F975C465-9E48-4070-B1EC-BDBCB5806D4C}" type="parTrans" cxnId="{7C3B272F-C384-454C-A68C-7A41F2386EB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941CF45-E3DD-40FA-B1A6-E8FC89AE5C24}" type="sibTrans" cxnId="{7C3B272F-C384-454C-A68C-7A41F2386EB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EEFFA811-34DE-4F8A-8B08-76493777DA89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Autóarány</a:t>
          </a:r>
          <a:endParaRPr lang="en-AU" b="1" dirty="0">
            <a:solidFill>
              <a:schemeClr val="bg1"/>
            </a:solidFill>
          </a:endParaRPr>
        </a:p>
      </dgm:t>
    </dgm:pt>
    <dgm:pt modelId="{4B41C72B-A5C8-4CA9-BFAC-D0DC6D36C3AB}" type="parTrans" cxnId="{384E38B5-D748-4008-BA10-3A005A7831F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83E85CC-CA53-4D8A-BF34-6C4631DD6EFE}" type="sibTrans" cxnId="{384E38B5-D748-4008-BA10-3A005A7831F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0973B1C8-3D88-46FD-A028-3588EC99E828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Tranzit</a:t>
          </a:r>
          <a:endParaRPr lang="en-AU" b="1" dirty="0">
            <a:solidFill>
              <a:schemeClr val="bg1"/>
            </a:solidFill>
          </a:endParaRPr>
        </a:p>
      </dgm:t>
    </dgm:pt>
    <dgm:pt modelId="{0D10F69A-29F9-4D4D-9520-E62DCE7B57F7}" type="parTrans" cxnId="{5230A3D4-064D-4707-ADF9-4A28049AB2D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45DF6A9-3965-44A5-AEFF-3CD09B13040F}" type="sibTrans" cxnId="{5230A3D4-064D-4707-ADF9-4A28049AB2D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01D5C10-89CA-49A7-B173-05F80E64C7D4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Sétál</a:t>
          </a:r>
          <a:endParaRPr lang="en-AU" b="1" dirty="0">
            <a:solidFill>
              <a:schemeClr val="bg1"/>
            </a:solidFill>
          </a:endParaRPr>
        </a:p>
      </dgm:t>
    </dgm:pt>
    <dgm:pt modelId="{F44FFC5E-3F88-465D-BDF2-06C3C54C6E8D}" type="parTrans" cxnId="{2519F2E2-6E1A-44BE-B3DE-7B3C22C57D7A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183CD32-E413-468E-A491-427E30102567}" type="sibTrans" cxnId="{2519F2E2-6E1A-44BE-B3DE-7B3C22C57D7A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6F95CAE-9855-40F1-90D5-092944AD83A9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Egyéb közlekedés</a:t>
          </a:r>
          <a:endParaRPr lang="en-AU" b="1" dirty="0">
            <a:solidFill>
              <a:schemeClr val="bg1"/>
            </a:solidFill>
          </a:endParaRPr>
        </a:p>
      </dgm:t>
    </dgm:pt>
    <dgm:pt modelId="{5D405E95-F7E5-4625-8E8C-9ECF98A64247}" type="parTrans" cxnId="{F61F1092-CE8B-4520-B6DD-2A78ED964C0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E95690A-AAE6-4A96-82B7-FF8F93FBABC2}" type="sibTrans" cxnId="{F61F1092-CE8B-4520-B6DD-2A78ED964C0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D5DD990-E0EA-46B5-9DA5-4EC263B15348}">
      <dgm:prSet phldrT="[Text]"/>
      <dgm:spPr>
        <a:solidFill>
          <a:schemeClr val="bg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Átlagos ingázás</a:t>
          </a:r>
          <a:endParaRPr lang="en-AU" b="1" dirty="0">
            <a:solidFill>
              <a:schemeClr val="bg1"/>
            </a:solidFill>
          </a:endParaRPr>
        </a:p>
      </dgm:t>
    </dgm:pt>
    <dgm:pt modelId="{8BACC884-427B-4E6B-AEB7-DF3F0CD1311D}" type="parTrans" cxnId="{C373E6A3-7295-45E7-80C2-06597E24EB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383E127-B348-4169-9D72-0D4DEDF2AAD4}" type="sibTrans" cxnId="{C373E6A3-7295-45E7-80C2-06597E24EB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AED899CC-86CE-4FCE-B728-8CC8F8D4E7C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Privát szektor</a:t>
          </a:r>
          <a:endParaRPr lang="en-AU" b="1" dirty="0">
            <a:solidFill>
              <a:schemeClr val="bg1"/>
            </a:solidFill>
          </a:endParaRPr>
        </a:p>
      </dgm:t>
    </dgm:pt>
    <dgm:pt modelId="{1852E532-DEF8-4248-9760-09100F17D36F}" type="parTrans" cxnId="{F3027CEC-6FAD-4316-8224-8321C08B549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39ECEC5-35EF-4676-A9F1-FBE866EA8692}" type="sibTrans" cxnId="{F3027CEC-6FAD-4316-8224-8321C08B549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757248A-7744-4C94-8C6B-B616B497364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Közszféra</a:t>
          </a:r>
          <a:endParaRPr lang="en-AU" b="1" dirty="0">
            <a:solidFill>
              <a:schemeClr val="bg1"/>
            </a:solidFill>
          </a:endParaRPr>
        </a:p>
      </dgm:t>
    </dgm:pt>
    <dgm:pt modelId="{E8AC2589-AB05-4C46-A5BA-70CBFB977310}" type="parTrans" cxnId="{BD6D71D9-806F-4629-B2F4-24753B9E625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6824216-A2B8-4F28-B67B-2A692FEA8293}" type="sibTrans" cxnId="{BD6D71D9-806F-4629-B2F4-24753B9E625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1845D51-57CD-4662-B386-A3AF9696D772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Vállalkozó</a:t>
          </a:r>
          <a:endParaRPr lang="en-AU" b="1" dirty="0">
            <a:solidFill>
              <a:schemeClr val="bg1"/>
            </a:solidFill>
          </a:endParaRPr>
        </a:p>
      </dgm:t>
    </dgm:pt>
    <dgm:pt modelId="{C0345352-596C-4BF7-A0C2-53779FE00036}" type="parTrans" cxnId="{ABF0D11E-6271-43FB-9FAC-C4033A1FC167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6FC8D61-0330-4A75-9C7E-88DDDB5526F5}" type="sibTrans" cxnId="{ABF0D11E-6271-43FB-9FAC-C4033A1FC167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9E2CF05A-4189-4726-8532-71514C588B0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Családi munka</a:t>
          </a:r>
          <a:endParaRPr lang="en-AU" b="1" dirty="0">
            <a:solidFill>
              <a:schemeClr val="bg1"/>
            </a:solidFill>
          </a:endParaRPr>
        </a:p>
      </dgm:t>
    </dgm:pt>
    <dgm:pt modelId="{8169F533-C6B7-44A6-A9F9-E45188264EF4}" type="parTrans" cxnId="{5F79AB4C-2967-428D-AA20-B3440161C84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18A3DF1-113B-4CE6-9361-4EF8AF916145}" type="sibTrans" cxnId="{5F79AB4C-2967-428D-AA20-B3440161C84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C67B4E1-1250-46C9-B8A0-0D82C4CCB1F9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Munkanélküliség</a:t>
          </a:r>
          <a:endParaRPr lang="en-AU" b="1" dirty="0">
            <a:solidFill>
              <a:schemeClr val="bg1"/>
            </a:solidFill>
          </a:endParaRPr>
        </a:p>
      </dgm:t>
    </dgm:pt>
    <dgm:pt modelId="{907211A4-4CD2-4E6F-9CFC-8D99F4AF216D}" type="parTrans" cxnId="{C13C5A22-CD20-4D0E-B2A2-1F849243CD7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D5259AE-4EC4-46AA-9FF6-CB80EC681AD7}" type="sibTrans" cxnId="{C13C5A22-CD20-4D0E-B2A2-1F849243CD7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E74B284-2716-4030-B355-F46FA8ABBEC1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Csatatér állam</a:t>
          </a:r>
          <a:endParaRPr lang="en-AU" b="1" dirty="0">
            <a:solidFill>
              <a:schemeClr val="bg1"/>
            </a:solidFill>
          </a:endParaRPr>
        </a:p>
      </dgm:t>
    </dgm:pt>
    <dgm:pt modelId="{0F9EFCD3-440B-4603-94AF-80DEDD22773D}" type="parTrans" cxnId="{FE9C59CD-5A06-4264-B330-218DAD2DFA6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FFC3E96-C9CF-408D-8B7B-B744D6691E54}" type="sibTrans" cxnId="{FE9C59CD-5A06-4264-B330-218DAD2DFA6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01CC0124-F479-41FA-A2B9-C6318E466BBA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Republikánus állam</a:t>
          </a:r>
          <a:endParaRPr lang="en-AU" b="1" dirty="0">
            <a:solidFill>
              <a:schemeClr val="bg1"/>
            </a:solidFill>
          </a:endParaRPr>
        </a:p>
      </dgm:t>
    </dgm:pt>
    <dgm:pt modelId="{08C68FB4-0FB6-418A-B062-D6EF1D5A7FDE}" type="parTrans" cxnId="{ED99EE74-E120-48C2-9A0F-5391A79058F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8D18715-F54E-48C8-8359-CEEBC01C9445}" type="sibTrans" cxnId="{ED99EE74-E120-48C2-9A0F-5391A79058F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B3B79D8-0C3A-482D-8F2B-036403494D2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Nők aránya</a:t>
          </a:r>
          <a:endParaRPr lang="en-AU" b="1" dirty="0">
            <a:solidFill>
              <a:schemeClr val="bg1"/>
            </a:solidFill>
          </a:endParaRPr>
        </a:p>
      </dgm:t>
    </dgm:pt>
    <dgm:pt modelId="{35FB3412-A060-489F-ADCE-CA84C3CB9C98}" type="parTrans" cxnId="{4EE4B12F-ACBF-4483-B55D-E12EA6E2464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6F80725-C814-436D-85FC-0E156988F8C7}" type="sibTrans" cxnId="{4EE4B12F-ACBF-4483-B55D-E12EA6E2464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2585D87-F639-4F6B-8215-3A75182695C3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Teljes foglalkoztatottság</a:t>
          </a:r>
          <a:endParaRPr lang="en-AU" b="1" dirty="0">
            <a:solidFill>
              <a:schemeClr val="bg1"/>
            </a:solidFill>
          </a:endParaRPr>
        </a:p>
      </dgm:t>
    </dgm:pt>
    <dgm:pt modelId="{8E4864C8-033D-47C5-90D1-682BDC0735E0}" type="parTrans" cxnId="{62E62548-4CB6-4690-8E7C-D3D291E7BDD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EECE4F35-016F-489D-A44E-4A2EF8363EA3}" type="sibTrans" cxnId="{62E62548-4CB6-4690-8E7C-D3D291E7BDD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0E4EEA6-AEC8-4A57-8C11-C0983059960B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Összes szavazat</a:t>
          </a:r>
          <a:endParaRPr lang="en-AU" b="1" dirty="0">
            <a:solidFill>
              <a:schemeClr val="bg1"/>
            </a:solidFill>
          </a:endParaRPr>
        </a:p>
      </dgm:t>
    </dgm:pt>
    <dgm:pt modelId="{7929DC41-A0E6-4305-80E8-988316B26413}" type="parTrans" cxnId="{7372D6AD-4BFB-4CE9-B2BE-78F3D5E361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C84EFAD-E4CB-42DF-A8F0-AF2E53DBE0B2}" type="sibTrans" cxnId="{7372D6AD-4BFB-4CE9-B2BE-78F3D5E361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1A750FA8-75D0-456A-8CB8-65C266797222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Részvétel</a:t>
          </a:r>
          <a:endParaRPr lang="en-AU" b="1" dirty="0">
            <a:solidFill>
              <a:schemeClr val="bg1"/>
            </a:solidFill>
          </a:endParaRPr>
        </a:p>
      </dgm:t>
    </dgm:pt>
    <dgm:pt modelId="{1F18F514-70BB-4904-A06F-22D1D9DCB9F0}" type="parTrans" cxnId="{72387226-D423-4AEE-A66C-F52CA717C3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0714787-E6BF-4387-98C3-752AE999AFF5}" type="sibTrans" cxnId="{72387226-D423-4AEE-A66C-F52CA717C3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C060412-77DF-483B-A60B-8509DA0C4B23}" type="pres">
      <dgm:prSet presAssocID="{2188229B-8349-4F25-BBD9-6ACE2478B802}" presName="diagram" presStyleCnt="0">
        <dgm:presLayoutVars>
          <dgm:dir/>
          <dgm:resizeHandles val="exact"/>
        </dgm:presLayoutVars>
      </dgm:prSet>
      <dgm:spPr/>
    </dgm:pt>
    <dgm:pt modelId="{9F975847-5842-4A51-B1C6-6F02D3EF4984}" type="pres">
      <dgm:prSet presAssocID="{CF638927-E6D7-482C-80B4-5E59710D4A4D}" presName="node" presStyleLbl="node1" presStyleIdx="0" presStyleCnt="36">
        <dgm:presLayoutVars>
          <dgm:bulletEnabled val="1"/>
        </dgm:presLayoutVars>
      </dgm:prSet>
      <dgm:spPr/>
    </dgm:pt>
    <dgm:pt modelId="{A095138F-522F-40B0-8E24-7C4CBC10DC6D}" type="pres">
      <dgm:prSet presAssocID="{24B35A0D-7303-43F5-AD36-6E638EB432A4}" presName="sibTrans" presStyleCnt="0"/>
      <dgm:spPr/>
    </dgm:pt>
    <dgm:pt modelId="{37916BC5-534C-439E-962C-D52459CF8DBE}" type="pres">
      <dgm:prSet presAssocID="{F9C4B89A-A0B3-4BE2-8ABF-52FA440CC8A1}" presName="node" presStyleLbl="node1" presStyleIdx="1" presStyleCnt="36">
        <dgm:presLayoutVars>
          <dgm:bulletEnabled val="1"/>
        </dgm:presLayoutVars>
      </dgm:prSet>
      <dgm:spPr/>
    </dgm:pt>
    <dgm:pt modelId="{BCE0F81C-1170-4570-9388-D14DD8AAA09C}" type="pres">
      <dgm:prSet presAssocID="{79BCDDDA-4136-4E98-B42F-D5ABF5C4A1BB}" presName="sibTrans" presStyleCnt="0"/>
      <dgm:spPr/>
    </dgm:pt>
    <dgm:pt modelId="{CFAAF2CF-7848-4ED0-8C88-43C33AB66D0B}" type="pres">
      <dgm:prSet presAssocID="{12A4DA97-158F-4D56-8136-ED5F901D5CEA}" presName="node" presStyleLbl="node1" presStyleIdx="2" presStyleCnt="36">
        <dgm:presLayoutVars>
          <dgm:bulletEnabled val="1"/>
        </dgm:presLayoutVars>
      </dgm:prSet>
      <dgm:spPr/>
    </dgm:pt>
    <dgm:pt modelId="{1A638E9C-6FA2-4FDD-ADE2-4AD98F28B9D3}" type="pres">
      <dgm:prSet presAssocID="{851B5984-474A-4477-8D39-54348532D6D1}" presName="sibTrans" presStyleCnt="0"/>
      <dgm:spPr/>
    </dgm:pt>
    <dgm:pt modelId="{A3E32861-69C7-4508-BFFC-55E0F16CDD0C}" type="pres">
      <dgm:prSet presAssocID="{CCEF49C3-060F-4E58-ADCD-64924F4CD3D8}" presName="node" presStyleLbl="node1" presStyleIdx="3" presStyleCnt="36">
        <dgm:presLayoutVars>
          <dgm:bulletEnabled val="1"/>
        </dgm:presLayoutVars>
      </dgm:prSet>
      <dgm:spPr/>
    </dgm:pt>
    <dgm:pt modelId="{B5BB9776-D833-4697-BDE7-4BB63C39DBD9}" type="pres">
      <dgm:prSet presAssocID="{4270AEB3-E632-4BF3-BC1D-F59EC7CFB468}" presName="sibTrans" presStyleCnt="0"/>
      <dgm:spPr/>
    </dgm:pt>
    <dgm:pt modelId="{457DDA97-F991-40B1-AF37-29BD16E4FEB4}" type="pres">
      <dgm:prSet presAssocID="{FFC104B1-5988-419C-ADF2-03806CB6D651}" presName="node" presStyleLbl="node1" presStyleIdx="4" presStyleCnt="36">
        <dgm:presLayoutVars>
          <dgm:bulletEnabled val="1"/>
        </dgm:presLayoutVars>
      </dgm:prSet>
      <dgm:spPr/>
    </dgm:pt>
    <dgm:pt modelId="{84F64E9C-80EE-4150-92AC-8442938E43B8}" type="pres">
      <dgm:prSet presAssocID="{B9CEDD0C-3127-44F9-8793-01105DD2B24B}" presName="sibTrans" presStyleCnt="0"/>
      <dgm:spPr/>
    </dgm:pt>
    <dgm:pt modelId="{8D4C7A87-FE3F-4E00-B449-B748E1A211E2}" type="pres">
      <dgm:prSet presAssocID="{542A1296-A508-4D70-A873-16BD6AB08A29}" presName="node" presStyleLbl="node1" presStyleIdx="5" presStyleCnt="36">
        <dgm:presLayoutVars>
          <dgm:bulletEnabled val="1"/>
        </dgm:presLayoutVars>
      </dgm:prSet>
      <dgm:spPr/>
    </dgm:pt>
    <dgm:pt modelId="{4A4B23E9-D23F-4F5B-8981-0E53735745A2}" type="pres">
      <dgm:prSet presAssocID="{5AA0FAB7-2611-4409-BBBA-FC4BDAA4AEF3}" presName="sibTrans" presStyleCnt="0"/>
      <dgm:spPr/>
    </dgm:pt>
    <dgm:pt modelId="{1EBD8B8E-BE43-410B-881A-7D3FBA53A55E}" type="pres">
      <dgm:prSet presAssocID="{AA08344B-0388-4B2D-A83C-D35F27BAFAFB}" presName="node" presStyleLbl="node1" presStyleIdx="6" presStyleCnt="36">
        <dgm:presLayoutVars>
          <dgm:bulletEnabled val="1"/>
        </dgm:presLayoutVars>
      </dgm:prSet>
      <dgm:spPr/>
    </dgm:pt>
    <dgm:pt modelId="{08F43882-D97B-4C8A-AD4D-67272EE5BE60}" type="pres">
      <dgm:prSet presAssocID="{3C65EB5B-EF9A-41BB-AE28-D3AE49720923}" presName="sibTrans" presStyleCnt="0"/>
      <dgm:spPr/>
    </dgm:pt>
    <dgm:pt modelId="{3374215E-2C52-4387-ACD7-963309F70C30}" type="pres">
      <dgm:prSet presAssocID="{6C44E0EF-C1C4-4918-80AA-E1A672957475}" presName="node" presStyleLbl="node1" presStyleIdx="7" presStyleCnt="36">
        <dgm:presLayoutVars>
          <dgm:bulletEnabled val="1"/>
        </dgm:presLayoutVars>
      </dgm:prSet>
      <dgm:spPr/>
    </dgm:pt>
    <dgm:pt modelId="{93477D9A-7167-4D99-B7D6-1E43DB0F65B4}" type="pres">
      <dgm:prSet presAssocID="{A4ADC864-382F-49E9-A169-F885B0C26131}" presName="sibTrans" presStyleCnt="0"/>
      <dgm:spPr/>
    </dgm:pt>
    <dgm:pt modelId="{4881F8DC-E60C-4FF9-9F1B-0CC2F71688FB}" type="pres">
      <dgm:prSet presAssocID="{80144EAF-697C-47AA-9E71-5396BDA76679}" presName="node" presStyleLbl="node1" presStyleIdx="8" presStyleCnt="36">
        <dgm:presLayoutVars>
          <dgm:bulletEnabled val="1"/>
        </dgm:presLayoutVars>
      </dgm:prSet>
      <dgm:spPr/>
    </dgm:pt>
    <dgm:pt modelId="{7B2BE4BF-D64D-456F-B2C7-538488537452}" type="pres">
      <dgm:prSet presAssocID="{7B4A88AD-070C-4107-83CC-42A5A6284030}" presName="sibTrans" presStyleCnt="0"/>
      <dgm:spPr/>
    </dgm:pt>
    <dgm:pt modelId="{75435738-3F5D-46DB-9862-0A6BD293367E}" type="pres">
      <dgm:prSet presAssocID="{D8927A71-FFA6-4F62-8251-3C08327B5155}" presName="node" presStyleLbl="node1" presStyleIdx="9" presStyleCnt="36">
        <dgm:presLayoutVars>
          <dgm:bulletEnabled val="1"/>
        </dgm:presLayoutVars>
      </dgm:prSet>
      <dgm:spPr/>
    </dgm:pt>
    <dgm:pt modelId="{D34B6709-E665-4F7B-A468-8BBFEBDDDAD1}" type="pres">
      <dgm:prSet presAssocID="{2B5082C9-ED0F-448A-9B84-28FE5CB7543E}" presName="sibTrans" presStyleCnt="0"/>
      <dgm:spPr/>
    </dgm:pt>
    <dgm:pt modelId="{326C31FD-A0BE-4C46-B53B-1BB4176F53ED}" type="pres">
      <dgm:prSet presAssocID="{8AD0244B-B3F0-4EB1-92A4-4A03130F6294}" presName="node" presStyleLbl="node1" presStyleIdx="10" presStyleCnt="36">
        <dgm:presLayoutVars>
          <dgm:bulletEnabled val="1"/>
        </dgm:presLayoutVars>
      </dgm:prSet>
      <dgm:spPr/>
    </dgm:pt>
    <dgm:pt modelId="{B50FB717-62A8-452B-BC74-1D94BBCFDA24}" type="pres">
      <dgm:prSet presAssocID="{F8A0938B-6255-4C0C-AF51-35031637FEEF}" presName="sibTrans" presStyleCnt="0"/>
      <dgm:spPr/>
    </dgm:pt>
    <dgm:pt modelId="{9470DA5F-4FDE-44AF-BCBB-8DC1BC38B4A3}" type="pres">
      <dgm:prSet presAssocID="{98A781B4-9489-455E-92E6-0509D6A16586}" presName="node" presStyleLbl="node1" presStyleIdx="11" presStyleCnt="36">
        <dgm:presLayoutVars>
          <dgm:bulletEnabled val="1"/>
        </dgm:presLayoutVars>
      </dgm:prSet>
      <dgm:spPr/>
    </dgm:pt>
    <dgm:pt modelId="{DDE9A6E8-61AF-4E09-B4B1-DC23CBAB2159}" type="pres">
      <dgm:prSet presAssocID="{31E828BD-893D-4D12-AA2E-3738EE9E4FD0}" presName="sibTrans" presStyleCnt="0"/>
      <dgm:spPr/>
    </dgm:pt>
    <dgm:pt modelId="{43306C54-2EB8-4F81-B827-D418A7055F4D}" type="pres">
      <dgm:prSet presAssocID="{31C1CD14-701F-4713-A98D-06A5ED922457}" presName="node" presStyleLbl="node1" presStyleIdx="12" presStyleCnt="36">
        <dgm:presLayoutVars>
          <dgm:bulletEnabled val="1"/>
        </dgm:presLayoutVars>
      </dgm:prSet>
      <dgm:spPr/>
    </dgm:pt>
    <dgm:pt modelId="{FEE80727-71D9-4F56-9FC9-44144CCAE679}" type="pres">
      <dgm:prSet presAssocID="{5DE3A9F3-E082-4F6E-8D85-6AA5A8619F40}" presName="sibTrans" presStyleCnt="0"/>
      <dgm:spPr/>
    </dgm:pt>
    <dgm:pt modelId="{125E2273-1C68-4B12-9280-38DE5CD37E16}" type="pres">
      <dgm:prSet presAssocID="{445491E4-D29C-4CA6-9B5B-104BD7D0C1C5}" presName="node" presStyleLbl="node1" presStyleIdx="13" presStyleCnt="36">
        <dgm:presLayoutVars>
          <dgm:bulletEnabled val="1"/>
        </dgm:presLayoutVars>
      </dgm:prSet>
      <dgm:spPr/>
    </dgm:pt>
    <dgm:pt modelId="{EC6248DC-9F9E-4308-A2FB-58CD8018AAF8}" type="pres">
      <dgm:prSet presAssocID="{69FA9258-F1FF-4E2A-8986-0BCEA19B2DC3}" presName="sibTrans" presStyleCnt="0"/>
      <dgm:spPr/>
    </dgm:pt>
    <dgm:pt modelId="{F9EC7C98-B0A5-4118-9FAA-C54511D5E179}" type="pres">
      <dgm:prSet presAssocID="{7DAD7225-AF76-4B64-917E-318F0A7C8398}" presName="node" presStyleLbl="node1" presStyleIdx="14" presStyleCnt="36">
        <dgm:presLayoutVars>
          <dgm:bulletEnabled val="1"/>
        </dgm:presLayoutVars>
      </dgm:prSet>
      <dgm:spPr/>
    </dgm:pt>
    <dgm:pt modelId="{9506AC4C-3591-440E-A847-3A77DB04D5AE}" type="pres">
      <dgm:prSet presAssocID="{36F8C9E1-B518-457E-A364-F191E5B66EF7}" presName="sibTrans" presStyleCnt="0"/>
      <dgm:spPr/>
    </dgm:pt>
    <dgm:pt modelId="{AF5F0CD0-5935-4605-8BDA-2D4F93020F88}" type="pres">
      <dgm:prSet presAssocID="{60B6B06F-552B-4484-AAD8-A0F0ECCE2864}" presName="node" presStyleLbl="node1" presStyleIdx="15" presStyleCnt="36">
        <dgm:presLayoutVars>
          <dgm:bulletEnabled val="1"/>
        </dgm:presLayoutVars>
      </dgm:prSet>
      <dgm:spPr/>
    </dgm:pt>
    <dgm:pt modelId="{14D4CA5B-C740-48C5-8DE2-5D60A0CF955B}" type="pres">
      <dgm:prSet presAssocID="{0492A693-EC46-421B-B23B-B1604C1FBC53}" presName="sibTrans" presStyleCnt="0"/>
      <dgm:spPr/>
    </dgm:pt>
    <dgm:pt modelId="{A35E7F52-9209-45F0-B835-4BA1FDD79C19}" type="pres">
      <dgm:prSet presAssocID="{AAD264FD-9C39-4AE4-ADE7-0062376E923B}" presName="node" presStyleLbl="node1" presStyleIdx="16" presStyleCnt="36">
        <dgm:presLayoutVars>
          <dgm:bulletEnabled val="1"/>
        </dgm:presLayoutVars>
      </dgm:prSet>
      <dgm:spPr/>
    </dgm:pt>
    <dgm:pt modelId="{FA354D4D-ACD7-47E0-91B8-AFC9F3F57C32}" type="pres">
      <dgm:prSet presAssocID="{4EACBA91-CF57-4F23-840B-8D27D1D3BA86}" presName="sibTrans" presStyleCnt="0"/>
      <dgm:spPr/>
    </dgm:pt>
    <dgm:pt modelId="{D66B3DDA-D0E8-4452-9982-F1ECE5802A75}" type="pres">
      <dgm:prSet presAssocID="{D31BEBB9-4577-4AFE-AAC3-BFF76C4E3E93}" presName="node" presStyleLbl="node1" presStyleIdx="17" presStyleCnt="36">
        <dgm:presLayoutVars>
          <dgm:bulletEnabled val="1"/>
        </dgm:presLayoutVars>
      </dgm:prSet>
      <dgm:spPr/>
    </dgm:pt>
    <dgm:pt modelId="{635FA23C-A68B-46E6-9E5A-3044658F3FBA}" type="pres">
      <dgm:prSet presAssocID="{9049F8B2-2BDB-489D-97D5-A8C2584F1D03}" presName="sibTrans" presStyleCnt="0"/>
      <dgm:spPr/>
    </dgm:pt>
    <dgm:pt modelId="{41DD6393-42A6-4EF3-A736-5428730D59CE}" type="pres">
      <dgm:prSet presAssocID="{51C5B754-CFA3-4656-9DE0-22DBD8EB2A45}" presName="node" presStyleLbl="node1" presStyleIdx="18" presStyleCnt="36">
        <dgm:presLayoutVars>
          <dgm:bulletEnabled val="1"/>
        </dgm:presLayoutVars>
      </dgm:prSet>
      <dgm:spPr/>
    </dgm:pt>
    <dgm:pt modelId="{F25BA3CC-6CAA-494B-827E-61628D86B6FB}" type="pres">
      <dgm:prSet presAssocID="{EF81FEF0-400F-4DFD-A4F6-BD043F10644B}" presName="sibTrans" presStyleCnt="0"/>
      <dgm:spPr/>
    </dgm:pt>
    <dgm:pt modelId="{2D78B2D2-3CB1-4333-8F9A-54EF5AA62CB2}" type="pres">
      <dgm:prSet presAssocID="{D2345645-0A08-4223-8388-4AE9213BEF47}" presName="node" presStyleLbl="node1" presStyleIdx="19" presStyleCnt="36">
        <dgm:presLayoutVars>
          <dgm:bulletEnabled val="1"/>
        </dgm:presLayoutVars>
      </dgm:prSet>
      <dgm:spPr/>
    </dgm:pt>
    <dgm:pt modelId="{3C376F51-B7FB-4EF3-8B91-36B94BED4D41}" type="pres">
      <dgm:prSet presAssocID="{B941CF45-E3DD-40FA-B1A6-E8FC89AE5C24}" presName="sibTrans" presStyleCnt="0"/>
      <dgm:spPr/>
    </dgm:pt>
    <dgm:pt modelId="{CF59DB73-1AA2-48EC-8FCD-600E2F871C8F}" type="pres">
      <dgm:prSet presAssocID="{EEFFA811-34DE-4F8A-8B08-76493777DA89}" presName="node" presStyleLbl="node1" presStyleIdx="20" presStyleCnt="36">
        <dgm:presLayoutVars>
          <dgm:bulletEnabled val="1"/>
        </dgm:presLayoutVars>
      </dgm:prSet>
      <dgm:spPr/>
    </dgm:pt>
    <dgm:pt modelId="{232A3BDC-E5A1-499C-8C65-C490FBF14AF7}" type="pres">
      <dgm:prSet presAssocID="{B83E85CC-CA53-4D8A-BF34-6C4631DD6EFE}" presName="sibTrans" presStyleCnt="0"/>
      <dgm:spPr/>
    </dgm:pt>
    <dgm:pt modelId="{783F4AF1-0FAB-4CCF-A78E-4323F091EB7C}" type="pres">
      <dgm:prSet presAssocID="{0973B1C8-3D88-46FD-A028-3588EC99E828}" presName="node" presStyleLbl="node1" presStyleIdx="21" presStyleCnt="36">
        <dgm:presLayoutVars>
          <dgm:bulletEnabled val="1"/>
        </dgm:presLayoutVars>
      </dgm:prSet>
      <dgm:spPr/>
    </dgm:pt>
    <dgm:pt modelId="{25A1BE88-4AB4-4403-A094-693D1FCE52E3}" type="pres">
      <dgm:prSet presAssocID="{D45DF6A9-3965-44A5-AEFF-3CD09B13040F}" presName="sibTrans" presStyleCnt="0"/>
      <dgm:spPr/>
    </dgm:pt>
    <dgm:pt modelId="{D9EF3A6D-0484-4ED7-837F-36FF550B37DB}" type="pres">
      <dgm:prSet presAssocID="{C01D5C10-89CA-49A7-B173-05F80E64C7D4}" presName="node" presStyleLbl="node1" presStyleIdx="22" presStyleCnt="36">
        <dgm:presLayoutVars>
          <dgm:bulletEnabled val="1"/>
        </dgm:presLayoutVars>
      </dgm:prSet>
      <dgm:spPr/>
    </dgm:pt>
    <dgm:pt modelId="{C47E8E0B-1356-40FE-BE52-9206118A5B95}" type="pres">
      <dgm:prSet presAssocID="{8183CD32-E413-468E-A491-427E30102567}" presName="sibTrans" presStyleCnt="0"/>
      <dgm:spPr/>
    </dgm:pt>
    <dgm:pt modelId="{30B8915A-5272-4872-AF68-CA783ADE1187}" type="pres">
      <dgm:prSet presAssocID="{36F95CAE-9855-40F1-90D5-092944AD83A9}" presName="node" presStyleLbl="node1" presStyleIdx="23" presStyleCnt="36">
        <dgm:presLayoutVars>
          <dgm:bulletEnabled val="1"/>
        </dgm:presLayoutVars>
      </dgm:prSet>
      <dgm:spPr/>
    </dgm:pt>
    <dgm:pt modelId="{532D9EAD-22A7-4879-986B-88A0CB2A6076}" type="pres">
      <dgm:prSet presAssocID="{7E95690A-AAE6-4A96-82B7-FF8F93FBABC2}" presName="sibTrans" presStyleCnt="0"/>
      <dgm:spPr/>
    </dgm:pt>
    <dgm:pt modelId="{A25F449C-0661-4250-B867-7C58714BE9A2}" type="pres">
      <dgm:prSet presAssocID="{4D5DD990-E0EA-46B5-9DA5-4EC263B15348}" presName="node" presStyleLbl="node1" presStyleIdx="24" presStyleCnt="36">
        <dgm:presLayoutVars>
          <dgm:bulletEnabled val="1"/>
        </dgm:presLayoutVars>
      </dgm:prSet>
      <dgm:spPr/>
    </dgm:pt>
    <dgm:pt modelId="{8B6FCE11-B0C2-4F90-9C63-18D40DF64E88}" type="pres">
      <dgm:prSet presAssocID="{6383E127-B348-4169-9D72-0D4DEDF2AAD4}" presName="sibTrans" presStyleCnt="0"/>
      <dgm:spPr/>
    </dgm:pt>
    <dgm:pt modelId="{CE10D6FC-91D2-4713-825E-8ECCB47CF96C}" type="pres">
      <dgm:prSet presAssocID="{AED899CC-86CE-4FCE-B728-8CC8F8D4E7CE}" presName="node" presStyleLbl="node1" presStyleIdx="25" presStyleCnt="36">
        <dgm:presLayoutVars>
          <dgm:bulletEnabled val="1"/>
        </dgm:presLayoutVars>
      </dgm:prSet>
      <dgm:spPr/>
    </dgm:pt>
    <dgm:pt modelId="{59DC00D2-02F9-48DB-9EBD-F0ADFE5083B5}" type="pres">
      <dgm:prSet presAssocID="{339ECEC5-35EF-4676-A9F1-FBE866EA8692}" presName="sibTrans" presStyleCnt="0"/>
      <dgm:spPr/>
    </dgm:pt>
    <dgm:pt modelId="{63974B6E-E2E4-4C79-8197-F3097D213E0E}" type="pres">
      <dgm:prSet presAssocID="{C757248A-7744-4C94-8C6B-B616B497364E}" presName="node" presStyleLbl="node1" presStyleIdx="26" presStyleCnt="36">
        <dgm:presLayoutVars>
          <dgm:bulletEnabled val="1"/>
        </dgm:presLayoutVars>
      </dgm:prSet>
      <dgm:spPr/>
    </dgm:pt>
    <dgm:pt modelId="{9A8F41AB-CC5D-40F3-A203-C0CA1B5FFFC2}" type="pres">
      <dgm:prSet presAssocID="{C6824216-A2B8-4F28-B67B-2A692FEA8293}" presName="sibTrans" presStyleCnt="0"/>
      <dgm:spPr/>
    </dgm:pt>
    <dgm:pt modelId="{53A34E5F-110B-4081-B732-D63013516B7A}" type="pres">
      <dgm:prSet presAssocID="{F1845D51-57CD-4662-B386-A3AF9696D772}" presName="node" presStyleLbl="node1" presStyleIdx="27" presStyleCnt="36">
        <dgm:presLayoutVars>
          <dgm:bulletEnabled val="1"/>
        </dgm:presLayoutVars>
      </dgm:prSet>
      <dgm:spPr/>
    </dgm:pt>
    <dgm:pt modelId="{F16EECBA-96C3-483E-961D-70EEB119D33E}" type="pres">
      <dgm:prSet presAssocID="{76FC8D61-0330-4A75-9C7E-88DDDB5526F5}" presName="sibTrans" presStyleCnt="0"/>
      <dgm:spPr/>
    </dgm:pt>
    <dgm:pt modelId="{AE5915EB-3E20-4B8C-B4D2-EF3E4E628FAE}" type="pres">
      <dgm:prSet presAssocID="{9E2CF05A-4189-4726-8532-71514C588B07}" presName="node" presStyleLbl="node1" presStyleIdx="28" presStyleCnt="36">
        <dgm:presLayoutVars>
          <dgm:bulletEnabled val="1"/>
        </dgm:presLayoutVars>
      </dgm:prSet>
      <dgm:spPr/>
    </dgm:pt>
    <dgm:pt modelId="{480EEC65-610F-4059-859B-9D98E5DEC539}" type="pres">
      <dgm:prSet presAssocID="{518A3DF1-113B-4CE6-9361-4EF8AF916145}" presName="sibTrans" presStyleCnt="0"/>
      <dgm:spPr/>
    </dgm:pt>
    <dgm:pt modelId="{3B6FC3A0-CCAD-4388-A44C-6302C5E966B4}" type="pres">
      <dgm:prSet presAssocID="{2C67B4E1-1250-46C9-B8A0-0D82C4CCB1F9}" presName="node" presStyleLbl="node1" presStyleIdx="29" presStyleCnt="36" custLinFactNeighborX="-3657" custLinFactNeighborY="-6094">
        <dgm:presLayoutVars>
          <dgm:bulletEnabled val="1"/>
        </dgm:presLayoutVars>
      </dgm:prSet>
      <dgm:spPr/>
    </dgm:pt>
    <dgm:pt modelId="{D488C975-E707-429D-BCAA-C9B15FDAE8A6}" type="pres">
      <dgm:prSet presAssocID="{DD5259AE-4EC4-46AA-9FF6-CB80EC681AD7}" presName="sibTrans" presStyleCnt="0"/>
      <dgm:spPr/>
    </dgm:pt>
    <dgm:pt modelId="{CF0CAAA0-B60D-4B65-BFCE-C4CADC748911}" type="pres">
      <dgm:prSet presAssocID="{6E74B284-2716-4030-B355-F46FA8ABBEC1}" presName="node" presStyleLbl="node1" presStyleIdx="30" presStyleCnt="36">
        <dgm:presLayoutVars>
          <dgm:bulletEnabled val="1"/>
        </dgm:presLayoutVars>
      </dgm:prSet>
      <dgm:spPr/>
    </dgm:pt>
    <dgm:pt modelId="{E9304AAE-0288-4EC8-826A-D79E57BA8DE9}" type="pres">
      <dgm:prSet presAssocID="{2FFC3E96-C9CF-408D-8B7B-B744D6691E54}" presName="sibTrans" presStyleCnt="0"/>
      <dgm:spPr/>
    </dgm:pt>
    <dgm:pt modelId="{286A89E2-8DC2-4236-A4D3-A23E624CD366}" type="pres">
      <dgm:prSet presAssocID="{01CC0124-F479-41FA-A2B9-C6318E466BBA}" presName="node" presStyleLbl="node1" presStyleIdx="31" presStyleCnt="36">
        <dgm:presLayoutVars>
          <dgm:bulletEnabled val="1"/>
        </dgm:presLayoutVars>
      </dgm:prSet>
      <dgm:spPr/>
    </dgm:pt>
    <dgm:pt modelId="{F1A494CD-D8E4-4873-9463-716CF594FFA5}" type="pres">
      <dgm:prSet presAssocID="{88D18715-F54E-48C8-8359-CEEBC01C9445}" presName="sibTrans" presStyleCnt="0"/>
      <dgm:spPr/>
    </dgm:pt>
    <dgm:pt modelId="{39556D48-95AA-4944-A807-9E2672B4CCFA}" type="pres">
      <dgm:prSet presAssocID="{7B3B79D8-0C3A-482D-8F2B-036403494D25}" presName="node" presStyleLbl="node1" presStyleIdx="32" presStyleCnt="36" custLinFactNeighborX="1828">
        <dgm:presLayoutVars>
          <dgm:bulletEnabled val="1"/>
        </dgm:presLayoutVars>
      </dgm:prSet>
      <dgm:spPr/>
    </dgm:pt>
    <dgm:pt modelId="{D6307AAC-DBC5-431B-9012-03961C6E963F}" type="pres">
      <dgm:prSet presAssocID="{D6F80725-C814-436D-85FC-0E156988F8C7}" presName="sibTrans" presStyleCnt="0"/>
      <dgm:spPr/>
    </dgm:pt>
    <dgm:pt modelId="{0C184D0C-2798-48D5-A74B-A48812520610}" type="pres">
      <dgm:prSet presAssocID="{72585D87-F639-4F6B-8215-3A75182695C3}" presName="node" presStyleLbl="node1" presStyleIdx="33" presStyleCnt="36">
        <dgm:presLayoutVars>
          <dgm:bulletEnabled val="1"/>
        </dgm:presLayoutVars>
      </dgm:prSet>
      <dgm:spPr/>
    </dgm:pt>
    <dgm:pt modelId="{8F9ABF5F-B873-4C57-8244-9113E2A45398}" type="pres">
      <dgm:prSet presAssocID="{EECE4F35-016F-489D-A44E-4A2EF8363EA3}" presName="sibTrans" presStyleCnt="0"/>
      <dgm:spPr/>
    </dgm:pt>
    <dgm:pt modelId="{93B9822A-D816-4253-BE14-C5514BA58EE9}" type="pres">
      <dgm:prSet presAssocID="{D0E4EEA6-AEC8-4A57-8C11-C0983059960B}" presName="node" presStyleLbl="node1" presStyleIdx="34" presStyleCnt="36">
        <dgm:presLayoutVars>
          <dgm:bulletEnabled val="1"/>
        </dgm:presLayoutVars>
      </dgm:prSet>
      <dgm:spPr/>
    </dgm:pt>
    <dgm:pt modelId="{18A17017-58FD-4D67-827D-ECC5A178596E}" type="pres">
      <dgm:prSet presAssocID="{BC84EFAD-E4CB-42DF-A8F0-AF2E53DBE0B2}" presName="sibTrans" presStyleCnt="0"/>
      <dgm:spPr/>
    </dgm:pt>
    <dgm:pt modelId="{59B98501-FAD3-4460-B556-62C2586E6209}" type="pres">
      <dgm:prSet presAssocID="{1A750FA8-75D0-456A-8CB8-65C266797222}" presName="node" presStyleLbl="node1" presStyleIdx="35" presStyleCnt="36">
        <dgm:presLayoutVars>
          <dgm:bulletEnabled val="1"/>
        </dgm:presLayoutVars>
      </dgm:prSet>
      <dgm:spPr/>
    </dgm:pt>
  </dgm:ptLst>
  <dgm:cxnLst>
    <dgm:cxn modelId="{59131500-E7A8-4B15-8D94-335B34433050}" type="presOf" srcId="{6C44E0EF-C1C4-4918-80AA-E1A672957475}" destId="{3374215E-2C52-4387-ACD7-963309F70C30}" srcOrd="0" destOrd="0" presId="urn:microsoft.com/office/officeart/2005/8/layout/default"/>
    <dgm:cxn modelId="{ED3ECD04-D3DA-4A69-8BC1-C22A6F7E7C67}" type="presOf" srcId="{445491E4-D29C-4CA6-9B5B-104BD7D0C1C5}" destId="{125E2273-1C68-4B12-9280-38DE5CD37E16}" srcOrd="0" destOrd="0" presId="urn:microsoft.com/office/officeart/2005/8/layout/default"/>
    <dgm:cxn modelId="{5E72EE05-0A62-4744-B94A-84810E49D651}" srcId="{2188229B-8349-4F25-BBD9-6ACE2478B802}" destId="{AA08344B-0388-4B2D-A83C-D35F27BAFAFB}" srcOrd="6" destOrd="0" parTransId="{99C778D7-DFDC-4505-B61C-065463B77D82}" sibTransId="{3C65EB5B-EF9A-41BB-AE28-D3AE49720923}"/>
    <dgm:cxn modelId="{6CF48D06-93AE-4279-82BD-FBB1655741AA}" type="presOf" srcId="{12A4DA97-158F-4D56-8136-ED5F901D5CEA}" destId="{CFAAF2CF-7848-4ED0-8C88-43C33AB66D0B}" srcOrd="0" destOrd="0" presId="urn:microsoft.com/office/officeart/2005/8/layout/default"/>
    <dgm:cxn modelId="{12FFC007-BDF8-4013-9C41-938ACADB6AD6}" srcId="{2188229B-8349-4F25-BBD9-6ACE2478B802}" destId="{60B6B06F-552B-4484-AAD8-A0F0ECCE2864}" srcOrd="15" destOrd="0" parTransId="{C8FD9E17-CA3A-4BFE-8BC4-AC0E1E69A954}" sibTransId="{0492A693-EC46-421B-B23B-B1604C1FBC53}"/>
    <dgm:cxn modelId="{279B4F15-CC8E-46D6-9356-2C90EBD0C37D}" srcId="{2188229B-8349-4F25-BBD9-6ACE2478B802}" destId="{F9C4B89A-A0B3-4BE2-8ABF-52FA440CC8A1}" srcOrd="1" destOrd="0" parTransId="{B83B21CE-3CD8-4B62-B3AF-DCD3423B97D6}" sibTransId="{79BCDDDA-4136-4E98-B42F-D5ABF5C4A1BB}"/>
    <dgm:cxn modelId="{890C0819-5A74-4E3F-92A9-14C388F19851}" type="presOf" srcId="{0973B1C8-3D88-46FD-A028-3588EC99E828}" destId="{783F4AF1-0FAB-4CCF-A78E-4323F091EB7C}" srcOrd="0" destOrd="0" presId="urn:microsoft.com/office/officeart/2005/8/layout/default"/>
    <dgm:cxn modelId="{3317581C-A046-4246-87F1-454B91EDF79B}" type="presOf" srcId="{7DAD7225-AF76-4B64-917E-318F0A7C8398}" destId="{F9EC7C98-B0A5-4118-9FAA-C54511D5E179}" srcOrd="0" destOrd="0" presId="urn:microsoft.com/office/officeart/2005/8/layout/default"/>
    <dgm:cxn modelId="{08F3A61D-5AC0-4944-A4C6-1DDD982E7B08}" srcId="{2188229B-8349-4F25-BBD9-6ACE2478B802}" destId="{6C44E0EF-C1C4-4918-80AA-E1A672957475}" srcOrd="7" destOrd="0" parTransId="{23A6655B-9DE1-4FB5-BABD-DE1205D419D8}" sibTransId="{A4ADC864-382F-49E9-A169-F885B0C26131}"/>
    <dgm:cxn modelId="{ABF0D11E-6271-43FB-9FAC-C4033A1FC167}" srcId="{2188229B-8349-4F25-BBD9-6ACE2478B802}" destId="{F1845D51-57CD-4662-B386-A3AF9696D772}" srcOrd="27" destOrd="0" parTransId="{C0345352-596C-4BF7-A0C2-53779FE00036}" sibTransId="{76FC8D61-0330-4A75-9C7E-88DDDB5526F5}"/>
    <dgm:cxn modelId="{C13C5A22-CD20-4D0E-B2A2-1F849243CD71}" srcId="{2188229B-8349-4F25-BBD9-6ACE2478B802}" destId="{2C67B4E1-1250-46C9-B8A0-0D82C4CCB1F9}" srcOrd="29" destOrd="0" parTransId="{907211A4-4CD2-4E6F-9CFC-8D99F4AF216D}" sibTransId="{DD5259AE-4EC4-46AA-9FF6-CB80EC681AD7}"/>
    <dgm:cxn modelId="{72387226-D423-4AEE-A66C-F52CA717C3A9}" srcId="{2188229B-8349-4F25-BBD9-6ACE2478B802}" destId="{1A750FA8-75D0-456A-8CB8-65C266797222}" srcOrd="35" destOrd="0" parTransId="{1F18F514-70BB-4904-A06F-22D1D9DCB9F0}" sibTransId="{B0714787-E6BF-4387-98C3-752AE999AFF5}"/>
    <dgm:cxn modelId="{0127CF2B-E9C2-4586-ABF9-E1998F188C14}" srcId="{2188229B-8349-4F25-BBD9-6ACE2478B802}" destId="{8AD0244B-B3F0-4EB1-92A4-4A03130F6294}" srcOrd="10" destOrd="0" parTransId="{C574E2CB-7D4A-4478-9FAB-DA0B77BB297D}" sibTransId="{F8A0938B-6255-4C0C-AF51-35031637FEEF}"/>
    <dgm:cxn modelId="{DCC6EB2B-677C-4230-AAC9-FCBFEF561FB1}" type="presOf" srcId="{51C5B754-CFA3-4656-9DE0-22DBD8EB2A45}" destId="{41DD6393-42A6-4EF3-A736-5428730D59CE}" srcOrd="0" destOrd="0" presId="urn:microsoft.com/office/officeart/2005/8/layout/default"/>
    <dgm:cxn modelId="{6F11032F-3F9C-46A3-A978-09FAB0534693}" srcId="{2188229B-8349-4F25-BBD9-6ACE2478B802}" destId="{51C5B754-CFA3-4656-9DE0-22DBD8EB2A45}" srcOrd="18" destOrd="0" parTransId="{93D71C6C-21F1-4F54-BC8B-E0649FDACA95}" sibTransId="{EF81FEF0-400F-4DFD-A4F6-BD043F10644B}"/>
    <dgm:cxn modelId="{A2F4102F-F01D-4378-9D7D-ED77A5CBC038}" srcId="{2188229B-8349-4F25-BBD9-6ACE2478B802}" destId="{12A4DA97-158F-4D56-8136-ED5F901D5CEA}" srcOrd="2" destOrd="0" parTransId="{FE5BABF0-94C3-4502-806F-3B138BF99118}" sibTransId="{851B5984-474A-4477-8D39-54348532D6D1}"/>
    <dgm:cxn modelId="{7C3B272F-C384-454C-A68C-7A41F2386EB9}" srcId="{2188229B-8349-4F25-BBD9-6ACE2478B802}" destId="{D2345645-0A08-4223-8388-4AE9213BEF47}" srcOrd="19" destOrd="0" parTransId="{F975C465-9E48-4070-B1EC-BDBCB5806D4C}" sibTransId="{B941CF45-E3DD-40FA-B1A6-E8FC89AE5C24}"/>
    <dgm:cxn modelId="{4EE4B12F-ACBF-4483-B55D-E12EA6E2464C}" srcId="{2188229B-8349-4F25-BBD9-6ACE2478B802}" destId="{7B3B79D8-0C3A-482D-8F2B-036403494D25}" srcOrd="32" destOrd="0" parTransId="{35FB3412-A060-489F-ADCE-CA84C3CB9C98}" sibTransId="{D6F80725-C814-436D-85FC-0E156988F8C7}"/>
    <dgm:cxn modelId="{B896DF30-9A9D-452E-9287-AEC7C57538BD}" type="presOf" srcId="{01CC0124-F479-41FA-A2B9-C6318E466BBA}" destId="{286A89E2-8DC2-4236-A4D3-A23E624CD366}" srcOrd="0" destOrd="0" presId="urn:microsoft.com/office/officeart/2005/8/layout/default"/>
    <dgm:cxn modelId="{0DD5C43C-0069-401E-989C-A42529E7B90A}" type="presOf" srcId="{72585D87-F639-4F6B-8215-3A75182695C3}" destId="{0C184D0C-2798-48D5-A74B-A48812520610}" srcOrd="0" destOrd="0" presId="urn:microsoft.com/office/officeart/2005/8/layout/default"/>
    <dgm:cxn modelId="{4CB6373E-3024-4EFA-BECB-6D78A761F3B8}" type="presOf" srcId="{F9C4B89A-A0B3-4BE2-8ABF-52FA440CC8A1}" destId="{37916BC5-534C-439E-962C-D52459CF8DBE}" srcOrd="0" destOrd="0" presId="urn:microsoft.com/office/officeart/2005/8/layout/default"/>
    <dgm:cxn modelId="{1E8BBE5E-ACB8-462B-9F24-4921D5A4BF73}" type="presOf" srcId="{8AD0244B-B3F0-4EB1-92A4-4A03130F6294}" destId="{326C31FD-A0BE-4C46-B53B-1BB4176F53ED}" srcOrd="0" destOrd="0" presId="urn:microsoft.com/office/officeart/2005/8/layout/default"/>
    <dgm:cxn modelId="{F99E4261-6359-4E0E-882B-8841A6389B31}" type="presOf" srcId="{FFC104B1-5988-419C-ADF2-03806CB6D651}" destId="{457DDA97-F991-40B1-AF37-29BD16E4FEB4}" srcOrd="0" destOrd="0" presId="urn:microsoft.com/office/officeart/2005/8/layout/default"/>
    <dgm:cxn modelId="{A7B63842-3261-4DFC-BC0E-C6E77CF88C10}" srcId="{2188229B-8349-4F25-BBD9-6ACE2478B802}" destId="{542A1296-A508-4D70-A873-16BD6AB08A29}" srcOrd="5" destOrd="0" parTransId="{93803000-8D56-4996-BCE1-EC2CF02680C7}" sibTransId="{5AA0FAB7-2611-4409-BBBA-FC4BDAA4AEF3}"/>
    <dgm:cxn modelId="{62E62548-4CB6-4690-8E7C-D3D291E7BDDD}" srcId="{2188229B-8349-4F25-BBD9-6ACE2478B802}" destId="{72585D87-F639-4F6B-8215-3A75182695C3}" srcOrd="33" destOrd="0" parTransId="{8E4864C8-033D-47C5-90D1-682BDC0735E0}" sibTransId="{EECE4F35-016F-489D-A44E-4A2EF8363EA3}"/>
    <dgm:cxn modelId="{990E7C68-C22F-447B-B651-CBB37E255704}" type="presOf" srcId="{2C67B4E1-1250-46C9-B8A0-0D82C4CCB1F9}" destId="{3B6FC3A0-CCAD-4388-A44C-6302C5E966B4}" srcOrd="0" destOrd="0" presId="urn:microsoft.com/office/officeart/2005/8/layout/default"/>
    <dgm:cxn modelId="{2CA90A49-361F-46B2-BAC7-3FF7FE7CA397}" type="presOf" srcId="{98A781B4-9489-455E-92E6-0509D6A16586}" destId="{9470DA5F-4FDE-44AF-BCBB-8DC1BC38B4A3}" srcOrd="0" destOrd="0" presId="urn:microsoft.com/office/officeart/2005/8/layout/default"/>
    <dgm:cxn modelId="{5F79AB4C-2967-428D-AA20-B3440161C842}" srcId="{2188229B-8349-4F25-BBD9-6ACE2478B802}" destId="{9E2CF05A-4189-4726-8532-71514C588B07}" srcOrd="28" destOrd="0" parTransId="{8169F533-C6B7-44A6-A9F9-E45188264EF4}" sibTransId="{518A3DF1-113B-4CE6-9361-4EF8AF916145}"/>
    <dgm:cxn modelId="{D2D9D06C-A8B9-43FB-B086-0E01469CD34D}" type="presOf" srcId="{2188229B-8349-4F25-BBD9-6ACE2478B802}" destId="{8C060412-77DF-483B-A60B-8509DA0C4B23}" srcOrd="0" destOrd="0" presId="urn:microsoft.com/office/officeart/2005/8/layout/default"/>
    <dgm:cxn modelId="{8264394E-0E8A-4CB9-ABF7-DFE270BF9C2E}" srcId="{2188229B-8349-4F25-BBD9-6ACE2478B802}" destId="{80144EAF-697C-47AA-9E71-5396BDA76679}" srcOrd="8" destOrd="0" parTransId="{2E88549A-2C21-4DA7-AFF0-D0DAC2E5B302}" sibTransId="{7B4A88AD-070C-4107-83CC-42A5A6284030}"/>
    <dgm:cxn modelId="{ED99EE74-E120-48C2-9A0F-5391A79058FD}" srcId="{2188229B-8349-4F25-BBD9-6ACE2478B802}" destId="{01CC0124-F479-41FA-A2B9-C6318E466BBA}" srcOrd="31" destOrd="0" parTransId="{08C68FB4-0FB6-418A-B062-D6EF1D5A7FDE}" sibTransId="{88D18715-F54E-48C8-8359-CEEBC01C9445}"/>
    <dgm:cxn modelId="{5FD20775-A6C8-46A3-82A2-2CFFC4985020}" srcId="{2188229B-8349-4F25-BBD9-6ACE2478B802}" destId="{D31BEBB9-4577-4AFE-AAC3-BFF76C4E3E93}" srcOrd="17" destOrd="0" parTransId="{D92C5C34-D8E4-47F8-BCEE-2333D2B27D91}" sibTransId="{9049F8B2-2BDB-489D-97D5-A8C2584F1D03}"/>
    <dgm:cxn modelId="{927CAE77-B7FE-4854-A3AD-C00AF5286A39}" type="presOf" srcId="{EEFFA811-34DE-4F8A-8B08-76493777DA89}" destId="{CF59DB73-1AA2-48EC-8FCD-600E2F871C8F}" srcOrd="0" destOrd="0" presId="urn:microsoft.com/office/officeart/2005/8/layout/default"/>
    <dgm:cxn modelId="{4113CD79-E80C-4299-B067-C2BB1F6A9805}" type="presOf" srcId="{AAD264FD-9C39-4AE4-ADE7-0062376E923B}" destId="{A35E7F52-9209-45F0-B835-4BA1FDD79C19}" srcOrd="0" destOrd="0" presId="urn:microsoft.com/office/officeart/2005/8/layout/default"/>
    <dgm:cxn modelId="{41A2A58B-DEDE-4D61-91AF-03A5C42CD9D5}" srcId="{2188229B-8349-4F25-BBD9-6ACE2478B802}" destId="{CCEF49C3-060F-4E58-ADCD-64924F4CD3D8}" srcOrd="3" destOrd="0" parTransId="{41B6D15B-9AB6-4DF1-ACAC-3E340A901008}" sibTransId="{4270AEB3-E632-4BF3-BC1D-F59EC7CFB468}"/>
    <dgm:cxn modelId="{F4738F8C-321B-4E71-97F3-1FF9AA5A3FAF}" type="presOf" srcId="{C01D5C10-89CA-49A7-B173-05F80E64C7D4}" destId="{D9EF3A6D-0484-4ED7-837F-36FF550B37DB}" srcOrd="0" destOrd="0" presId="urn:microsoft.com/office/officeart/2005/8/layout/default"/>
    <dgm:cxn modelId="{8167F58D-0B6D-4A43-BB45-43D2C0A46D12}" srcId="{2188229B-8349-4F25-BBD9-6ACE2478B802}" destId="{445491E4-D29C-4CA6-9B5B-104BD7D0C1C5}" srcOrd="13" destOrd="0" parTransId="{439428BB-A46B-4C6F-BA43-1E0F2E40D186}" sibTransId="{69FA9258-F1FF-4E2A-8986-0BCEA19B2DC3}"/>
    <dgm:cxn modelId="{F61F1092-CE8B-4520-B6DD-2A78ED964C03}" srcId="{2188229B-8349-4F25-BBD9-6ACE2478B802}" destId="{36F95CAE-9855-40F1-90D5-092944AD83A9}" srcOrd="23" destOrd="0" parTransId="{5D405E95-F7E5-4625-8E8C-9ECF98A64247}" sibTransId="{7E95690A-AAE6-4A96-82B7-FF8F93FBABC2}"/>
    <dgm:cxn modelId="{12033195-9904-4414-A70F-ABC158493AC4}" srcId="{2188229B-8349-4F25-BBD9-6ACE2478B802}" destId="{31C1CD14-701F-4713-A98D-06A5ED922457}" srcOrd="12" destOrd="0" parTransId="{68B5AE6F-BB52-4E84-83B1-C1FDDAF75281}" sibTransId="{5DE3A9F3-E082-4F6E-8D85-6AA5A8619F40}"/>
    <dgm:cxn modelId="{7716E696-6350-46E6-A80A-A1313AAB26EC}" type="presOf" srcId="{D2345645-0A08-4223-8388-4AE9213BEF47}" destId="{2D78B2D2-3CB1-4333-8F9A-54EF5AA62CB2}" srcOrd="0" destOrd="0" presId="urn:microsoft.com/office/officeart/2005/8/layout/default"/>
    <dgm:cxn modelId="{2ACADE97-1AC5-43B5-8F50-3112C5BDD974}" type="presOf" srcId="{6E74B284-2716-4030-B355-F46FA8ABBEC1}" destId="{CF0CAAA0-B60D-4B65-BFCE-C4CADC748911}" srcOrd="0" destOrd="0" presId="urn:microsoft.com/office/officeart/2005/8/layout/default"/>
    <dgm:cxn modelId="{9D46D09F-C877-4A9D-9F1E-73F8E16ECCE6}" srcId="{2188229B-8349-4F25-BBD9-6ACE2478B802}" destId="{7DAD7225-AF76-4B64-917E-318F0A7C8398}" srcOrd="14" destOrd="0" parTransId="{6E531342-5126-4018-9697-F6134E8D8718}" sibTransId="{36F8C9E1-B518-457E-A364-F191E5B66EF7}"/>
    <dgm:cxn modelId="{71908DA1-6EF7-46CD-BDCF-5E174BB1C307}" type="presOf" srcId="{9E2CF05A-4189-4726-8532-71514C588B07}" destId="{AE5915EB-3E20-4B8C-B4D2-EF3E4E628FAE}" srcOrd="0" destOrd="0" presId="urn:microsoft.com/office/officeart/2005/8/layout/default"/>
    <dgm:cxn modelId="{D62E41A3-8107-4C83-9BB1-4814EC51050B}" type="presOf" srcId="{D0E4EEA6-AEC8-4A57-8C11-C0983059960B}" destId="{93B9822A-D816-4253-BE14-C5514BA58EE9}" srcOrd="0" destOrd="0" presId="urn:microsoft.com/office/officeart/2005/8/layout/default"/>
    <dgm:cxn modelId="{C373E6A3-7295-45E7-80C2-06597E24EB7D}" srcId="{2188229B-8349-4F25-BBD9-6ACE2478B802}" destId="{4D5DD990-E0EA-46B5-9DA5-4EC263B15348}" srcOrd="24" destOrd="0" parTransId="{8BACC884-427B-4E6B-AEB7-DF3F0CD1311D}" sibTransId="{6383E127-B348-4169-9D72-0D4DEDF2AAD4}"/>
    <dgm:cxn modelId="{EEDEC2A9-658A-4925-A748-88EDA1415440}" srcId="{2188229B-8349-4F25-BBD9-6ACE2478B802}" destId="{98A781B4-9489-455E-92E6-0509D6A16586}" srcOrd="11" destOrd="0" parTransId="{2E54D672-4F6F-42CD-8FF7-D91329838390}" sibTransId="{31E828BD-893D-4D12-AA2E-3738EE9E4FD0}"/>
    <dgm:cxn modelId="{25A91BAB-B38D-412C-B7E7-1B877589AC3E}" srcId="{2188229B-8349-4F25-BBD9-6ACE2478B802}" destId="{FFC104B1-5988-419C-ADF2-03806CB6D651}" srcOrd="4" destOrd="0" parTransId="{2F8456E5-BD25-459B-AEEC-1CA89FCD0783}" sibTransId="{B9CEDD0C-3127-44F9-8793-01105DD2B24B}"/>
    <dgm:cxn modelId="{E95EB1AC-BB23-45CF-852D-D0B7E99C5C66}" type="presOf" srcId="{7B3B79D8-0C3A-482D-8F2B-036403494D25}" destId="{39556D48-95AA-4944-A807-9E2672B4CCFA}" srcOrd="0" destOrd="0" presId="urn:microsoft.com/office/officeart/2005/8/layout/default"/>
    <dgm:cxn modelId="{7372D6AD-4BFB-4CE9-B2BE-78F3D5E361A9}" srcId="{2188229B-8349-4F25-BBD9-6ACE2478B802}" destId="{D0E4EEA6-AEC8-4A57-8C11-C0983059960B}" srcOrd="34" destOrd="0" parTransId="{7929DC41-A0E6-4305-80E8-988316B26413}" sibTransId="{BC84EFAD-E4CB-42DF-A8F0-AF2E53DBE0B2}"/>
    <dgm:cxn modelId="{C9A9C2AE-8796-4D50-A5A5-F89E0747A8E9}" type="presOf" srcId="{CF638927-E6D7-482C-80B4-5E59710D4A4D}" destId="{9F975847-5842-4A51-B1C6-6F02D3EF4984}" srcOrd="0" destOrd="0" presId="urn:microsoft.com/office/officeart/2005/8/layout/default"/>
    <dgm:cxn modelId="{384E38B5-D748-4008-BA10-3A005A7831F1}" srcId="{2188229B-8349-4F25-BBD9-6ACE2478B802}" destId="{EEFFA811-34DE-4F8A-8B08-76493777DA89}" srcOrd="20" destOrd="0" parTransId="{4B41C72B-A5C8-4CA9-BFAC-D0DC6D36C3AB}" sibTransId="{B83E85CC-CA53-4D8A-BF34-6C4631DD6EFE}"/>
    <dgm:cxn modelId="{B566FAB9-2E0C-4BB6-AE61-25EEE51D699B}" type="presOf" srcId="{C757248A-7744-4C94-8C6B-B616B497364E}" destId="{63974B6E-E2E4-4C79-8197-F3097D213E0E}" srcOrd="0" destOrd="0" presId="urn:microsoft.com/office/officeart/2005/8/layout/default"/>
    <dgm:cxn modelId="{4A4CFEBA-41C9-44A3-B6D8-B9DA106CEE9C}" srcId="{2188229B-8349-4F25-BBD9-6ACE2478B802}" destId="{D8927A71-FFA6-4F62-8251-3C08327B5155}" srcOrd="9" destOrd="0" parTransId="{DF4C332B-F1F6-4D5C-AE75-256A1E249E9D}" sibTransId="{2B5082C9-ED0F-448A-9B84-28FE5CB7543E}"/>
    <dgm:cxn modelId="{27E09CBC-A383-4AB4-BA40-60AB3B182EC7}" type="presOf" srcId="{542A1296-A508-4D70-A873-16BD6AB08A29}" destId="{8D4C7A87-FE3F-4E00-B449-B748E1A211E2}" srcOrd="0" destOrd="0" presId="urn:microsoft.com/office/officeart/2005/8/layout/default"/>
    <dgm:cxn modelId="{C5C552BF-1AAC-4713-956D-A96BCA3ECA3D}" type="presOf" srcId="{CCEF49C3-060F-4E58-ADCD-64924F4CD3D8}" destId="{A3E32861-69C7-4508-BFFC-55E0F16CDD0C}" srcOrd="0" destOrd="0" presId="urn:microsoft.com/office/officeart/2005/8/layout/default"/>
    <dgm:cxn modelId="{028D28C5-6CA5-4DD0-9212-E54C16D36CC2}" type="presOf" srcId="{4D5DD990-E0EA-46B5-9DA5-4EC263B15348}" destId="{A25F449C-0661-4250-B867-7C58714BE9A2}" srcOrd="0" destOrd="0" presId="urn:microsoft.com/office/officeart/2005/8/layout/default"/>
    <dgm:cxn modelId="{FE9C59CD-5A06-4264-B330-218DAD2DFA65}" srcId="{2188229B-8349-4F25-BBD9-6ACE2478B802}" destId="{6E74B284-2716-4030-B355-F46FA8ABBEC1}" srcOrd="30" destOrd="0" parTransId="{0F9EFCD3-440B-4603-94AF-80DEDD22773D}" sibTransId="{2FFC3E96-C9CF-408D-8B7B-B744D6691E54}"/>
    <dgm:cxn modelId="{5230A3D4-064D-4707-ADF9-4A28049AB2D4}" srcId="{2188229B-8349-4F25-BBD9-6ACE2478B802}" destId="{0973B1C8-3D88-46FD-A028-3588EC99E828}" srcOrd="21" destOrd="0" parTransId="{0D10F69A-29F9-4D4D-9520-E62DCE7B57F7}" sibTransId="{D45DF6A9-3965-44A5-AEFF-3CD09B13040F}"/>
    <dgm:cxn modelId="{F40026D7-B7F2-4CCC-8B0B-F51649C9DE08}" type="presOf" srcId="{36F95CAE-9855-40F1-90D5-092944AD83A9}" destId="{30B8915A-5272-4872-AF68-CA783ADE1187}" srcOrd="0" destOrd="0" presId="urn:microsoft.com/office/officeart/2005/8/layout/default"/>
    <dgm:cxn modelId="{BD6D71D9-806F-4629-B2F4-24753B9E6253}" srcId="{2188229B-8349-4F25-BBD9-6ACE2478B802}" destId="{C757248A-7744-4C94-8C6B-B616B497364E}" srcOrd="26" destOrd="0" parTransId="{E8AC2589-AB05-4C46-A5BA-70CBFB977310}" sibTransId="{C6824216-A2B8-4F28-B67B-2A692FEA8293}"/>
    <dgm:cxn modelId="{5A463BDE-9620-4D3E-9FEA-A4E3E90910CE}" type="presOf" srcId="{F1845D51-57CD-4662-B386-A3AF9696D772}" destId="{53A34E5F-110B-4081-B732-D63013516B7A}" srcOrd="0" destOrd="0" presId="urn:microsoft.com/office/officeart/2005/8/layout/default"/>
    <dgm:cxn modelId="{2519F2E2-6E1A-44BE-B3DE-7B3C22C57D7A}" srcId="{2188229B-8349-4F25-BBD9-6ACE2478B802}" destId="{C01D5C10-89CA-49A7-B173-05F80E64C7D4}" srcOrd="22" destOrd="0" parTransId="{F44FFC5E-3F88-465D-BDF2-06C3C54C6E8D}" sibTransId="{8183CD32-E413-468E-A491-427E30102567}"/>
    <dgm:cxn modelId="{8C605BE5-DE54-4E5D-A406-493D1CC30850}" type="presOf" srcId="{1A750FA8-75D0-456A-8CB8-65C266797222}" destId="{59B98501-FAD3-4460-B556-62C2586E6209}" srcOrd="0" destOrd="0" presId="urn:microsoft.com/office/officeart/2005/8/layout/default"/>
    <dgm:cxn modelId="{8A3F66E9-0BCD-401E-BE2C-95B7E85D1E02}" type="presOf" srcId="{80144EAF-697C-47AA-9E71-5396BDA76679}" destId="{4881F8DC-E60C-4FF9-9F1B-0CC2F71688FB}" srcOrd="0" destOrd="0" presId="urn:microsoft.com/office/officeart/2005/8/layout/default"/>
    <dgm:cxn modelId="{DC57A1EB-9B76-463D-8A24-3493F20E523C}" srcId="{2188229B-8349-4F25-BBD9-6ACE2478B802}" destId="{AAD264FD-9C39-4AE4-ADE7-0062376E923B}" srcOrd="16" destOrd="0" parTransId="{03C9C88F-741E-46B8-BF2C-37A1D0237701}" sibTransId="{4EACBA91-CF57-4F23-840B-8D27D1D3BA86}"/>
    <dgm:cxn modelId="{F3027CEC-6FAD-4316-8224-8321C08B5492}" srcId="{2188229B-8349-4F25-BBD9-6ACE2478B802}" destId="{AED899CC-86CE-4FCE-B728-8CC8F8D4E7CE}" srcOrd="25" destOrd="0" parTransId="{1852E532-DEF8-4248-9760-09100F17D36F}" sibTransId="{339ECEC5-35EF-4676-A9F1-FBE866EA8692}"/>
    <dgm:cxn modelId="{A08FE4EF-14B4-4E6C-ADE5-98626B9F63F4}" type="presOf" srcId="{AED899CC-86CE-4FCE-B728-8CC8F8D4E7CE}" destId="{CE10D6FC-91D2-4713-825E-8ECCB47CF96C}" srcOrd="0" destOrd="0" presId="urn:microsoft.com/office/officeart/2005/8/layout/default"/>
    <dgm:cxn modelId="{D2E01AF0-0724-4046-AE76-82A296D25F30}" type="presOf" srcId="{AA08344B-0388-4B2D-A83C-D35F27BAFAFB}" destId="{1EBD8B8E-BE43-410B-881A-7D3FBA53A55E}" srcOrd="0" destOrd="0" presId="urn:microsoft.com/office/officeart/2005/8/layout/default"/>
    <dgm:cxn modelId="{8FEB58F1-C705-488C-9EDA-11CAFD2BC601}" type="presOf" srcId="{D31BEBB9-4577-4AFE-AAC3-BFF76C4E3E93}" destId="{D66B3DDA-D0E8-4452-9982-F1ECE5802A75}" srcOrd="0" destOrd="0" presId="urn:microsoft.com/office/officeart/2005/8/layout/default"/>
    <dgm:cxn modelId="{45BAACF2-BF4B-4FE3-B840-619963C3F927}" type="presOf" srcId="{31C1CD14-701F-4713-A98D-06A5ED922457}" destId="{43306C54-2EB8-4F81-B827-D418A7055F4D}" srcOrd="0" destOrd="0" presId="urn:microsoft.com/office/officeart/2005/8/layout/default"/>
    <dgm:cxn modelId="{132092F3-6C1D-4444-B015-76DFED7382A1}" type="presOf" srcId="{60B6B06F-552B-4484-AAD8-A0F0ECCE2864}" destId="{AF5F0CD0-5935-4605-8BDA-2D4F93020F88}" srcOrd="0" destOrd="0" presId="urn:microsoft.com/office/officeart/2005/8/layout/default"/>
    <dgm:cxn modelId="{C898B4F3-E71E-486B-B1D7-D231672D4721}" srcId="{2188229B-8349-4F25-BBD9-6ACE2478B802}" destId="{CF638927-E6D7-482C-80B4-5E59710D4A4D}" srcOrd="0" destOrd="0" parTransId="{EB638449-B934-4564-86EE-A2D6B53216B1}" sibTransId="{24B35A0D-7303-43F5-AD36-6E638EB432A4}"/>
    <dgm:cxn modelId="{5FBA39F9-99CA-4AD4-B699-491ADA6A7BBC}" type="presOf" srcId="{D8927A71-FFA6-4F62-8251-3C08327B5155}" destId="{75435738-3F5D-46DB-9862-0A6BD293367E}" srcOrd="0" destOrd="0" presId="urn:microsoft.com/office/officeart/2005/8/layout/default"/>
    <dgm:cxn modelId="{F5BF8E8E-DDA5-496B-9318-AEB7EEE09BAA}" type="presParOf" srcId="{8C060412-77DF-483B-A60B-8509DA0C4B23}" destId="{9F975847-5842-4A51-B1C6-6F02D3EF4984}" srcOrd="0" destOrd="0" presId="urn:microsoft.com/office/officeart/2005/8/layout/default"/>
    <dgm:cxn modelId="{2C374590-66E5-4030-A066-DB68FB3537B7}" type="presParOf" srcId="{8C060412-77DF-483B-A60B-8509DA0C4B23}" destId="{A095138F-522F-40B0-8E24-7C4CBC10DC6D}" srcOrd="1" destOrd="0" presId="urn:microsoft.com/office/officeart/2005/8/layout/default"/>
    <dgm:cxn modelId="{E1ADE277-A453-42E5-866B-47BFEAE081A8}" type="presParOf" srcId="{8C060412-77DF-483B-A60B-8509DA0C4B23}" destId="{37916BC5-534C-439E-962C-D52459CF8DBE}" srcOrd="2" destOrd="0" presId="urn:microsoft.com/office/officeart/2005/8/layout/default"/>
    <dgm:cxn modelId="{398B9AB3-1ECA-484E-9E5B-333B62EB3A9C}" type="presParOf" srcId="{8C060412-77DF-483B-A60B-8509DA0C4B23}" destId="{BCE0F81C-1170-4570-9388-D14DD8AAA09C}" srcOrd="3" destOrd="0" presId="urn:microsoft.com/office/officeart/2005/8/layout/default"/>
    <dgm:cxn modelId="{7FA8163C-8D7B-4A04-891E-048526C864FA}" type="presParOf" srcId="{8C060412-77DF-483B-A60B-8509DA0C4B23}" destId="{CFAAF2CF-7848-4ED0-8C88-43C33AB66D0B}" srcOrd="4" destOrd="0" presId="urn:microsoft.com/office/officeart/2005/8/layout/default"/>
    <dgm:cxn modelId="{86580310-CFEA-4B91-9B6F-530BD6DAAAEE}" type="presParOf" srcId="{8C060412-77DF-483B-A60B-8509DA0C4B23}" destId="{1A638E9C-6FA2-4FDD-ADE2-4AD98F28B9D3}" srcOrd="5" destOrd="0" presId="urn:microsoft.com/office/officeart/2005/8/layout/default"/>
    <dgm:cxn modelId="{79C5C5F4-69AC-4920-9D2B-50AE25FAEDD9}" type="presParOf" srcId="{8C060412-77DF-483B-A60B-8509DA0C4B23}" destId="{A3E32861-69C7-4508-BFFC-55E0F16CDD0C}" srcOrd="6" destOrd="0" presId="urn:microsoft.com/office/officeart/2005/8/layout/default"/>
    <dgm:cxn modelId="{C44FB2DC-091A-43CD-9001-55A2085C539E}" type="presParOf" srcId="{8C060412-77DF-483B-A60B-8509DA0C4B23}" destId="{B5BB9776-D833-4697-BDE7-4BB63C39DBD9}" srcOrd="7" destOrd="0" presId="urn:microsoft.com/office/officeart/2005/8/layout/default"/>
    <dgm:cxn modelId="{DF570689-FA69-40F7-94DC-0E9AB9AEE291}" type="presParOf" srcId="{8C060412-77DF-483B-A60B-8509DA0C4B23}" destId="{457DDA97-F991-40B1-AF37-29BD16E4FEB4}" srcOrd="8" destOrd="0" presId="urn:microsoft.com/office/officeart/2005/8/layout/default"/>
    <dgm:cxn modelId="{35CAB0DF-F322-470D-A0C3-53736CCCF749}" type="presParOf" srcId="{8C060412-77DF-483B-A60B-8509DA0C4B23}" destId="{84F64E9C-80EE-4150-92AC-8442938E43B8}" srcOrd="9" destOrd="0" presId="urn:microsoft.com/office/officeart/2005/8/layout/default"/>
    <dgm:cxn modelId="{4C70C3AB-F8FE-4798-8242-4321BD1AD1C5}" type="presParOf" srcId="{8C060412-77DF-483B-A60B-8509DA0C4B23}" destId="{8D4C7A87-FE3F-4E00-B449-B748E1A211E2}" srcOrd="10" destOrd="0" presId="urn:microsoft.com/office/officeart/2005/8/layout/default"/>
    <dgm:cxn modelId="{8F680A8E-11DD-474D-8243-4957FA98BBDE}" type="presParOf" srcId="{8C060412-77DF-483B-A60B-8509DA0C4B23}" destId="{4A4B23E9-D23F-4F5B-8981-0E53735745A2}" srcOrd="11" destOrd="0" presId="urn:microsoft.com/office/officeart/2005/8/layout/default"/>
    <dgm:cxn modelId="{2AD36F94-44DB-409D-BD9F-CA45980C628C}" type="presParOf" srcId="{8C060412-77DF-483B-A60B-8509DA0C4B23}" destId="{1EBD8B8E-BE43-410B-881A-7D3FBA53A55E}" srcOrd="12" destOrd="0" presId="urn:microsoft.com/office/officeart/2005/8/layout/default"/>
    <dgm:cxn modelId="{600209DB-287C-45C2-BB5B-EE6F226220BF}" type="presParOf" srcId="{8C060412-77DF-483B-A60B-8509DA0C4B23}" destId="{08F43882-D97B-4C8A-AD4D-67272EE5BE60}" srcOrd="13" destOrd="0" presId="urn:microsoft.com/office/officeart/2005/8/layout/default"/>
    <dgm:cxn modelId="{84E18349-935B-4783-9CCB-FE3B2EED8E06}" type="presParOf" srcId="{8C060412-77DF-483B-A60B-8509DA0C4B23}" destId="{3374215E-2C52-4387-ACD7-963309F70C30}" srcOrd="14" destOrd="0" presId="urn:microsoft.com/office/officeart/2005/8/layout/default"/>
    <dgm:cxn modelId="{8EAD5E75-51B7-41A7-96AD-10CD358DE2C2}" type="presParOf" srcId="{8C060412-77DF-483B-A60B-8509DA0C4B23}" destId="{93477D9A-7167-4D99-B7D6-1E43DB0F65B4}" srcOrd="15" destOrd="0" presId="urn:microsoft.com/office/officeart/2005/8/layout/default"/>
    <dgm:cxn modelId="{9BD751CF-881A-4F42-9303-D29D52C992EF}" type="presParOf" srcId="{8C060412-77DF-483B-A60B-8509DA0C4B23}" destId="{4881F8DC-E60C-4FF9-9F1B-0CC2F71688FB}" srcOrd="16" destOrd="0" presId="urn:microsoft.com/office/officeart/2005/8/layout/default"/>
    <dgm:cxn modelId="{362198DA-0459-4142-8045-EC018905B6B2}" type="presParOf" srcId="{8C060412-77DF-483B-A60B-8509DA0C4B23}" destId="{7B2BE4BF-D64D-456F-B2C7-538488537452}" srcOrd="17" destOrd="0" presId="urn:microsoft.com/office/officeart/2005/8/layout/default"/>
    <dgm:cxn modelId="{E69E7B77-385E-4C8B-BC4C-3B27D167FEF3}" type="presParOf" srcId="{8C060412-77DF-483B-A60B-8509DA0C4B23}" destId="{75435738-3F5D-46DB-9862-0A6BD293367E}" srcOrd="18" destOrd="0" presId="urn:microsoft.com/office/officeart/2005/8/layout/default"/>
    <dgm:cxn modelId="{D920A509-4F69-4162-AD92-B5AB9149F72A}" type="presParOf" srcId="{8C060412-77DF-483B-A60B-8509DA0C4B23}" destId="{D34B6709-E665-4F7B-A468-8BBFEBDDDAD1}" srcOrd="19" destOrd="0" presId="urn:microsoft.com/office/officeart/2005/8/layout/default"/>
    <dgm:cxn modelId="{9EA5CD75-A91F-41B8-B1A0-D88CC7C0686B}" type="presParOf" srcId="{8C060412-77DF-483B-A60B-8509DA0C4B23}" destId="{326C31FD-A0BE-4C46-B53B-1BB4176F53ED}" srcOrd="20" destOrd="0" presId="urn:microsoft.com/office/officeart/2005/8/layout/default"/>
    <dgm:cxn modelId="{8D15F43B-2C75-48C4-95FC-DBB91E977CF9}" type="presParOf" srcId="{8C060412-77DF-483B-A60B-8509DA0C4B23}" destId="{B50FB717-62A8-452B-BC74-1D94BBCFDA24}" srcOrd="21" destOrd="0" presId="urn:microsoft.com/office/officeart/2005/8/layout/default"/>
    <dgm:cxn modelId="{1FBAC24B-E7EC-43C5-964C-DD63E96E5036}" type="presParOf" srcId="{8C060412-77DF-483B-A60B-8509DA0C4B23}" destId="{9470DA5F-4FDE-44AF-BCBB-8DC1BC38B4A3}" srcOrd="22" destOrd="0" presId="urn:microsoft.com/office/officeart/2005/8/layout/default"/>
    <dgm:cxn modelId="{0C97B67A-3D88-4FB0-AF12-3295EC910064}" type="presParOf" srcId="{8C060412-77DF-483B-A60B-8509DA0C4B23}" destId="{DDE9A6E8-61AF-4E09-B4B1-DC23CBAB2159}" srcOrd="23" destOrd="0" presId="urn:microsoft.com/office/officeart/2005/8/layout/default"/>
    <dgm:cxn modelId="{3AF9C9AF-9238-4B14-A4B1-7E431BEDBE89}" type="presParOf" srcId="{8C060412-77DF-483B-A60B-8509DA0C4B23}" destId="{43306C54-2EB8-4F81-B827-D418A7055F4D}" srcOrd="24" destOrd="0" presId="urn:microsoft.com/office/officeart/2005/8/layout/default"/>
    <dgm:cxn modelId="{DE7A542D-0FE3-4EA2-90B5-5104A1A1A2BF}" type="presParOf" srcId="{8C060412-77DF-483B-A60B-8509DA0C4B23}" destId="{FEE80727-71D9-4F56-9FC9-44144CCAE679}" srcOrd="25" destOrd="0" presId="urn:microsoft.com/office/officeart/2005/8/layout/default"/>
    <dgm:cxn modelId="{45C71C0B-74BF-4627-B4E3-571E7405744A}" type="presParOf" srcId="{8C060412-77DF-483B-A60B-8509DA0C4B23}" destId="{125E2273-1C68-4B12-9280-38DE5CD37E16}" srcOrd="26" destOrd="0" presId="urn:microsoft.com/office/officeart/2005/8/layout/default"/>
    <dgm:cxn modelId="{A1803592-A8E4-4ACA-8FA2-C33E4A6A20DC}" type="presParOf" srcId="{8C060412-77DF-483B-A60B-8509DA0C4B23}" destId="{EC6248DC-9F9E-4308-A2FB-58CD8018AAF8}" srcOrd="27" destOrd="0" presId="urn:microsoft.com/office/officeart/2005/8/layout/default"/>
    <dgm:cxn modelId="{5F255393-FDA9-4141-B913-2AF1A1BEA54F}" type="presParOf" srcId="{8C060412-77DF-483B-A60B-8509DA0C4B23}" destId="{F9EC7C98-B0A5-4118-9FAA-C54511D5E179}" srcOrd="28" destOrd="0" presId="urn:microsoft.com/office/officeart/2005/8/layout/default"/>
    <dgm:cxn modelId="{004310E6-29E2-45AA-A7CE-17C3C65932A1}" type="presParOf" srcId="{8C060412-77DF-483B-A60B-8509DA0C4B23}" destId="{9506AC4C-3591-440E-A847-3A77DB04D5AE}" srcOrd="29" destOrd="0" presId="urn:microsoft.com/office/officeart/2005/8/layout/default"/>
    <dgm:cxn modelId="{45B47617-13B0-44C9-8FE4-618F62D768CE}" type="presParOf" srcId="{8C060412-77DF-483B-A60B-8509DA0C4B23}" destId="{AF5F0CD0-5935-4605-8BDA-2D4F93020F88}" srcOrd="30" destOrd="0" presId="urn:microsoft.com/office/officeart/2005/8/layout/default"/>
    <dgm:cxn modelId="{9A84C149-0CF6-44CA-8661-F98E01A72DDB}" type="presParOf" srcId="{8C060412-77DF-483B-A60B-8509DA0C4B23}" destId="{14D4CA5B-C740-48C5-8DE2-5D60A0CF955B}" srcOrd="31" destOrd="0" presId="urn:microsoft.com/office/officeart/2005/8/layout/default"/>
    <dgm:cxn modelId="{10E86470-80C3-45C5-B2C9-0672138B51C4}" type="presParOf" srcId="{8C060412-77DF-483B-A60B-8509DA0C4B23}" destId="{A35E7F52-9209-45F0-B835-4BA1FDD79C19}" srcOrd="32" destOrd="0" presId="urn:microsoft.com/office/officeart/2005/8/layout/default"/>
    <dgm:cxn modelId="{4A76AA34-5AA6-433B-A90D-668D3A726D8A}" type="presParOf" srcId="{8C060412-77DF-483B-A60B-8509DA0C4B23}" destId="{FA354D4D-ACD7-47E0-91B8-AFC9F3F57C32}" srcOrd="33" destOrd="0" presId="urn:microsoft.com/office/officeart/2005/8/layout/default"/>
    <dgm:cxn modelId="{F3EF7949-CEF6-43C7-87F6-41AA73B1A1EA}" type="presParOf" srcId="{8C060412-77DF-483B-A60B-8509DA0C4B23}" destId="{D66B3DDA-D0E8-4452-9982-F1ECE5802A75}" srcOrd="34" destOrd="0" presId="urn:microsoft.com/office/officeart/2005/8/layout/default"/>
    <dgm:cxn modelId="{95CF99CC-F9E9-440F-AEE7-41D0D03A10A8}" type="presParOf" srcId="{8C060412-77DF-483B-A60B-8509DA0C4B23}" destId="{635FA23C-A68B-46E6-9E5A-3044658F3FBA}" srcOrd="35" destOrd="0" presId="urn:microsoft.com/office/officeart/2005/8/layout/default"/>
    <dgm:cxn modelId="{300C7F21-14DD-461C-8FEE-ACE7AC629D0F}" type="presParOf" srcId="{8C060412-77DF-483B-A60B-8509DA0C4B23}" destId="{41DD6393-42A6-4EF3-A736-5428730D59CE}" srcOrd="36" destOrd="0" presId="urn:microsoft.com/office/officeart/2005/8/layout/default"/>
    <dgm:cxn modelId="{9A2AEBD3-4AC3-45CE-8905-438A59047407}" type="presParOf" srcId="{8C060412-77DF-483B-A60B-8509DA0C4B23}" destId="{F25BA3CC-6CAA-494B-827E-61628D86B6FB}" srcOrd="37" destOrd="0" presId="urn:microsoft.com/office/officeart/2005/8/layout/default"/>
    <dgm:cxn modelId="{23785F9C-C99B-4A07-A383-DF9B0F054458}" type="presParOf" srcId="{8C060412-77DF-483B-A60B-8509DA0C4B23}" destId="{2D78B2D2-3CB1-4333-8F9A-54EF5AA62CB2}" srcOrd="38" destOrd="0" presId="urn:microsoft.com/office/officeart/2005/8/layout/default"/>
    <dgm:cxn modelId="{7BAAFB99-F81B-406C-BF46-7012C0737189}" type="presParOf" srcId="{8C060412-77DF-483B-A60B-8509DA0C4B23}" destId="{3C376F51-B7FB-4EF3-8B91-36B94BED4D41}" srcOrd="39" destOrd="0" presId="urn:microsoft.com/office/officeart/2005/8/layout/default"/>
    <dgm:cxn modelId="{FB728D6C-1CA7-48F8-AACF-0C793A64B2A2}" type="presParOf" srcId="{8C060412-77DF-483B-A60B-8509DA0C4B23}" destId="{CF59DB73-1AA2-48EC-8FCD-600E2F871C8F}" srcOrd="40" destOrd="0" presId="urn:microsoft.com/office/officeart/2005/8/layout/default"/>
    <dgm:cxn modelId="{9141D196-993E-4749-B2AF-BC0703AB4CF4}" type="presParOf" srcId="{8C060412-77DF-483B-A60B-8509DA0C4B23}" destId="{232A3BDC-E5A1-499C-8C65-C490FBF14AF7}" srcOrd="41" destOrd="0" presId="urn:microsoft.com/office/officeart/2005/8/layout/default"/>
    <dgm:cxn modelId="{51221550-3630-4E4E-ACD1-7B7FB91CA599}" type="presParOf" srcId="{8C060412-77DF-483B-A60B-8509DA0C4B23}" destId="{783F4AF1-0FAB-4CCF-A78E-4323F091EB7C}" srcOrd="42" destOrd="0" presId="urn:microsoft.com/office/officeart/2005/8/layout/default"/>
    <dgm:cxn modelId="{2AF89B3C-629E-4F6F-A68B-FEBC0DD24EC0}" type="presParOf" srcId="{8C060412-77DF-483B-A60B-8509DA0C4B23}" destId="{25A1BE88-4AB4-4403-A094-693D1FCE52E3}" srcOrd="43" destOrd="0" presId="urn:microsoft.com/office/officeart/2005/8/layout/default"/>
    <dgm:cxn modelId="{27742D59-F8C9-4D05-A646-EC299E0A0E8B}" type="presParOf" srcId="{8C060412-77DF-483B-A60B-8509DA0C4B23}" destId="{D9EF3A6D-0484-4ED7-837F-36FF550B37DB}" srcOrd="44" destOrd="0" presId="urn:microsoft.com/office/officeart/2005/8/layout/default"/>
    <dgm:cxn modelId="{E4C30DE8-68A5-496E-BC4F-294DBCB5DEA7}" type="presParOf" srcId="{8C060412-77DF-483B-A60B-8509DA0C4B23}" destId="{C47E8E0B-1356-40FE-BE52-9206118A5B95}" srcOrd="45" destOrd="0" presId="urn:microsoft.com/office/officeart/2005/8/layout/default"/>
    <dgm:cxn modelId="{16B836EB-0AF3-477C-9D48-0AEF01BBF6B2}" type="presParOf" srcId="{8C060412-77DF-483B-A60B-8509DA0C4B23}" destId="{30B8915A-5272-4872-AF68-CA783ADE1187}" srcOrd="46" destOrd="0" presId="urn:microsoft.com/office/officeart/2005/8/layout/default"/>
    <dgm:cxn modelId="{5FA61D3C-9E08-4C62-AE16-BE844123C463}" type="presParOf" srcId="{8C060412-77DF-483B-A60B-8509DA0C4B23}" destId="{532D9EAD-22A7-4879-986B-88A0CB2A6076}" srcOrd="47" destOrd="0" presId="urn:microsoft.com/office/officeart/2005/8/layout/default"/>
    <dgm:cxn modelId="{511A306C-6188-4F27-8928-8FD271C4FFE2}" type="presParOf" srcId="{8C060412-77DF-483B-A60B-8509DA0C4B23}" destId="{A25F449C-0661-4250-B867-7C58714BE9A2}" srcOrd="48" destOrd="0" presId="urn:microsoft.com/office/officeart/2005/8/layout/default"/>
    <dgm:cxn modelId="{97478DE1-3982-4448-B27E-9DC3611B333A}" type="presParOf" srcId="{8C060412-77DF-483B-A60B-8509DA0C4B23}" destId="{8B6FCE11-B0C2-4F90-9C63-18D40DF64E88}" srcOrd="49" destOrd="0" presId="urn:microsoft.com/office/officeart/2005/8/layout/default"/>
    <dgm:cxn modelId="{5ED0494C-6AB1-4724-9242-E8171ED42732}" type="presParOf" srcId="{8C060412-77DF-483B-A60B-8509DA0C4B23}" destId="{CE10D6FC-91D2-4713-825E-8ECCB47CF96C}" srcOrd="50" destOrd="0" presId="urn:microsoft.com/office/officeart/2005/8/layout/default"/>
    <dgm:cxn modelId="{2F0576F4-90FD-4ADA-AD8F-81EFF9688FC2}" type="presParOf" srcId="{8C060412-77DF-483B-A60B-8509DA0C4B23}" destId="{59DC00D2-02F9-48DB-9EBD-F0ADFE5083B5}" srcOrd="51" destOrd="0" presId="urn:microsoft.com/office/officeart/2005/8/layout/default"/>
    <dgm:cxn modelId="{F599E44B-BEDC-48F8-A16C-D9DA850F8537}" type="presParOf" srcId="{8C060412-77DF-483B-A60B-8509DA0C4B23}" destId="{63974B6E-E2E4-4C79-8197-F3097D213E0E}" srcOrd="52" destOrd="0" presId="urn:microsoft.com/office/officeart/2005/8/layout/default"/>
    <dgm:cxn modelId="{AC78C789-F6F8-4129-A2B1-CCD6F0008657}" type="presParOf" srcId="{8C060412-77DF-483B-A60B-8509DA0C4B23}" destId="{9A8F41AB-CC5D-40F3-A203-C0CA1B5FFFC2}" srcOrd="53" destOrd="0" presId="urn:microsoft.com/office/officeart/2005/8/layout/default"/>
    <dgm:cxn modelId="{7388C533-05CF-4CB1-BA2D-A041AF128F3A}" type="presParOf" srcId="{8C060412-77DF-483B-A60B-8509DA0C4B23}" destId="{53A34E5F-110B-4081-B732-D63013516B7A}" srcOrd="54" destOrd="0" presId="urn:microsoft.com/office/officeart/2005/8/layout/default"/>
    <dgm:cxn modelId="{8662A6C4-5DF1-46B2-AD5A-78F67D3945C8}" type="presParOf" srcId="{8C060412-77DF-483B-A60B-8509DA0C4B23}" destId="{F16EECBA-96C3-483E-961D-70EEB119D33E}" srcOrd="55" destOrd="0" presId="urn:microsoft.com/office/officeart/2005/8/layout/default"/>
    <dgm:cxn modelId="{85B50258-4C8F-4C1F-86A2-3976AB9C1CDB}" type="presParOf" srcId="{8C060412-77DF-483B-A60B-8509DA0C4B23}" destId="{AE5915EB-3E20-4B8C-B4D2-EF3E4E628FAE}" srcOrd="56" destOrd="0" presId="urn:microsoft.com/office/officeart/2005/8/layout/default"/>
    <dgm:cxn modelId="{61587BB5-31F0-4AA4-B04C-3EFF3BB2AF7F}" type="presParOf" srcId="{8C060412-77DF-483B-A60B-8509DA0C4B23}" destId="{480EEC65-610F-4059-859B-9D98E5DEC539}" srcOrd="57" destOrd="0" presId="urn:microsoft.com/office/officeart/2005/8/layout/default"/>
    <dgm:cxn modelId="{64C45C9F-A74B-4ACB-AC30-5BB70BFCAF0E}" type="presParOf" srcId="{8C060412-77DF-483B-A60B-8509DA0C4B23}" destId="{3B6FC3A0-CCAD-4388-A44C-6302C5E966B4}" srcOrd="58" destOrd="0" presId="urn:microsoft.com/office/officeart/2005/8/layout/default"/>
    <dgm:cxn modelId="{21C7B83B-CAF3-4E35-AD4C-C297E7D2547A}" type="presParOf" srcId="{8C060412-77DF-483B-A60B-8509DA0C4B23}" destId="{D488C975-E707-429D-BCAA-C9B15FDAE8A6}" srcOrd="59" destOrd="0" presId="urn:microsoft.com/office/officeart/2005/8/layout/default"/>
    <dgm:cxn modelId="{1165FC85-C9DB-412C-87EE-5429CA56DF0D}" type="presParOf" srcId="{8C060412-77DF-483B-A60B-8509DA0C4B23}" destId="{CF0CAAA0-B60D-4B65-BFCE-C4CADC748911}" srcOrd="60" destOrd="0" presId="urn:microsoft.com/office/officeart/2005/8/layout/default"/>
    <dgm:cxn modelId="{C774731A-224C-4E25-A4C1-FCE088550159}" type="presParOf" srcId="{8C060412-77DF-483B-A60B-8509DA0C4B23}" destId="{E9304AAE-0288-4EC8-826A-D79E57BA8DE9}" srcOrd="61" destOrd="0" presId="urn:microsoft.com/office/officeart/2005/8/layout/default"/>
    <dgm:cxn modelId="{AB7AB35D-8DA6-4422-9E56-7F788E5EE4E9}" type="presParOf" srcId="{8C060412-77DF-483B-A60B-8509DA0C4B23}" destId="{286A89E2-8DC2-4236-A4D3-A23E624CD366}" srcOrd="62" destOrd="0" presId="urn:microsoft.com/office/officeart/2005/8/layout/default"/>
    <dgm:cxn modelId="{D96A6C2A-F7AF-45B8-B8D3-FED15EE7CD53}" type="presParOf" srcId="{8C060412-77DF-483B-A60B-8509DA0C4B23}" destId="{F1A494CD-D8E4-4873-9463-716CF594FFA5}" srcOrd="63" destOrd="0" presId="urn:microsoft.com/office/officeart/2005/8/layout/default"/>
    <dgm:cxn modelId="{6494D21B-5332-46D3-9169-A02BB0904E47}" type="presParOf" srcId="{8C060412-77DF-483B-A60B-8509DA0C4B23}" destId="{39556D48-95AA-4944-A807-9E2672B4CCFA}" srcOrd="64" destOrd="0" presId="urn:microsoft.com/office/officeart/2005/8/layout/default"/>
    <dgm:cxn modelId="{388CBA10-F8E3-4287-B83E-3718778FF9C8}" type="presParOf" srcId="{8C060412-77DF-483B-A60B-8509DA0C4B23}" destId="{D6307AAC-DBC5-431B-9012-03961C6E963F}" srcOrd="65" destOrd="0" presId="urn:microsoft.com/office/officeart/2005/8/layout/default"/>
    <dgm:cxn modelId="{C719F177-BE59-4068-A1F8-2FB2A27BB635}" type="presParOf" srcId="{8C060412-77DF-483B-A60B-8509DA0C4B23}" destId="{0C184D0C-2798-48D5-A74B-A48812520610}" srcOrd="66" destOrd="0" presId="urn:microsoft.com/office/officeart/2005/8/layout/default"/>
    <dgm:cxn modelId="{1571C359-2AF8-4F40-9BA6-EF5BB6B2E026}" type="presParOf" srcId="{8C060412-77DF-483B-A60B-8509DA0C4B23}" destId="{8F9ABF5F-B873-4C57-8244-9113E2A45398}" srcOrd="67" destOrd="0" presId="urn:microsoft.com/office/officeart/2005/8/layout/default"/>
    <dgm:cxn modelId="{5E3B53E8-E97A-4162-AAED-999CA4EC2EA7}" type="presParOf" srcId="{8C060412-77DF-483B-A60B-8509DA0C4B23}" destId="{93B9822A-D816-4253-BE14-C5514BA58EE9}" srcOrd="68" destOrd="0" presId="urn:microsoft.com/office/officeart/2005/8/layout/default"/>
    <dgm:cxn modelId="{4609A80B-6927-4C55-9215-8429358F3379}" type="presParOf" srcId="{8C060412-77DF-483B-A60B-8509DA0C4B23}" destId="{18A17017-58FD-4D67-827D-ECC5A178596E}" srcOrd="69" destOrd="0" presId="urn:microsoft.com/office/officeart/2005/8/layout/default"/>
    <dgm:cxn modelId="{3ACC72CA-2631-4B99-A3FC-FD847A589A4C}" type="presParOf" srcId="{8C060412-77DF-483B-A60B-8509DA0C4B23}" destId="{59B98501-FAD3-4460-B556-62C2586E6209}" srcOrd="7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88229B-8349-4F25-BBD9-6ACE2478B8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CF638927-E6D7-482C-80B4-5E59710D4A4D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hosszúság</a:t>
          </a:r>
          <a:endParaRPr lang="en-AU" b="1" dirty="0">
            <a:solidFill>
              <a:schemeClr val="bg1"/>
            </a:solidFill>
          </a:endParaRPr>
        </a:p>
      </dgm:t>
    </dgm:pt>
    <dgm:pt modelId="{EB638449-B934-4564-86EE-A2D6B53216B1}" type="parTrans" cxnId="{C898B4F3-E71E-486B-B1D7-D231672D472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4B35A0D-7303-43F5-AD36-6E638EB432A4}" type="sibTrans" cxnId="{C898B4F3-E71E-486B-B1D7-D231672D472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9C4B89A-A0B3-4BE2-8ABF-52FA440CC8A1}">
      <dgm:prSet phldrT="[Text]"/>
      <dgm:spPr>
        <a:solidFill>
          <a:schemeClr val="accent2"/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szélesség</a:t>
          </a:r>
          <a:endParaRPr lang="en-AU" b="1" dirty="0">
            <a:solidFill>
              <a:schemeClr val="bg1"/>
            </a:solidFill>
          </a:endParaRPr>
        </a:p>
      </dgm:t>
    </dgm:pt>
    <dgm:pt modelId="{B83B21CE-3CD8-4B62-B3AF-DCD3423B97D6}" type="parTrans" cxnId="{279B4F15-CC8E-46D6-9356-2C90EBD0C3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9BCDDDA-4136-4E98-B42F-D5ABF5C4A1BB}" type="sibTrans" cxnId="{279B4F15-CC8E-46D6-9356-2C90EBD0C37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12A4DA97-158F-4D56-8136-ED5F901D5CEA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Teljes népesség</a:t>
          </a:r>
          <a:endParaRPr lang="en-AU" b="1" dirty="0">
            <a:solidFill>
              <a:schemeClr val="bg1"/>
            </a:solidFill>
          </a:endParaRPr>
        </a:p>
      </dgm:t>
    </dgm:pt>
    <dgm:pt modelId="{FE5BABF0-94C3-4502-806F-3B138BF99118}" type="parTrans" cxnId="{A2F4102F-F01D-4378-9D7D-ED77A5CBC03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51B5984-474A-4477-8D39-54348532D6D1}" type="sibTrans" cxnId="{A2F4102F-F01D-4378-9D7D-ED77A5CBC03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CEF49C3-060F-4E58-ADCD-64924F4CD3D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Spanyolajkú</a:t>
          </a:r>
          <a:endParaRPr lang="en-AU" b="1" dirty="0">
            <a:solidFill>
              <a:schemeClr val="bg1"/>
            </a:solidFill>
          </a:endParaRPr>
        </a:p>
      </dgm:t>
    </dgm:pt>
    <dgm:pt modelId="{41B6D15B-9AB6-4DF1-ACAC-3E340A901008}" type="parTrans" cxnId="{41A2A58B-DEDE-4D61-91AF-03A5C42CD9D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270AEB3-E632-4BF3-BC1D-F59EC7CFB468}" type="sibTrans" cxnId="{41A2A58B-DEDE-4D61-91AF-03A5C42CD9D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FC104B1-5988-419C-ADF2-03806CB6D65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Fehér</a:t>
          </a:r>
          <a:endParaRPr lang="en-AU" b="1" dirty="0">
            <a:solidFill>
              <a:schemeClr val="bg1"/>
            </a:solidFill>
          </a:endParaRPr>
        </a:p>
      </dgm:t>
    </dgm:pt>
    <dgm:pt modelId="{2F8456E5-BD25-459B-AEEC-1CA89FCD0783}" type="parTrans" cxnId="{25A91BAB-B38D-412C-B7E7-1B877589AC3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9CEDD0C-3127-44F9-8793-01105DD2B24B}" type="sibTrans" cxnId="{25A91BAB-B38D-412C-B7E7-1B877589AC3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42A1296-A508-4D70-A873-16BD6AB08A2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Fekete</a:t>
          </a:r>
          <a:endParaRPr lang="en-AU" b="1" dirty="0">
            <a:solidFill>
              <a:schemeClr val="bg1"/>
            </a:solidFill>
          </a:endParaRPr>
        </a:p>
      </dgm:t>
    </dgm:pt>
    <dgm:pt modelId="{93803000-8D56-4996-BCE1-EC2CF02680C7}" type="parTrans" cxnId="{A7B63842-3261-4DFC-BC0E-C6E77CF88C1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AA0FAB7-2611-4409-BBBA-FC4BDAA4AEF3}" type="sibTrans" cxnId="{A7B63842-3261-4DFC-BC0E-C6E77CF88C1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C44E0EF-C1C4-4918-80AA-E1A67295747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Ázsiai</a:t>
          </a:r>
          <a:endParaRPr lang="en-AU" b="1" dirty="0">
            <a:solidFill>
              <a:schemeClr val="bg1"/>
            </a:solidFill>
          </a:endParaRPr>
        </a:p>
      </dgm:t>
    </dgm:pt>
    <dgm:pt modelId="{23A6655B-9DE1-4FB5-BABD-DE1205D419D8}" type="parTrans" cxnId="{08F3A61D-5AC0-4944-A4C6-1DDD982E7B0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A4ADC864-382F-49E9-A169-F885B0C26131}" type="sibTrans" cxnId="{08F3A61D-5AC0-4944-A4C6-1DDD982E7B08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0144EAF-697C-47AA-9E71-5396BDA7667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Pacifikus</a:t>
          </a:r>
          <a:endParaRPr lang="en-AU" b="1" dirty="0">
            <a:solidFill>
              <a:schemeClr val="bg1"/>
            </a:solidFill>
          </a:endParaRPr>
        </a:p>
      </dgm:t>
    </dgm:pt>
    <dgm:pt modelId="{2E88549A-2C21-4DA7-AFF0-D0DAC2E5B302}" type="parTrans" cxnId="{8264394E-0E8A-4CB9-ABF7-DFE270BF9C2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B4A88AD-070C-4107-83CC-42A5A6284030}" type="sibTrans" cxnId="{8264394E-0E8A-4CB9-ABF7-DFE270BF9C2E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8927A71-FFA6-4F62-8251-3C08327B5155}">
      <dgm:prSet phldrT="[Text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Állampolgár</a:t>
          </a:r>
          <a:endParaRPr lang="en-AU" b="1" dirty="0">
            <a:solidFill>
              <a:schemeClr val="bg1"/>
            </a:solidFill>
          </a:endParaRPr>
        </a:p>
      </dgm:t>
    </dgm:pt>
    <dgm:pt modelId="{DF4C332B-F1F6-4D5C-AE75-256A1E249E9D}" type="parTrans" cxnId="{4A4CFEBA-41C9-44A3-B6D8-B9DA106CEE9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B5082C9-ED0F-448A-9B84-28FE5CB7543E}" type="sibTrans" cxnId="{4A4CFEBA-41C9-44A3-B6D8-B9DA106CEE9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AD0244B-B3F0-4EB1-92A4-4A03130F6294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Jövedelem</a:t>
          </a:r>
          <a:endParaRPr lang="en-AU" b="1" dirty="0">
            <a:solidFill>
              <a:schemeClr val="bg1"/>
            </a:solidFill>
          </a:endParaRPr>
        </a:p>
      </dgm:t>
    </dgm:pt>
    <dgm:pt modelId="{C574E2CB-7D4A-4478-9FAB-DA0B77BB297D}" type="parTrans" cxnId="{0127CF2B-E9C2-4586-ABF9-E1998F188C1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8A0938B-6255-4C0C-AF51-35031637FEEF}" type="sibTrans" cxnId="{0127CF2B-E9C2-4586-ABF9-E1998F188C1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98A781B4-9489-455E-92E6-0509D6A16586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Jövedelem/fő</a:t>
          </a:r>
          <a:endParaRPr lang="en-AU" b="1" dirty="0">
            <a:solidFill>
              <a:schemeClr val="bg1"/>
            </a:solidFill>
          </a:endParaRPr>
        </a:p>
      </dgm:t>
    </dgm:pt>
    <dgm:pt modelId="{2E54D672-4F6F-42CD-8FF7-D91329838390}" type="parTrans" cxnId="{EEDEC2A9-658A-4925-A748-88EDA141544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1E828BD-893D-4D12-AA2E-3738EE9E4FD0}" type="sibTrans" cxnId="{EEDEC2A9-658A-4925-A748-88EDA1415440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31C1CD14-701F-4713-A98D-06A5ED922457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Szegénység</a:t>
          </a:r>
          <a:endParaRPr lang="en-AU" b="1" dirty="0">
            <a:solidFill>
              <a:schemeClr val="bg1"/>
            </a:solidFill>
          </a:endParaRPr>
        </a:p>
      </dgm:t>
    </dgm:pt>
    <dgm:pt modelId="{68B5AE6F-BB52-4E84-83B1-C1FDDAF75281}" type="parTrans" cxnId="{12033195-9904-4414-A70F-ABC158493AC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DE3A9F3-E082-4F6E-8D85-6AA5A8619F40}" type="sibTrans" cxnId="{12033195-9904-4414-A70F-ABC158493AC4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445491E4-D29C-4CA6-9B5B-104BD7D0C1C5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Gyermekszegénység</a:t>
          </a:r>
          <a:endParaRPr lang="en-AU" b="1" dirty="0">
            <a:solidFill>
              <a:schemeClr val="bg1"/>
            </a:solidFill>
          </a:endParaRPr>
        </a:p>
      </dgm:t>
    </dgm:pt>
    <dgm:pt modelId="{439428BB-A46B-4C6F-BA43-1E0F2E40D186}" type="parTrans" cxnId="{8167F58D-0B6D-4A43-BB45-43D2C0A46D1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9FA9258-F1FF-4E2A-8986-0BCEA19B2DC3}" type="sibTrans" cxnId="{8167F58D-0B6D-4A43-BB45-43D2C0A46D1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757248A-7744-4C94-8C6B-B616B497364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Közszféra</a:t>
          </a:r>
          <a:endParaRPr lang="en-AU" b="1" dirty="0">
            <a:solidFill>
              <a:schemeClr val="bg1"/>
            </a:solidFill>
          </a:endParaRPr>
        </a:p>
      </dgm:t>
    </dgm:pt>
    <dgm:pt modelId="{E8AC2589-AB05-4C46-A5BA-70CBFB977310}" type="parTrans" cxnId="{BD6D71D9-806F-4629-B2F4-24753B9E625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C6824216-A2B8-4F28-B67B-2A692FEA8293}" type="sibTrans" cxnId="{BD6D71D9-806F-4629-B2F4-24753B9E6253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F1845D51-57CD-4662-B386-A3AF9696D772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Vállalkozó</a:t>
          </a:r>
          <a:endParaRPr lang="en-AU" b="1" dirty="0">
            <a:solidFill>
              <a:schemeClr val="bg1"/>
            </a:solidFill>
          </a:endParaRPr>
        </a:p>
      </dgm:t>
    </dgm:pt>
    <dgm:pt modelId="{C0345352-596C-4BF7-A0C2-53779FE00036}" type="parTrans" cxnId="{ABF0D11E-6271-43FB-9FAC-C4033A1FC167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6FC8D61-0330-4A75-9C7E-88DDDB5526F5}" type="sibTrans" cxnId="{ABF0D11E-6271-43FB-9FAC-C4033A1FC167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9E2CF05A-4189-4726-8532-71514C588B0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Családi munka</a:t>
          </a:r>
          <a:endParaRPr lang="en-AU" b="1" dirty="0">
            <a:solidFill>
              <a:schemeClr val="bg1"/>
            </a:solidFill>
          </a:endParaRPr>
        </a:p>
      </dgm:t>
    </dgm:pt>
    <dgm:pt modelId="{8169F533-C6B7-44A6-A9F9-E45188264EF4}" type="parTrans" cxnId="{5F79AB4C-2967-428D-AA20-B3440161C84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518A3DF1-113B-4CE6-9361-4EF8AF916145}" type="sibTrans" cxnId="{5F79AB4C-2967-428D-AA20-B3440161C842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C67B4E1-1250-46C9-B8A0-0D82C4CCB1F9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Munkanélküliség</a:t>
          </a:r>
          <a:endParaRPr lang="en-AU" b="1" dirty="0">
            <a:solidFill>
              <a:schemeClr val="bg1"/>
            </a:solidFill>
          </a:endParaRPr>
        </a:p>
      </dgm:t>
    </dgm:pt>
    <dgm:pt modelId="{907211A4-4CD2-4E6F-9CFC-8D99F4AF216D}" type="parTrans" cxnId="{C13C5A22-CD20-4D0E-B2A2-1F849243CD7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D5259AE-4EC4-46AA-9FF6-CB80EC681AD7}" type="sibTrans" cxnId="{C13C5A22-CD20-4D0E-B2A2-1F849243CD71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6E74B284-2716-4030-B355-F46FA8ABBEC1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Csatatér állam</a:t>
          </a:r>
          <a:endParaRPr lang="en-AU" b="1" dirty="0">
            <a:solidFill>
              <a:schemeClr val="bg1"/>
            </a:solidFill>
          </a:endParaRPr>
        </a:p>
      </dgm:t>
    </dgm:pt>
    <dgm:pt modelId="{0F9EFCD3-440B-4603-94AF-80DEDD22773D}" type="parTrans" cxnId="{FE9C59CD-5A06-4264-B330-218DAD2DFA6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2FFC3E96-C9CF-408D-8B7B-B744D6691E54}" type="sibTrans" cxnId="{FE9C59CD-5A06-4264-B330-218DAD2DFA65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01CC0124-F479-41FA-A2B9-C6318E466BBA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Republikánus állam</a:t>
          </a:r>
          <a:endParaRPr lang="en-AU" b="1" dirty="0">
            <a:solidFill>
              <a:schemeClr val="bg1"/>
            </a:solidFill>
          </a:endParaRPr>
        </a:p>
      </dgm:t>
    </dgm:pt>
    <dgm:pt modelId="{08C68FB4-0FB6-418A-B062-D6EF1D5A7FDE}" type="parTrans" cxnId="{ED99EE74-E120-48C2-9A0F-5391A79058F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8D18715-F54E-48C8-8359-CEEBC01C9445}" type="sibTrans" cxnId="{ED99EE74-E120-48C2-9A0F-5391A79058FD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7B3B79D8-0C3A-482D-8F2B-036403494D2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hu-HU" b="1" dirty="0">
              <a:solidFill>
                <a:schemeClr val="bg1"/>
              </a:solidFill>
            </a:rPr>
            <a:t>Nők aránya</a:t>
          </a:r>
          <a:endParaRPr lang="en-AU" b="1" dirty="0">
            <a:solidFill>
              <a:schemeClr val="bg1"/>
            </a:solidFill>
          </a:endParaRPr>
        </a:p>
      </dgm:t>
    </dgm:pt>
    <dgm:pt modelId="{35FB3412-A060-489F-ADCE-CA84C3CB9C98}" type="parTrans" cxnId="{4EE4B12F-ACBF-4483-B55D-E12EA6E2464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D6F80725-C814-436D-85FC-0E156988F8C7}" type="sibTrans" cxnId="{4EE4B12F-ACBF-4483-B55D-E12EA6E2464C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1A750FA8-75D0-456A-8CB8-65C266797222}">
      <dgm:prSet phldrT="[Text]"/>
      <dgm:spPr/>
      <dgm:t>
        <a:bodyPr/>
        <a:lstStyle/>
        <a:p>
          <a:r>
            <a:rPr lang="hu-HU" b="1" dirty="0">
              <a:solidFill>
                <a:schemeClr val="bg1"/>
              </a:solidFill>
            </a:rPr>
            <a:t>Részvétel</a:t>
          </a:r>
          <a:endParaRPr lang="en-AU" b="1" dirty="0">
            <a:solidFill>
              <a:schemeClr val="bg1"/>
            </a:solidFill>
          </a:endParaRPr>
        </a:p>
      </dgm:t>
    </dgm:pt>
    <dgm:pt modelId="{1F18F514-70BB-4904-A06F-22D1D9DCB9F0}" type="parTrans" cxnId="{72387226-D423-4AEE-A66C-F52CA717C3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B0714787-E6BF-4387-98C3-752AE999AFF5}" type="sibTrans" cxnId="{72387226-D423-4AEE-A66C-F52CA717C3A9}">
      <dgm:prSet/>
      <dgm:spPr/>
      <dgm:t>
        <a:bodyPr/>
        <a:lstStyle/>
        <a:p>
          <a:endParaRPr lang="en-AU" b="1">
            <a:solidFill>
              <a:schemeClr val="bg1"/>
            </a:solidFill>
          </a:endParaRPr>
        </a:p>
      </dgm:t>
    </dgm:pt>
    <dgm:pt modelId="{8C060412-77DF-483B-A60B-8509DA0C4B23}" type="pres">
      <dgm:prSet presAssocID="{2188229B-8349-4F25-BBD9-6ACE2478B802}" presName="diagram" presStyleCnt="0">
        <dgm:presLayoutVars>
          <dgm:dir/>
          <dgm:resizeHandles val="exact"/>
        </dgm:presLayoutVars>
      </dgm:prSet>
      <dgm:spPr/>
    </dgm:pt>
    <dgm:pt modelId="{9F975847-5842-4A51-B1C6-6F02D3EF4984}" type="pres">
      <dgm:prSet presAssocID="{CF638927-E6D7-482C-80B4-5E59710D4A4D}" presName="node" presStyleLbl="node1" presStyleIdx="0" presStyleCnt="21">
        <dgm:presLayoutVars>
          <dgm:bulletEnabled val="1"/>
        </dgm:presLayoutVars>
      </dgm:prSet>
      <dgm:spPr/>
    </dgm:pt>
    <dgm:pt modelId="{A095138F-522F-40B0-8E24-7C4CBC10DC6D}" type="pres">
      <dgm:prSet presAssocID="{24B35A0D-7303-43F5-AD36-6E638EB432A4}" presName="sibTrans" presStyleCnt="0"/>
      <dgm:spPr/>
    </dgm:pt>
    <dgm:pt modelId="{37916BC5-534C-439E-962C-D52459CF8DBE}" type="pres">
      <dgm:prSet presAssocID="{F9C4B89A-A0B3-4BE2-8ABF-52FA440CC8A1}" presName="node" presStyleLbl="node1" presStyleIdx="1" presStyleCnt="21">
        <dgm:presLayoutVars>
          <dgm:bulletEnabled val="1"/>
        </dgm:presLayoutVars>
      </dgm:prSet>
      <dgm:spPr/>
    </dgm:pt>
    <dgm:pt modelId="{BCE0F81C-1170-4570-9388-D14DD8AAA09C}" type="pres">
      <dgm:prSet presAssocID="{79BCDDDA-4136-4E98-B42F-D5ABF5C4A1BB}" presName="sibTrans" presStyleCnt="0"/>
      <dgm:spPr/>
    </dgm:pt>
    <dgm:pt modelId="{CFAAF2CF-7848-4ED0-8C88-43C33AB66D0B}" type="pres">
      <dgm:prSet presAssocID="{12A4DA97-158F-4D56-8136-ED5F901D5CEA}" presName="node" presStyleLbl="node1" presStyleIdx="2" presStyleCnt="21">
        <dgm:presLayoutVars>
          <dgm:bulletEnabled val="1"/>
        </dgm:presLayoutVars>
      </dgm:prSet>
      <dgm:spPr/>
    </dgm:pt>
    <dgm:pt modelId="{1A638E9C-6FA2-4FDD-ADE2-4AD98F28B9D3}" type="pres">
      <dgm:prSet presAssocID="{851B5984-474A-4477-8D39-54348532D6D1}" presName="sibTrans" presStyleCnt="0"/>
      <dgm:spPr/>
    </dgm:pt>
    <dgm:pt modelId="{A3E32861-69C7-4508-BFFC-55E0F16CDD0C}" type="pres">
      <dgm:prSet presAssocID="{CCEF49C3-060F-4E58-ADCD-64924F4CD3D8}" presName="node" presStyleLbl="node1" presStyleIdx="3" presStyleCnt="21">
        <dgm:presLayoutVars>
          <dgm:bulletEnabled val="1"/>
        </dgm:presLayoutVars>
      </dgm:prSet>
      <dgm:spPr/>
    </dgm:pt>
    <dgm:pt modelId="{B5BB9776-D833-4697-BDE7-4BB63C39DBD9}" type="pres">
      <dgm:prSet presAssocID="{4270AEB3-E632-4BF3-BC1D-F59EC7CFB468}" presName="sibTrans" presStyleCnt="0"/>
      <dgm:spPr/>
    </dgm:pt>
    <dgm:pt modelId="{457DDA97-F991-40B1-AF37-29BD16E4FEB4}" type="pres">
      <dgm:prSet presAssocID="{FFC104B1-5988-419C-ADF2-03806CB6D651}" presName="node" presStyleLbl="node1" presStyleIdx="4" presStyleCnt="21">
        <dgm:presLayoutVars>
          <dgm:bulletEnabled val="1"/>
        </dgm:presLayoutVars>
      </dgm:prSet>
      <dgm:spPr/>
    </dgm:pt>
    <dgm:pt modelId="{84F64E9C-80EE-4150-92AC-8442938E43B8}" type="pres">
      <dgm:prSet presAssocID="{B9CEDD0C-3127-44F9-8793-01105DD2B24B}" presName="sibTrans" presStyleCnt="0"/>
      <dgm:spPr/>
    </dgm:pt>
    <dgm:pt modelId="{8D4C7A87-FE3F-4E00-B449-B748E1A211E2}" type="pres">
      <dgm:prSet presAssocID="{542A1296-A508-4D70-A873-16BD6AB08A29}" presName="node" presStyleLbl="node1" presStyleIdx="5" presStyleCnt="21">
        <dgm:presLayoutVars>
          <dgm:bulletEnabled val="1"/>
        </dgm:presLayoutVars>
      </dgm:prSet>
      <dgm:spPr/>
    </dgm:pt>
    <dgm:pt modelId="{4A4B23E9-D23F-4F5B-8981-0E53735745A2}" type="pres">
      <dgm:prSet presAssocID="{5AA0FAB7-2611-4409-BBBA-FC4BDAA4AEF3}" presName="sibTrans" presStyleCnt="0"/>
      <dgm:spPr/>
    </dgm:pt>
    <dgm:pt modelId="{3374215E-2C52-4387-ACD7-963309F70C30}" type="pres">
      <dgm:prSet presAssocID="{6C44E0EF-C1C4-4918-80AA-E1A672957475}" presName="node" presStyleLbl="node1" presStyleIdx="6" presStyleCnt="21">
        <dgm:presLayoutVars>
          <dgm:bulletEnabled val="1"/>
        </dgm:presLayoutVars>
      </dgm:prSet>
      <dgm:spPr/>
    </dgm:pt>
    <dgm:pt modelId="{93477D9A-7167-4D99-B7D6-1E43DB0F65B4}" type="pres">
      <dgm:prSet presAssocID="{A4ADC864-382F-49E9-A169-F885B0C26131}" presName="sibTrans" presStyleCnt="0"/>
      <dgm:spPr/>
    </dgm:pt>
    <dgm:pt modelId="{4881F8DC-E60C-4FF9-9F1B-0CC2F71688FB}" type="pres">
      <dgm:prSet presAssocID="{80144EAF-697C-47AA-9E71-5396BDA76679}" presName="node" presStyleLbl="node1" presStyleIdx="7" presStyleCnt="21">
        <dgm:presLayoutVars>
          <dgm:bulletEnabled val="1"/>
        </dgm:presLayoutVars>
      </dgm:prSet>
      <dgm:spPr/>
    </dgm:pt>
    <dgm:pt modelId="{7B2BE4BF-D64D-456F-B2C7-538488537452}" type="pres">
      <dgm:prSet presAssocID="{7B4A88AD-070C-4107-83CC-42A5A6284030}" presName="sibTrans" presStyleCnt="0"/>
      <dgm:spPr/>
    </dgm:pt>
    <dgm:pt modelId="{75435738-3F5D-46DB-9862-0A6BD293367E}" type="pres">
      <dgm:prSet presAssocID="{D8927A71-FFA6-4F62-8251-3C08327B5155}" presName="node" presStyleLbl="node1" presStyleIdx="8" presStyleCnt="21">
        <dgm:presLayoutVars>
          <dgm:bulletEnabled val="1"/>
        </dgm:presLayoutVars>
      </dgm:prSet>
      <dgm:spPr/>
    </dgm:pt>
    <dgm:pt modelId="{D34B6709-E665-4F7B-A468-8BBFEBDDDAD1}" type="pres">
      <dgm:prSet presAssocID="{2B5082C9-ED0F-448A-9B84-28FE5CB7543E}" presName="sibTrans" presStyleCnt="0"/>
      <dgm:spPr/>
    </dgm:pt>
    <dgm:pt modelId="{326C31FD-A0BE-4C46-B53B-1BB4176F53ED}" type="pres">
      <dgm:prSet presAssocID="{8AD0244B-B3F0-4EB1-92A4-4A03130F6294}" presName="node" presStyleLbl="node1" presStyleIdx="9" presStyleCnt="21">
        <dgm:presLayoutVars>
          <dgm:bulletEnabled val="1"/>
        </dgm:presLayoutVars>
      </dgm:prSet>
      <dgm:spPr/>
    </dgm:pt>
    <dgm:pt modelId="{B50FB717-62A8-452B-BC74-1D94BBCFDA24}" type="pres">
      <dgm:prSet presAssocID="{F8A0938B-6255-4C0C-AF51-35031637FEEF}" presName="sibTrans" presStyleCnt="0"/>
      <dgm:spPr/>
    </dgm:pt>
    <dgm:pt modelId="{9470DA5F-4FDE-44AF-BCBB-8DC1BC38B4A3}" type="pres">
      <dgm:prSet presAssocID="{98A781B4-9489-455E-92E6-0509D6A16586}" presName="node" presStyleLbl="node1" presStyleIdx="10" presStyleCnt="21">
        <dgm:presLayoutVars>
          <dgm:bulletEnabled val="1"/>
        </dgm:presLayoutVars>
      </dgm:prSet>
      <dgm:spPr/>
    </dgm:pt>
    <dgm:pt modelId="{DDE9A6E8-61AF-4E09-B4B1-DC23CBAB2159}" type="pres">
      <dgm:prSet presAssocID="{31E828BD-893D-4D12-AA2E-3738EE9E4FD0}" presName="sibTrans" presStyleCnt="0"/>
      <dgm:spPr/>
    </dgm:pt>
    <dgm:pt modelId="{43306C54-2EB8-4F81-B827-D418A7055F4D}" type="pres">
      <dgm:prSet presAssocID="{31C1CD14-701F-4713-A98D-06A5ED922457}" presName="node" presStyleLbl="node1" presStyleIdx="11" presStyleCnt="21">
        <dgm:presLayoutVars>
          <dgm:bulletEnabled val="1"/>
        </dgm:presLayoutVars>
      </dgm:prSet>
      <dgm:spPr/>
    </dgm:pt>
    <dgm:pt modelId="{FEE80727-71D9-4F56-9FC9-44144CCAE679}" type="pres">
      <dgm:prSet presAssocID="{5DE3A9F3-E082-4F6E-8D85-6AA5A8619F40}" presName="sibTrans" presStyleCnt="0"/>
      <dgm:spPr/>
    </dgm:pt>
    <dgm:pt modelId="{125E2273-1C68-4B12-9280-38DE5CD37E16}" type="pres">
      <dgm:prSet presAssocID="{445491E4-D29C-4CA6-9B5B-104BD7D0C1C5}" presName="node" presStyleLbl="node1" presStyleIdx="12" presStyleCnt="21">
        <dgm:presLayoutVars>
          <dgm:bulletEnabled val="1"/>
        </dgm:presLayoutVars>
      </dgm:prSet>
      <dgm:spPr/>
    </dgm:pt>
    <dgm:pt modelId="{EC6248DC-9F9E-4308-A2FB-58CD8018AAF8}" type="pres">
      <dgm:prSet presAssocID="{69FA9258-F1FF-4E2A-8986-0BCEA19B2DC3}" presName="sibTrans" presStyleCnt="0"/>
      <dgm:spPr/>
    </dgm:pt>
    <dgm:pt modelId="{63974B6E-E2E4-4C79-8197-F3097D213E0E}" type="pres">
      <dgm:prSet presAssocID="{C757248A-7744-4C94-8C6B-B616B497364E}" presName="node" presStyleLbl="node1" presStyleIdx="13" presStyleCnt="21">
        <dgm:presLayoutVars>
          <dgm:bulletEnabled val="1"/>
        </dgm:presLayoutVars>
      </dgm:prSet>
      <dgm:spPr/>
    </dgm:pt>
    <dgm:pt modelId="{9A8F41AB-CC5D-40F3-A203-C0CA1B5FFFC2}" type="pres">
      <dgm:prSet presAssocID="{C6824216-A2B8-4F28-B67B-2A692FEA8293}" presName="sibTrans" presStyleCnt="0"/>
      <dgm:spPr/>
    </dgm:pt>
    <dgm:pt modelId="{53A34E5F-110B-4081-B732-D63013516B7A}" type="pres">
      <dgm:prSet presAssocID="{F1845D51-57CD-4662-B386-A3AF9696D772}" presName="node" presStyleLbl="node1" presStyleIdx="14" presStyleCnt="21">
        <dgm:presLayoutVars>
          <dgm:bulletEnabled val="1"/>
        </dgm:presLayoutVars>
      </dgm:prSet>
      <dgm:spPr/>
    </dgm:pt>
    <dgm:pt modelId="{F16EECBA-96C3-483E-961D-70EEB119D33E}" type="pres">
      <dgm:prSet presAssocID="{76FC8D61-0330-4A75-9C7E-88DDDB5526F5}" presName="sibTrans" presStyleCnt="0"/>
      <dgm:spPr/>
    </dgm:pt>
    <dgm:pt modelId="{AE5915EB-3E20-4B8C-B4D2-EF3E4E628FAE}" type="pres">
      <dgm:prSet presAssocID="{9E2CF05A-4189-4726-8532-71514C588B07}" presName="node" presStyleLbl="node1" presStyleIdx="15" presStyleCnt="21">
        <dgm:presLayoutVars>
          <dgm:bulletEnabled val="1"/>
        </dgm:presLayoutVars>
      </dgm:prSet>
      <dgm:spPr/>
    </dgm:pt>
    <dgm:pt modelId="{480EEC65-610F-4059-859B-9D98E5DEC539}" type="pres">
      <dgm:prSet presAssocID="{518A3DF1-113B-4CE6-9361-4EF8AF916145}" presName="sibTrans" presStyleCnt="0"/>
      <dgm:spPr/>
    </dgm:pt>
    <dgm:pt modelId="{3B6FC3A0-CCAD-4388-A44C-6302C5E966B4}" type="pres">
      <dgm:prSet presAssocID="{2C67B4E1-1250-46C9-B8A0-0D82C4CCB1F9}" presName="node" presStyleLbl="node1" presStyleIdx="16" presStyleCnt="21" custLinFactNeighborX="-3657" custLinFactNeighborY="-6094">
        <dgm:presLayoutVars>
          <dgm:bulletEnabled val="1"/>
        </dgm:presLayoutVars>
      </dgm:prSet>
      <dgm:spPr/>
    </dgm:pt>
    <dgm:pt modelId="{D488C975-E707-429D-BCAA-C9B15FDAE8A6}" type="pres">
      <dgm:prSet presAssocID="{DD5259AE-4EC4-46AA-9FF6-CB80EC681AD7}" presName="sibTrans" presStyleCnt="0"/>
      <dgm:spPr/>
    </dgm:pt>
    <dgm:pt modelId="{CF0CAAA0-B60D-4B65-BFCE-C4CADC748911}" type="pres">
      <dgm:prSet presAssocID="{6E74B284-2716-4030-B355-F46FA8ABBEC1}" presName="node" presStyleLbl="node1" presStyleIdx="17" presStyleCnt="21">
        <dgm:presLayoutVars>
          <dgm:bulletEnabled val="1"/>
        </dgm:presLayoutVars>
      </dgm:prSet>
      <dgm:spPr/>
    </dgm:pt>
    <dgm:pt modelId="{E9304AAE-0288-4EC8-826A-D79E57BA8DE9}" type="pres">
      <dgm:prSet presAssocID="{2FFC3E96-C9CF-408D-8B7B-B744D6691E54}" presName="sibTrans" presStyleCnt="0"/>
      <dgm:spPr/>
    </dgm:pt>
    <dgm:pt modelId="{286A89E2-8DC2-4236-A4D3-A23E624CD366}" type="pres">
      <dgm:prSet presAssocID="{01CC0124-F479-41FA-A2B9-C6318E466BBA}" presName="node" presStyleLbl="node1" presStyleIdx="18" presStyleCnt="21">
        <dgm:presLayoutVars>
          <dgm:bulletEnabled val="1"/>
        </dgm:presLayoutVars>
      </dgm:prSet>
      <dgm:spPr/>
    </dgm:pt>
    <dgm:pt modelId="{F1A494CD-D8E4-4873-9463-716CF594FFA5}" type="pres">
      <dgm:prSet presAssocID="{88D18715-F54E-48C8-8359-CEEBC01C9445}" presName="sibTrans" presStyleCnt="0"/>
      <dgm:spPr/>
    </dgm:pt>
    <dgm:pt modelId="{39556D48-95AA-4944-A807-9E2672B4CCFA}" type="pres">
      <dgm:prSet presAssocID="{7B3B79D8-0C3A-482D-8F2B-036403494D25}" presName="node" presStyleLbl="node1" presStyleIdx="19" presStyleCnt="21" custLinFactNeighborX="1828">
        <dgm:presLayoutVars>
          <dgm:bulletEnabled val="1"/>
        </dgm:presLayoutVars>
      </dgm:prSet>
      <dgm:spPr/>
    </dgm:pt>
    <dgm:pt modelId="{D6307AAC-DBC5-431B-9012-03961C6E963F}" type="pres">
      <dgm:prSet presAssocID="{D6F80725-C814-436D-85FC-0E156988F8C7}" presName="sibTrans" presStyleCnt="0"/>
      <dgm:spPr/>
    </dgm:pt>
    <dgm:pt modelId="{59B98501-FAD3-4460-B556-62C2586E6209}" type="pres">
      <dgm:prSet presAssocID="{1A750FA8-75D0-456A-8CB8-65C266797222}" presName="node" presStyleLbl="node1" presStyleIdx="20" presStyleCnt="21">
        <dgm:presLayoutVars>
          <dgm:bulletEnabled val="1"/>
        </dgm:presLayoutVars>
      </dgm:prSet>
      <dgm:spPr/>
    </dgm:pt>
  </dgm:ptLst>
  <dgm:cxnLst>
    <dgm:cxn modelId="{59131500-E7A8-4B15-8D94-335B34433050}" type="presOf" srcId="{6C44E0EF-C1C4-4918-80AA-E1A672957475}" destId="{3374215E-2C52-4387-ACD7-963309F70C30}" srcOrd="0" destOrd="0" presId="urn:microsoft.com/office/officeart/2005/8/layout/default"/>
    <dgm:cxn modelId="{ED3ECD04-D3DA-4A69-8BC1-C22A6F7E7C67}" type="presOf" srcId="{445491E4-D29C-4CA6-9B5B-104BD7D0C1C5}" destId="{125E2273-1C68-4B12-9280-38DE5CD37E16}" srcOrd="0" destOrd="0" presId="urn:microsoft.com/office/officeart/2005/8/layout/default"/>
    <dgm:cxn modelId="{6CF48D06-93AE-4279-82BD-FBB1655741AA}" type="presOf" srcId="{12A4DA97-158F-4D56-8136-ED5F901D5CEA}" destId="{CFAAF2CF-7848-4ED0-8C88-43C33AB66D0B}" srcOrd="0" destOrd="0" presId="urn:microsoft.com/office/officeart/2005/8/layout/default"/>
    <dgm:cxn modelId="{279B4F15-CC8E-46D6-9356-2C90EBD0C37D}" srcId="{2188229B-8349-4F25-BBD9-6ACE2478B802}" destId="{F9C4B89A-A0B3-4BE2-8ABF-52FA440CC8A1}" srcOrd="1" destOrd="0" parTransId="{B83B21CE-3CD8-4B62-B3AF-DCD3423B97D6}" sibTransId="{79BCDDDA-4136-4E98-B42F-D5ABF5C4A1BB}"/>
    <dgm:cxn modelId="{08F3A61D-5AC0-4944-A4C6-1DDD982E7B08}" srcId="{2188229B-8349-4F25-BBD9-6ACE2478B802}" destId="{6C44E0EF-C1C4-4918-80AA-E1A672957475}" srcOrd="6" destOrd="0" parTransId="{23A6655B-9DE1-4FB5-BABD-DE1205D419D8}" sibTransId="{A4ADC864-382F-49E9-A169-F885B0C26131}"/>
    <dgm:cxn modelId="{ABF0D11E-6271-43FB-9FAC-C4033A1FC167}" srcId="{2188229B-8349-4F25-BBD9-6ACE2478B802}" destId="{F1845D51-57CD-4662-B386-A3AF9696D772}" srcOrd="14" destOrd="0" parTransId="{C0345352-596C-4BF7-A0C2-53779FE00036}" sibTransId="{76FC8D61-0330-4A75-9C7E-88DDDB5526F5}"/>
    <dgm:cxn modelId="{C13C5A22-CD20-4D0E-B2A2-1F849243CD71}" srcId="{2188229B-8349-4F25-BBD9-6ACE2478B802}" destId="{2C67B4E1-1250-46C9-B8A0-0D82C4CCB1F9}" srcOrd="16" destOrd="0" parTransId="{907211A4-4CD2-4E6F-9CFC-8D99F4AF216D}" sibTransId="{DD5259AE-4EC4-46AA-9FF6-CB80EC681AD7}"/>
    <dgm:cxn modelId="{72387226-D423-4AEE-A66C-F52CA717C3A9}" srcId="{2188229B-8349-4F25-BBD9-6ACE2478B802}" destId="{1A750FA8-75D0-456A-8CB8-65C266797222}" srcOrd="20" destOrd="0" parTransId="{1F18F514-70BB-4904-A06F-22D1D9DCB9F0}" sibTransId="{B0714787-E6BF-4387-98C3-752AE999AFF5}"/>
    <dgm:cxn modelId="{0127CF2B-E9C2-4586-ABF9-E1998F188C14}" srcId="{2188229B-8349-4F25-BBD9-6ACE2478B802}" destId="{8AD0244B-B3F0-4EB1-92A4-4A03130F6294}" srcOrd="9" destOrd="0" parTransId="{C574E2CB-7D4A-4478-9FAB-DA0B77BB297D}" sibTransId="{F8A0938B-6255-4C0C-AF51-35031637FEEF}"/>
    <dgm:cxn modelId="{A2F4102F-F01D-4378-9D7D-ED77A5CBC038}" srcId="{2188229B-8349-4F25-BBD9-6ACE2478B802}" destId="{12A4DA97-158F-4D56-8136-ED5F901D5CEA}" srcOrd="2" destOrd="0" parTransId="{FE5BABF0-94C3-4502-806F-3B138BF99118}" sibTransId="{851B5984-474A-4477-8D39-54348532D6D1}"/>
    <dgm:cxn modelId="{4EE4B12F-ACBF-4483-B55D-E12EA6E2464C}" srcId="{2188229B-8349-4F25-BBD9-6ACE2478B802}" destId="{7B3B79D8-0C3A-482D-8F2B-036403494D25}" srcOrd="19" destOrd="0" parTransId="{35FB3412-A060-489F-ADCE-CA84C3CB9C98}" sibTransId="{D6F80725-C814-436D-85FC-0E156988F8C7}"/>
    <dgm:cxn modelId="{B896DF30-9A9D-452E-9287-AEC7C57538BD}" type="presOf" srcId="{01CC0124-F479-41FA-A2B9-C6318E466BBA}" destId="{286A89E2-8DC2-4236-A4D3-A23E624CD366}" srcOrd="0" destOrd="0" presId="urn:microsoft.com/office/officeart/2005/8/layout/default"/>
    <dgm:cxn modelId="{4CB6373E-3024-4EFA-BECB-6D78A761F3B8}" type="presOf" srcId="{F9C4B89A-A0B3-4BE2-8ABF-52FA440CC8A1}" destId="{37916BC5-534C-439E-962C-D52459CF8DBE}" srcOrd="0" destOrd="0" presId="urn:microsoft.com/office/officeart/2005/8/layout/default"/>
    <dgm:cxn modelId="{1E8BBE5E-ACB8-462B-9F24-4921D5A4BF73}" type="presOf" srcId="{8AD0244B-B3F0-4EB1-92A4-4A03130F6294}" destId="{326C31FD-A0BE-4C46-B53B-1BB4176F53ED}" srcOrd="0" destOrd="0" presId="urn:microsoft.com/office/officeart/2005/8/layout/default"/>
    <dgm:cxn modelId="{F99E4261-6359-4E0E-882B-8841A6389B31}" type="presOf" srcId="{FFC104B1-5988-419C-ADF2-03806CB6D651}" destId="{457DDA97-F991-40B1-AF37-29BD16E4FEB4}" srcOrd="0" destOrd="0" presId="urn:microsoft.com/office/officeart/2005/8/layout/default"/>
    <dgm:cxn modelId="{A7B63842-3261-4DFC-BC0E-C6E77CF88C10}" srcId="{2188229B-8349-4F25-BBD9-6ACE2478B802}" destId="{542A1296-A508-4D70-A873-16BD6AB08A29}" srcOrd="5" destOrd="0" parTransId="{93803000-8D56-4996-BCE1-EC2CF02680C7}" sibTransId="{5AA0FAB7-2611-4409-BBBA-FC4BDAA4AEF3}"/>
    <dgm:cxn modelId="{990E7C68-C22F-447B-B651-CBB37E255704}" type="presOf" srcId="{2C67B4E1-1250-46C9-B8A0-0D82C4CCB1F9}" destId="{3B6FC3A0-CCAD-4388-A44C-6302C5E966B4}" srcOrd="0" destOrd="0" presId="urn:microsoft.com/office/officeart/2005/8/layout/default"/>
    <dgm:cxn modelId="{2CA90A49-361F-46B2-BAC7-3FF7FE7CA397}" type="presOf" srcId="{98A781B4-9489-455E-92E6-0509D6A16586}" destId="{9470DA5F-4FDE-44AF-BCBB-8DC1BC38B4A3}" srcOrd="0" destOrd="0" presId="urn:microsoft.com/office/officeart/2005/8/layout/default"/>
    <dgm:cxn modelId="{5F79AB4C-2967-428D-AA20-B3440161C842}" srcId="{2188229B-8349-4F25-BBD9-6ACE2478B802}" destId="{9E2CF05A-4189-4726-8532-71514C588B07}" srcOrd="15" destOrd="0" parTransId="{8169F533-C6B7-44A6-A9F9-E45188264EF4}" sibTransId="{518A3DF1-113B-4CE6-9361-4EF8AF916145}"/>
    <dgm:cxn modelId="{D2D9D06C-A8B9-43FB-B086-0E01469CD34D}" type="presOf" srcId="{2188229B-8349-4F25-BBD9-6ACE2478B802}" destId="{8C060412-77DF-483B-A60B-8509DA0C4B23}" srcOrd="0" destOrd="0" presId="urn:microsoft.com/office/officeart/2005/8/layout/default"/>
    <dgm:cxn modelId="{8264394E-0E8A-4CB9-ABF7-DFE270BF9C2E}" srcId="{2188229B-8349-4F25-BBD9-6ACE2478B802}" destId="{80144EAF-697C-47AA-9E71-5396BDA76679}" srcOrd="7" destOrd="0" parTransId="{2E88549A-2C21-4DA7-AFF0-D0DAC2E5B302}" sibTransId="{7B4A88AD-070C-4107-83CC-42A5A6284030}"/>
    <dgm:cxn modelId="{ED99EE74-E120-48C2-9A0F-5391A79058FD}" srcId="{2188229B-8349-4F25-BBD9-6ACE2478B802}" destId="{01CC0124-F479-41FA-A2B9-C6318E466BBA}" srcOrd="18" destOrd="0" parTransId="{08C68FB4-0FB6-418A-B062-D6EF1D5A7FDE}" sibTransId="{88D18715-F54E-48C8-8359-CEEBC01C9445}"/>
    <dgm:cxn modelId="{41A2A58B-DEDE-4D61-91AF-03A5C42CD9D5}" srcId="{2188229B-8349-4F25-BBD9-6ACE2478B802}" destId="{CCEF49C3-060F-4E58-ADCD-64924F4CD3D8}" srcOrd="3" destOrd="0" parTransId="{41B6D15B-9AB6-4DF1-ACAC-3E340A901008}" sibTransId="{4270AEB3-E632-4BF3-BC1D-F59EC7CFB468}"/>
    <dgm:cxn modelId="{8167F58D-0B6D-4A43-BB45-43D2C0A46D12}" srcId="{2188229B-8349-4F25-BBD9-6ACE2478B802}" destId="{445491E4-D29C-4CA6-9B5B-104BD7D0C1C5}" srcOrd="12" destOrd="0" parTransId="{439428BB-A46B-4C6F-BA43-1E0F2E40D186}" sibTransId="{69FA9258-F1FF-4E2A-8986-0BCEA19B2DC3}"/>
    <dgm:cxn modelId="{12033195-9904-4414-A70F-ABC158493AC4}" srcId="{2188229B-8349-4F25-BBD9-6ACE2478B802}" destId="{31C1CD14-701F-4713-A98D-06A5ED922457}" srcOrd="11" destOrd="0" parTransId="{68B5AE6F-BB52-4E84-83B1-C1FDDAF75281}" sibTransId="{5DE3A9F3-E082-4F6E-8D85-6AA5A8619F40}"/>
    <dgm:cxn modelId="{2ACADE97-1AC5-43B5-8F50-3112C5BDD974}" type="presOf" srcId="{6E74B284-2716-4030-B355-F46FA8ABBEC1}" destId="{CF0CAAA0-B60D-4B65-BFCE-C4CADC748911}" srcOrd="0" destOrd="0" presId="urn:microsoft.com/office/officeart/2005/8/layout/default"/>
    <dgm:cxn modelId="{71908DA1-6EF7-46CD-BDCF-5E174BB1C307}" type="presOf" srcId="{9E2CF05A-4189-4726-8532-71514C588B07}" destId="{AE5915EB-3E20-4B8C-B4D2-EF3E4E628FAE}" srcOrd="0" destOrd="0" presId="urn:microsoft.com/office/officeart/2005/8/layout/default"/>
    <dgm:cxn modelId="{EEDEC2A9-658A-4925-A748-88EDA1415440}" srcId="{2188229B-8349-4F25-BBD9-6ACE2478B802}" destId="{98A781B4-9489-455E-92E6-0509D6A16586}" srcOrd="10" destOrd="0" parTransId="{2E54D672-4F6F-42CD-8FF7-D91329838390}" sibTransId="{31E828BD-893D-4D12-AA2E-3738EE9E4FD0}"/>
    <dgm:cxn modelId="{25A91BAB-B38D-412C-B7E7-1B877589AC3E}" srcId="{2188229B-8349-4F25-BBD9-6ACE2478B802}" destId="{FFC104B1-5988-419C-ADF2-03806CB6D651}" srcOrd="4" destOrd="0" parTransId="{2F8456E5-BD25-459B-AEEC-1CA89FCD0783}" sibTransId="{B9CEDD0C-3127-44F9-8793-01105DD2B24B}"/>
    <dgm:cxn modelId="{E95EB1AC-BB23-45CF-852D-D0B7E99C5C66}" type="presOf" srcId="{7B3B79D8-0C3A-482D-8F2B-036403494D25}" destId="{39556D48-95AA-4944-A807-9E2672B4CCFA}" srcOrd="0" destOrd="0" presId="urn:microsoft.com/office/officeart/2005/8/layout/default"/>
    <dgm:cxn modelId="{C9A9C2AE-8796-4D50-A5A5-F89E0747A8E9}" type="presOf" srcId="{CF638927-E6D7-482C-80B4-5E59710D4A4D}" destId="{9F975847-5842-4A51-B1C6-6F02D3EF4984}" srcOrd="0" destOrd="0" presId="urn:microsoft.com/office/officeart/2005/8/layout/default"/>
    <dgm:cxn modelId="{B566FAB9-2E0C-4BB6-AE61-25EEE51D699B}" type="presOf" srcId="{C757248A-7744-4C94-8C6B-B616B497364E}" destId="{63974B6E-E2E4-4C79-8197-F3097D213E0E}" srcOrd="0" destOrd="0" presId="urn:microsoft.com/office/officeart/2005/8/layout/default"/>
    <dgm:cxn modelId="{4A4CFEBA-41C9-44A3-B6D8-B9DA106CEE9C}" srcId="{2188229B-8349-4F25-BBD9-6ACE2478B802}" destId="{D8927A71-FFA6-4F62-8251-3C08327B5155}" srcOrd="8" destOrd="0" parTransId="{DF4C332B-F1F6-4D5C-AE75-256A1E249E9D}" sibTransId="{2B5082C9-ED0F-448A-9B84-28FE5CB7543E}"/>
    <dgm:cxn modelId="{27E09CBC-A383-4AB4-BA40-60AB3B182EC7}" type="presOf" srcId="{542A1296-A508-4D70-A873-16BD6AB08A29}" destId="{8D4C7A87-FE3F-4E00-B449-B748E1A211E2}" srcOrd="0" destOrd="0" presId="urn:microsoft.com/office/officeart/2005/8/layout/default"/>
    <dgm:cxn modelId="{C5C552BF-1AAC-4713-956D-A96BCA3ECA3D}" type="presOf" srcId="{CCEF49C3-060F-4E58-ADCD-64924F4CD3D8}" destId="{A3E32861-69C7-4508-BFFC-55E0F16CDD0C}" srcOrd="0" destOrd="0" presId="urn:microsoft.com/office/officeart/2005/8/layout/default"/>
    <dgm:cxn modelId="{FE9C59CD-5A06-4264-B330-218DAD2DFA65}" srcId="{2188229B-8349-4F25-BBD9-6ACE2478B802}" destId="{6E74B284-2716-4030-B355-F46FA8ABBEC1}" srcOrd="17" destOrd="0" parTransId="{0F9EFCD3-440B-4603-94AF-80DEDD22773D}" sibTransId="{2FFC3E96-C9CF-408D-8B7B-B744D6691E54}"/>
    <dgm:cxn modelId="{BD6D71D9-806F-4629-B2F4-24753B9E6253}" srcId="{2188229B-8349-4F25-BBD9-6ACE2478B802}" destId="{C757248A-7744-4C94-8C6B-B616B497364E}" srcOrd="13" destOrd="0" parTransId="{E8AC2589-AB05-4C46-A5BA-70CBFB977310}" sibTransId="{C6824216-A2B8-4F28-B67B-2A692FEA8293}"/>
    <dgm:cxn modelId="{5A463BDE-9620-4D3E-9FEA-A4E3E90910CE}" type="presOf" srcId="{F1845D51-57CD-4662-B386-A3AF9696D772}" destId="{53A34E5F-110B-4081-B732-D63013516B7A}" srcOrd="0" destOrd="0" presId="urn:microsoft.com/office/officeart/2005/8/layout/default"/>
    <dgm:cxn modelId="{8C605BE5-DE54-4E5D-A406-493D1CC30850}" type="presOf" srcId="{1A750FA8-75D0-456A-8CB8-65C266797222}" destId="{59B98501-FAD3-4460-B556-62C2586E6209}" srcOrd="0" destOrd="0" presId="urn:microsoft.com/office/officeart/2005/8/layout/default"/>
    <dgm:cxn modelId="{8A3F66E9-0BCD-401E-BE2C-95B7E85D1E02}" type="presOf" srcId="{80144EAF-697C-47AA-9E71-5396BDA76679}" destId="{4881F8DC-E60C-4FF9-9F1B-0CC2F71688FB}" srcOrd="0" destOrd="0" presId="urn:microsoft.com/office/officeart/2005/8/layout/default"/>
    <dgm:cxn modelId="{45BAACF2-BF4B-4FE3-B840-619963C3F927}" type="presOf" srcId="{31C1CD14-701F-4713-A98D-06A5ED922457}" destId="{43306C54-2EB8-4F81-B827-D418A7055F4D}" srcOrd="0" destOrd="0" presId="urn:microsoft.com/office/officeart/2005/8/layout/default"/>
    <dgm:cxn modelId="{C898B4F3-E71E-486B-B1D7-D231672D4721}" srcId="{2188229B-8349-4F25-BBD9-6ACE2478B802}" destId="{CF638927-E6D7-482C-80B4-5E59710D4A4D}" srcOrd="0" destOrd="0" parTransId="{EB638449-B934-4564-86EE-A2D6B53216B1}" sibTransId="{24B35A0D-7303-43F5-AD36-6E638EB432A4}"/>
    <dgm:cxn modelId="{5FBA39F9-99CA-4AD4-B699-491ADA6A7BBC}" type="presOf" srcId="{D8927A71-FFA6-4F62-8251-3C08327B5155}" destId="{75435738-3F5D-46DB-9862-0A6BD293367E}" srcOrd="0" destOrd="0" presId="urn:microsoft.com/office/officeart/2005/8/layout/default"/>
    <dgm:cxn modelId="{F5BF8E8E-DDA5-496B-9318-AEB7EEE09BAA}" type="presParOf" srcId="{8C060412-77DF-483B-A60B-8509DA0C4B23}" destId="{9F975847-5842-4A51-B1C6-6F02D3EF4984}" srcOrd="0" destOrd="0" presId="urn:microsoft.com/office/officeart/2005/8/layout/default"/>
    <dgm:cxn modelId="{2C374590-66E5-4030-A066-DB68FB3537B7}" type="presParOf" srcId="{8C060412-77DF-483B-A60B-8509DA0C4B23}" destId="{A095138F-522F-40B0-8E24-7C4CBC10DC6D}" srcOrd="1" destOrd="0" presId="urn:microsoft.com/office/officeart/2005/8/layout/default"/>
    <dgm:cxn modelId="{E1ADE277-A453-42E5-866B-47BFEAE081A8}" type="presParOf" srcId="{8C060412-77DF-483B-A60B-8509DA0C4B23}" destId="{37916BC5-534C-439E-962C-D52459CF8DBE}" srcOrd="2" destOrd="0" presId="urn:microsoft.com/office/officeart/2005/8/layout/default"/>
    <dgm:cxn modelId="{398B9AB3-1ECA-484E-9E5B-333B62EB3A9C}" type="presParOf" srcId="{8C060412-77DF-483B-A60B-8509DA0C4B23}" destId="{BCE0F81C-1170-4570-9388-D14DD8AAA09C}" srcOrd="3" destOrd="0" presId="urn:microsoft.com/office/officeart/2005/8/layout/default"/>
    <dgm:cxn modelId="{7FA8163C-8D7B-4A04-891E-048526C864FA}" type="presParOf" srcId="{8C060412-77DF-483B-A60B-8509DA0C4B23}" destId="{CFAAF2CF-7848-4ED0-8C88-43C33AB66D0B}" srcOrd="4" destOrd="0" presId="urn:microsoft.com/office/officeart/2005/8/layout/default"/>
    <dgm:cxn modelId="{86580310-CFEA-4B91-9B6F-530BD6DAAAEE}" type="presParOf" srcId="{8C060412-77DF-483B-A60B-8509DA0C4B23}" destId="{1A638E9C-6FA2-4FDD-ADE2-4AD98F28B9D3}" srcOrd="5" destOrd="0" presId="urn:microsoft.com/office/officeart/2005/8/layout/default"/>
    <dgm:cxn modelId="{79C5C5F4-69AC-4920-9D2B-50AE25FAEDD9}" type="presParOf" srcId="{8C060412-77DF-483B-A60B-8509DA0C4B23}" destId="{A3E32861-69C7-4508-BFFC-55E0F16CDD0C}" srcOrd="6" destOrd="0" presId="urn:microsoft.com/office/officeart/2005/8/layout/default"/>
    <dgm:cxn modelId="{C44FB2DC-091A-43CD-9001-55A2085C539E}" type="presParOf" srcId="{8C060412-77DF-483B-A60B-8509DA0C4B23}" destId="{B5BB9776-D833-4697-BDE7-4BB63C39DBD9}" srcOrd="7" destOrd="0" presId="urn:microsoft.com/office/officeart/2005/8/layout/default"/>
    <dgm:cxn modelId="{DF570689-FA69-40F7-94DC-0E9AB9AEE291}" type="presParOf" srcId="{8C060412-77DF-483B-A60B-8509DA0C4B23}" destId="{457DDA97-F991-40B1-AF37-29BD16E4FEB4}" srcOrd="8" destOrd="0" presId="urn:microsoft.com/office/officeart/2005/8/layout/default"/>
    <dgm:cxn modelId="{35CAB0DF-F322-470D-A0C3-53736CCCF749}" type="presParOf" srcId="{8C060412-77DF-483B-A60B-8509DA0C4B23}" destId="{84F64E9C-80EE-4150-92AC-8442938E43B8}" srcOrd="9" destOrd="0" presId="urn:microsoft.com/office/officeart/2005/8/layout/default"/>
    <dgm:cxn modelId="{4C70C3AB-F8FE-4798-8242-4321BD1AD1C5}" type="presParOf" srcId="{8C060412-77DF-483B-A60B-8509DA0C4B23}" destId="{8D4C7A87-FE3F-4E00-B449-B748E1A211E2}" srcOrd="10" destOrd="0" presId="urn:microsoft.com/office/officeart/2005/8/layout/default"/>
    <dgm:cxn modelId="{8F680A8E-11DD-474D-8243-4957FA98BBDE}" type="presParOf" srcId="{8C060412-77DF-483B-A60B-8509DA0C4B23}" destId="{4A4B23E9-D23F-4F5B-8981-0E53735745A2}" srcOrd="11" destOrd="0" presId="urn:microsoft.com/office/officeart/2005/8/layout/default"/>
    <dgm:cxn modelId="{84E18349-935B-4783-9CCB-FE3B2EED8E06}" type="presParOf" srcId="{8C060412-77DF-483B-A60B-8509DA0C4B23}" destId="{3374215E-2C52-4387-ACD7-963309F70C30}" srcOrd="12" destOrd="0" presId="urn:microsoft.com/office/officeart/2005/8/layout/default"/>
    <dgm:cxn modelId="{8EAD5E75-51B7-41A7-96AD-10CD358DE2C2}" type="presParOf" srcId="{8C060412-77DF-483B-A60B-8509DA0C4B23}" destId="{93477D9A-7167-4D99-B7D6-1E43DB0F65B4}" srcOrd="13" destOrd="0" presId="urn:microsoft.com/office/officeart/2005/8/layout/default"/>
    <dgm:cxn modelId="{9BD751CF-881A-4F42-9303-D29D52C992EF}" type="presParOf" srcId="{8C060412-77DF-483B-A60B-8509DA0C4B23}" destId="{4881F8DC-E60C-4FF9-9F1B-0CC2F71688FB}" srcOrd="14" destOrd="0" presId="urn:microsoft.com/office/officeart/2005/8/layout/default"/>
    <dgm:cxn modelId="{362198DA-0459-4142-8045-EC018905B6B2}" type="presParOf" srcId="{8C060412-77DF-483B-A60B-8509DA0C4B23}" destId="{7B2BE4BF-D64D-456F-B2C7-538488537452}" srcOrd="15" destOrd="0" presId="urn:microsoft.com/office/officeart/2005/8/layout/default"/>
    <dgm:cxn modelId="{E69E7B77-385E-4C8B-BC4C-3B27D167FEF3}" type="presParOf" srcId="{8C060412-77DF-483B-A60B-8509DA0C4B23}" destId="{75435738-3F5D-46DB-9862-0A6BD293367E}" srcOrd="16" destOrd="0" presId="urn:microsoft.com/office/officeart/2005/8/layout/default"/>
    <dgm:cxn modelId="{D920A509-4F69-4162-AD92-B5AB9149F72A}" type="presParOf" srcId="{8C060412-77DF-483B-A60B-8509DA0C4B23}" destId="{D34B6709-E665-4F7B-A468-8BBFEBDDDAD1}" srcOrd="17" destOrd="0" presId="urn:microsoft.com/office/officeart/2005/8/layout/default"/>
    <dgm:cxn modelId="{9EA5CD75-A91F-41B8-B1A0-D88CC7C0686B}" type="presParOf" srcId="{8C060412-77DF-483B-A60B-8509DA0C4B23}" destId="{326C31FD-A0BE-4C46-B53B-1BB4176F53ED}" srcOrd="18" destOrd="0" presId="urn:microsoft.com/office/officeart/2005/8/layout/default"/>
    <dgm:cxn modelId="{8D15F43B-2C75-48C4-95FC-DBB91E977CF9}" type="presParOf" srcId="{8C060412-77DF-483B-A60B-8509DA0C4B23}" destId="{B50FB717-62A8-452B-BC74-1D94BBCFDA24}" srcOrd="19" destOrd="0" presId="urn:microsoft.com/office/officeart/2005/8/layout/default"/>
    <dgm:cxn modelId="{1FBAC24B-E7EC-43C5-964C-DD63E96E5036}" type="presParOf" srcId="{8C060412-77DF-483B-A60B-8509DA0C4B23}" destId="{9470DA5F-4FDE-44AF-BCBB-8DC1BC38B4A3}" srcOrd="20" destOrd="0" presId="urn:microsoft.com/office/officeart/2005/8/layout/default"/>
    <dgm:cxn modelId="{0C97B67A-3D88-4FB0-AF12-3295EC910064}" type="presParOf" srcId="{8C060412-77DF-483B-A60B-8509DA0C4B23}" destId="{DDE9A6E8-61AF-4E09-B4B1-DC23CBAB2159}" srcOrd="21" destOrd="0" presId="urn:microsoft.com/office/officeart/2005/8/layout/default"/>
    <dgm:cxn modelId="{3AF9C9AF-9238-4B14-A4B1-7E431BEDBE89}" type="presParOf" srcId="{8C060412-77DF-483B-A60B-8509DA0C4B23}" destId="{43306C54-2EB8-4F81-B827-D418A7055F4D}" srcOrd="22" destOrd="0" presId="urn:microsoft.com/office/officeart/2005/8/layout/default"/>
    <dgm:cxn modelId="{DE7A542D-0FE3-4EA2-90B5-5104A1A1A2BF}" type="presParOf" srcId="{8C060412-77DF-483B-A60B-8509DA0C4B23}" destId="{FEE80727-71D9-4F56-9FC9-44144CCAE679}" srcOrd="23" destOrd="0" presId="urn:microsoft.com/office/officeart/2005/8/layout/default"/>
    <dgm:cxn modelId="{45C71C0B-74BF-4627-B4E3-571E7405744A}" type="presParOf" srcId="{8C060412-77DF-483B-A60B-8509DA0C4B23}" destId="{125E2273-1C68-4B12-9280-38DE5CD37E16}" srcOrd="24" destOrd="0" presId="urn:microsoft.com/office/officeart/2005/8/layout/default"/>
    <dgm:cxn modelId="{A1803592-A8E4-4ACA-8FA2-C33E4A6A20DC}" type="presParOf" srcId="{8C060412-77DF-483B-A60B-8509DA0C4B23}" destId="{EC6248DC-9F9E-4308-A2FB-58CD8018AAF8}" srcOrd="25" destOrd="0" presId="urn:microsoft.com/office/officeart/2005/8/layout/default"/>
    <dgm:cxn modelId="{F599E44B-BEDC-48F8-A16C-D9DA850F8537}" type="presParOf" srcId="{8C060412-77DF-483B-A60B-8509DA0C4B23}" destId="{63974B6E-E2E4-4C79-8197-F3097D213E0E}" srcOrd="26" destOrd="0" presId="urn:microsoft.com/office/officeart/2005/8/layout/default"/>
    <dgm:cxn modelId="{AC78C789-F6F8-4129-A2B1-CCD6F0008657}" type="presParOf" srcId="{8C060412-77DF-483B-A60B-8509DA0C4B23}" destId="{9A8F41AB-CC5D-40F3-A203-C0CA1B5FFFC2}" srcOrd="27" destOrd="0" presId="urn:microsoft.com/office/officeart/2005/8/layout/default"/>
    <dgm:cxn modelId="{7388C533-05CF-4CB1-BA2D-A041AF128F3A}" type="presParOf" srcId="{8C060412-77DF-483B-A60B-8509DA0C4B23}" destId="{53A34E5F-110B-4081-B732-D63013516B7A}" srcOrd="28" destOrd="0" presId="urn:microsoft.com/office/officeart/2005/8/layout/default"/>
    <dgm:cxn modelId="{8662A6C4-5DF1-46B2-AD5A-78F67D3945C8}" type="presParOf" srcId="{8C060412-77DF-483B-A60B-8509DA0C4B23}" destId="{F16EECBA-96C3-483E-961D-70EEB119D33E}" srcOrd="29" destOrd="0" presId="urn:microsoft.com/office/officeart/2005/8/layout/default"/>
    <dgm:cxn modelId="{85B50258-4C8F-4C1F-86A2-3976AB9C1CDB}" type="presParOf" srcId="{8C060412-77DF-483B-A60B-8509DA0C4B23}" destId="{AE5915EB-3E20-4B8C-B4D2-EF3E4E628FAE}" srcOrd="30" destOrd="0" presId="urn:microsoft.com/office/officeart/2005/8/layout/default"/>
    <dgm:cxn modelId="{61587BB5-31F0-4AA4-B04C-3EFF3BB2AF7F}" type="presParOf" srcId="{8C060412-77DF-483B-A60B-8509DA0C4B23}" destId="{480EEC65-610F-4059-859B-9D98E5DEC539}" srcOrd="31" destOrd="0" presId="urn:microsoft.com/office/officeart/2005/8/layout/default"/>
    <dgm:cxn modelId="{64C45C9F-A74B-4ACB-AC30-5BB70BFCAF0E}" type="presParOf" srcId="{8C060412-77DF-483B-A60B-8509DA0C4B23}" destId="{3B6FC3A0-CCAD-4388-A44C-6302C5E966B4}" srcOrd="32" destOrd="0" presId="urn:microsoft.com/office/officeart/2005/8/layout/default"/>
    <dgm:cxn modelId="{21C7B83B-CAF3-4E35-AD4C-C297E7D2547A}" type="presParOf" srcId="{8C060412-77DF-483B-A60B-8509DA0C4B23}" destId="{D488C975-E707-429D-BCAA-C9B15FDAE8A6}" srcOrd="33" destOrd="0" presId="urn:microsoft.com/office/officeart/2005/8/layout/default"/>
    <dgm:cxn modelId="{1165FC85-C9DB-412C-87EE-5429CA56DF0D}" type="presParOf" srcId="{8C060412-77DF-483B-A60B-8509DA0C4B23}" destId="{CF0CAAA0-B60D-4B65-BFCE-C4CADC748911}" srcOrd="34" destOrd="0" presId="urn:microsoft.com/office/officeart/2005/8/layout/default"/>
    <dgm:cxn modelId="{C774731A-224C-4E25-A4C1-FCE088550159}" type="presParOf" srcId="{8C060412-77DF-483B-A60B-8509DA0C4B23}" destId="{E9304AAE-0288-4EC8-826A-D79E57BA8DE9}" srcOrd="35" destOrd="0" presId="urn:microsoft.com/office/officeart/2005/8/layout/default"/>
    <dgm:cxn modelId="{AB7AB35D-8DA6-4422-9E56-7F788E5EE4E9}" type="presParOf" srcId="{8C060412-77DF-483B-A60B-8509DA0C4B23}" destId="{286A89E2-8DC2-4236-A4D3-A23E624CD366}" srcOrd="36" destOrd="0" presId="urn:microsoft.com/office/officeart/2005/8/layout/default"/>
    <dgm:cxn modelId="{D96A6C2A-F7AF-45B8-B8D3-FED15EE7CD53}" type="presParOf" srcId="{8C060412-77DF-483B-A60B-8509DA0C4B23}" destId="{F1A494CD-D8E4-4873-9463-716CF594FFA5}" srcOrd="37" destOrd="0" presId="urn:microsoft.com/office/officeart/2005/8/layout/default"/>
    <dgm:cxn modelId="{6494D21B-5332-46D3-9169-A02BB0904E47}" type="presParOf" srcId="{8C060412-77DF-483B-A60B-8509DA0C4B23}" destId="{39556D48-95AA-4944-A807-9E2672B4CCFA}" srcOrd="38" destOrd="0" presId="urn:microsoft.com/office/officeart/2005/8/layout/default"/>
    <dgm:cxn modelId="{388CBA10-F8E3-4287-B83E-3718778FF9C8}" type="presParOf" srcId="{8C060412-77DF-483B-A60B-8509DA0C4B23}" destId="{D6307AAC-DBC5-431B-9012-03961C6E963F}" srcOrd="39" destOrd="0" presId="urn:microsoft.com/office/officeart/2005/8/layout/default"/>
    <dgm:cxn modelId="{3ACC72CA-2631-4B99-A3FC-FD847A589A4C}" type="presParOf" srcId="{8C060412-77DF-483B-A60B-8509DA0C4B23}" destId="{59B98501-FAD3-4460-B556-62C2586E6209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70AA09-E0A4-4E72-918B-4FB0CB6CBAD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37E90E3-5E21-43AF-9874-42BC95B50AE8}">
      <dgm:prSet phldrT="[Text]" custT="1"/>
      <dgm:spPr/>
      <dgm:t>
        <a:bodyPr/>
        <a:lstStyle/>
        <a:p>
          <a:r>
            <a:rPr lang="hu-HU" sz="2400" dirty="0"/>
            <a:t>2) P&lt;0.05</a:t>
          </a:r>
          <a:endParaRPr lang="en-AU" sz="2400" dirty="0"/>
        </a:p>
      </dgm:t>
    </dgm:pt>
    <dgm:pt modelId="{0FBC4589-8D6F-43BC-A0D3-FE128BDD55E3}" type="parTrans" cxnId="{05D1602E-D811-4B6F-91D5-A854098A2A66}">
      <dgm:prSet/>
      <dgm:spPr/>
      <dgm:t>
        <a:bodyPr/>
        <a:lstStyle/>
        <a:p>
          <a:endParaRPr lang="en-AU"/>
        </a:p>
      </dgm:t>
    </dgm:pt>
    <dgm:pt modelId="{C86BAD88-9D01-495D-AACA-EBB5171EA259}" type="sibTrans" cxnId="{05D1602E-D811-4B6F-91D5-A854098A2A66}">
      <dgm:prSet/>
      <dgm:spPr/>
      <dgm:t>
        <a:bodyPr/>
        <a:lstStyle/>
        <a:p>
          <a:endParaRPr lang="en-AU"/>
        </a:p>
      </dgm:t>
    </dgm:pt>
    <dgm:pt modelId="{3E4E5ED9-DD5E-458C-9C4B-8EBC0F3C2173}">
      <dgm:prSet phldrT="[Text]"/>
      <dgm:spPr/>
      <dgm:t>
        <a:bodyPr/>
        <a:lstStyle/>
        <a:p>
          <a:r>
            <a:rPr lang="hu-HU" b="1" dirty="0">
              <a:solidFill>
                <a:srgbClr val="EBEBEB"/>
              </a:solidFill>
            </a:rPr>
            <a:t>McFadden R2:</a:t>
          </a:r>
          <a:r>
            <a:rPr lang="hu-HU" dirty="0">
              <a:solidFill>
                <a:srgbClr val="EBEBEB"/>
              </a:solidFill>
            </a:rPr>
            <a:t> szerzett df-hez  képest ok!</a:t>
          </a:r>
          <a:endParaRPr lang="en-AU" dirty="0"/>
        </a:p>
      </dgm:t>
    </dgm:pt>
    <dgm:pt modelId="{011CD05A-E3C9-45A5-A16E-F464E61AE620}" type="parTrans" cxnId="{5303FDA1-86D7-4EFE-A137-4D718A802392}">
      <dgm:prSet/>
      <dgm:spPr/>
      <dgm:t>
        <a:bodyPr/>
        <a:lstStyle/>
        <a:p>
          <a:endParaRPr lang="en-AU"/>
        </a:p>
      </dgm:t>
    </dgm:pt>
    <dgm:pt modelId="{47C85ADA-559F-41AA-A472-44A4A05C939A}" type="sibTrans" cxnId="{5303FDA1-86D7-4EFE-A137-4D718A802392}">
      <dgm:prSet/>
      <dgm:spPr/>
      <dgm:t>
        <a:bodyPr/>
        <a:lstStyle/>
        <a:p>
          <a:endParaRPr lang="en-AU"/>
        </a:p>
      </dgm:t>
    </dgm:pt>
    <dgm:pt modelId="{6DBE823E-525D-4487-8291-9E679DB7D5E9}" type="pres">
      <dgm:prSet presAssocID="{C270AA09-E0A4-4E72-918B-4FB0CB6CBADC}" presName="compositeShape" presStyleCnt="0">
        <dgm:presLayoutVars>
          <dgm:chMax val="2"/>
          <dgm:dir/>
          <dgm:resizeHandles val="exact"/>
        </dgm:presLayoutVars>
      </dgm:prSet>
      <dgm:spPr/>
    </dgm:pt>
    <dgm:pt modelId="{EA14E353-C567-44B8-945A-6913CE03BE75}" type="pres">
      <dgm:prSet presAssocID="{C270AA09-E0A4-4E72-918B-4FB0CB6CBADC}" presName="ribbon" presStyleLbl="node1" presStyleIdx="0" presStyleCnt="1"/>
      <dgm:spPr/>
    </dgm:pt>
    <dgm:pt modelId="{C7FCB7A7-3C3F-468E-A131-92F120612509}" type="pres">
      <dgm:prSet presAssocID="{C270AA09-E0A4-4E72-918B-4FB0CB6CBAD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093AD654-833A-4740-AA9D-F76F2D474B94}" type="pres">
      <dgm:prSet presAssocID="{C270AA09-E0A4-4E72-918B-4FB0CB6CBAD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5D1602E-D811-4B6F-91D5-A854098A2A66}" srcId="{C270AA09-E0A4-4E72-918B-4FB0CB6CBADC}" destId="{137E90E3-5E21-43AF-9874-42BC95B50AE8}" srcOrd="0" destOrd="0" parTransId="{0FBC4589-8D6F-43BC-A0D3-FE128BDD55E3}" sibTransId="{C86BAD88-9D01-495D-AACA-EBB5171EA259}"/>
    <dgm:cxn modelId="{B2B0A065-A480-4294-85E5-6689A6307851}" type="presOf" srcId="{137E90E3-5E21-43AF-9874-42BC95B50AE8}" destId="{C7FCB7A7-3C3F-468E-A131-92F120612509}" srcOrd="0" destOrd="0" presId="urn:microsoft.com/office/officeart/2005/8/layout/arrow6"/>
    <dgm:cxn modelId="{5303FDA1-86D7-4EFE-A137-4D718A802392}" srcId="{C270AA09-E0A4-4E72-918B-4FB0CB6CBADC}" destId="{3E4E5ED9-DD5E-458C-9C4B-8EBC0F3C2173}" srcOrd="1" destOrd="0" parTransId="{011CD05A-E3C9-45A5-A16E-F464E61AE620}" sibTransId="{47C85ADA-559F-41AA-A472-44A4A05C939A}"/>
    <dgm:cxn modelId="{6E7B29BE-0950-473F-808A-7E6D7DD761A7}" type="presOf" srcId="{C270AA09-E0A4-4E72-918B-4FB0CB6CBADC}" destId="{6DBE823E-525D-4487-8291-9E679DB7D5E9}" srcOrd="0" destOrd="0" presId="urn:microsoft.com/office/officeart/2005/8/layout/arrow6"/>
    <dgm:cxn modelId="{3E8740EA-7470-4821-897D-1E7E14D28A1D}" type="presOf" srcId="{3E4E5ED9-DD5E-458C-9C4B-8EBC0F3C2173}" destId="{093AD654-833A-4740-AA9D-F76F2D474B94}" srcOrd="0" destOrd="0" presId="urn:microsoft.com/office/officeart/2005/8/layout/arrow6"/>
    <dgm:cxn modelId="{1294B94B-E3CB-4123-81E4-547A46EBFB79}" type="presParOf" srcId="{6DBE823E-525D-4487-8291-9E679DB7D5E9}" destId="{EA14E353-C567-44B8-945A-6913CE03BE75}" srcOrd="0" destOrd="0" presId="urn:microsoft.com/office/officeart/2005/8/layout/arrow6"/>
    <dgm:cxn modelId="{2488D9E2-BBD8-439A-89D1-C63BBA6B7F08}" type="presParOf" srcId="{6DBE823E-525D-4487-8291-9E679DB7D5E9}" destId="{C7FCB7A7-3C3F-468E-A131-92F120612509}" srcOrd="1" destOrd="0" presId="urn:microsoft.com/office/officeart/2005/8/layout/arrow6"/>
    <dgm:cxn modelId="{A8AA725A-6F73-4905-9C26-AE53D1AFA3D0}" type="presParOf" srcId="{6DBE823E-525D-4487-8291-9E679DB7D5E9}" destId="{093AD654-833A-4740-AA9D-F76F2D474B9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70AA09-E0A4-4E72-918B-4FB0CB6CBAD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37E90E3-5E21-43AF-9874-42BC95B50AE8}">
      <dgm:prSet phldrT="[Text]"/>
      <dgm:spPr/>
      <dgm:t>
        <a:bodyPr/>
        <a:lstStyle/>
        <a:p>
          <a:r>
            <a:rPr lang="hu-HU" dirty="0"/>
            <a:t>3) PCA</a:t>
          </a:r>
          <a:endParaRPr lang="en-AU" dirty="0"/>
        </a:p>
      </dgm:t>
    </dgm:pt>
    <dgm:pt modelId="{0FBC4589-8D6F-43BC-A0D3-FE128BDD55E3}" type="parTrans" cxnId="{05D1602E-D811-4B6F-91D5-A854098A2A66}">
      <dgm:prSet/>
      <dgm:spPr/>
      <dgm:t>
        <a:bodyPr/>
        <a:lstStyle/>
        <a:p>
          <a:endParaRPr lang="en-AU"/>
        </a:p>
      </dgm:t>
    </dgm:pt>
    <dgm:pt modelId="{C86BAD88-9D01-495D-AACA-EBB5171EA259}" type="sibTrans" cxnId="{05D1602E-D811-4B6F-91D5-A854098A2A66}">
      <dgm:prSet/>
      <dgm:spPr/>
      <dgm:t>
        <a:bodyPr/>
        <a:lstStyle/>
        <a:p>
          <a:endParaRPr lang="en-AU"/>
        </a:p>
      </dgm:t>
    </dgm:pt>
    <dgm:pt modelId="{3E4E5ED9-DD5E-458C-9C4B-8EBC0F3C2173}">
      <dgm:prSet phldrT="[Text]"/>
      <dgm:spPr/>
      <dgm:t>
        <a:bodyPr/>
        <a:lstStyle/>
        <a:p>
          <a:r>
            <a:rPr lang="hu-HU" b="1" dirty="0"/>
            <a:t>PC1: varianca 95%, </a:t>
          </a:r>
          <a:r>
            <a:rPr lang="hu-HU" dirty="0"/>
            <a:t>magyarázóerő 10%</a:t>
          </a:r>
          <a:endParaRPr lang="en-AU" dirty="0"/>
        </a:p>
      </dgm:t>
    </dgm:pt>
    <dgm:pt modelId="{011CD05A-E3C9-45A5-A16E-F464E61AE620}" type="parTrans" cxnId="{5303FDA1-86D7-4EFE-A137-4D718A802392}">
      <dgm:prSet/>
      <dgm:spPr/>
      <dgm:t>
        <a:bodyPr/>
        <a:lstStyle/>
        <a:p>
          <a:endParaRPr lang="en-AU"/>
        </a:p>
      </dgm:t>
    </dgm:pt>
    <dgm:pt modelId="{47C85ADA-559F-41AA-A472-44A4A05C939A}" type="sibTrans" cxnId="{5303FDA1-86D7-4EFE-A137-4D718A802392}">
      <dgm:prSet/>
      <dgm:spPr/>
      <dgm:t>
        <a:bodyPr/>
        <a:lstStyle/>
        <a:p>
          <a:endParaRPr lang="en-AU"/>
        </a:p>
      </dgm:t>
    </dgm:pt>
    <dgm:pt modelId="{6DBE823E-525D-4487-8291-9E679DB7D5E9}" type="pres">
      <dgm:prSet presAssocID="{C270AA09-E0A4-4E72-918B-4FB0CB6CBADC}" presName="compositeShape" presStyleCnt="0">
        <dgm:presLayoutVars>
          <dgm:chMax val="2"/>
          <dgm:dir/>
          <dgm:resizeHandles val="exact"/>
        </dgm:presLayoutVars>
      </dgm:prSet>
      <dgm:spPr/>
    </dgm:pt>
    <dgm:pt modelId="{EA14E353-C567-44B8-945A-6913CE03BE75}" type="pres">
      <dgm:prSet presAssocID="{C270AA09-E0A4-4E72-918B-4FB0CB6CBADC}" presName="ribbon" presStyleLbl="node1" presStyleIdx="0" presStyleCnt="1"/>
      <dgm:spPr/>
    </dgm:pt>
    <dgm:pt modelId="{C7FCB7A7-3C3F-468E-A131-92F120612509}" type="pres">
      <dgm:prSet presAssocID="{C270AA09-E0A4-4E72-918B-4FB0CB6CBAD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093AD654-833A-4740-AA9D-F76F2D474B94}" type="pres">
      <dgm:prSet presAssocID="{C270AA09-E0A4-4E72-918B-4FB0CB6CBAD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5D1602E-D811-4B6F-91D5-A854098A2A66}" srcId="{C270AA09-E0A4-4E72-918B-4FB0CB6CBADC}" destId="{137E90E3-5E21-43AF-9874-42BC95B50AE8}" srcOrd="0" destOrd="0" parTransId="{0FBC4589-8D6F-43BC-A0D3-FE128BDD55E3}" sibTransId="{C86BAD88-9D01-495D-AACA-EBB5171EA259}"/>
    <dgm:cxn modelId="{B2B0A065-A480-4294-85E5-6689A6307851}" type="presOf" srcId="{137E90E3-5E21-43AF-9874-42BC95B50AE8}" destId="{C7FCB7A7-3C3F-468E-A131-92F120612509}" srcOrd="0" destOrd="0" presId="urn:microsoft.com/office/officeart/2005/8/layout/arrow6"/>
    <dgm:cxn modelId="{5303FDA1-86D7-4EFE-A137-4D718A802392}" srcId="{C270AA09-E0A4-4E72-918B-4FB0CB6CBADC}" destId="{3E4E5ED9-DD5E-458C-9C4B-8EBC0F3C2173}" srcOrd="1" destOrd="0" parTransId="{011CD05A-E3C9-45A5-A16E-F464E61AE620}" sibTransId="{47C85ADA-559F-41AA-A472-44A4A05C939A}"/>
    <dgm:cxn modelId="{6E7B29BE-0950-473F-808A-7E6D7DD761A7}" type="presOf" srcId="{C270AA09-E0A4-4E72-918B-4FB0CB6CBADC}" destId="{6DBE823E-525D-4487-8291-9E679DB7D5E9}" srcOrd="0" destOrd="0" presId="urn:microsoft.com/office/officeart/2005/8/layout/arrow6"/>
    <dgm:cxn modelId="{3E8740EA-7470-4821-897D-1E7E14D28A1D}" type="presOf" srcId="{3E4E5ED9-DD5E-458C-9C4B-8EBC0F3C2173}" destId="{093AD654-833A-4740-AA9D-F76F2D474B94}" srcOrd="0" destOrd="0" presId="urn:microsoft.com/office/officeart/2005/8/layout/arrow6"/>
    <dgm:cxn modelId="{1294B94B-E3CB-4123-81E4-547A46EBFB79}" type="presParOf" srcId="{6DBE823E-525D-4487-8291-9E679DB7D5E9}" destId="{EA14E353-C567-44B8-945A-6913CE03BE75}" srcOrd="0" destOrd="0" presId="urn:microsoft.com/office/officeart/2005/8/layout/arrow6"/>
    <dgm:cxn modelId="{2488D9E2-BBD8-439A-89D1-C63BBA6B7F08}" type="presParOf" srcId="{6DBE823E-525D-4487-8291-9E679DB7D5E9}" destId="{C7FCB7A7-3C3F-468E-A131-92F120612509}" srcOrd="1" destOrd="0" presId="urn:microsoft.com/office/officeart/2005/8/layout/arrow6"/>
    <dgm:cxn modelId="{A8AA725A-6F73-4905-9C26-AE53D1AFA3D0}" type="presParOf" srcId="{6DBE823E-525D-4487-8291-9E679DB7D5E9}" destId="{093AD654-833A-4740-AA9D-F76F2D474B9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3EE77-840E-4957-9F5C-43DB42A0F577}">
      <dsp:nvSpPr>
        <dsp:cNvPr id="0" name=""/>
        <dsp:cNvSpPr/>
      </dsp:nvSpPr>
      <dsp:spPr>
        <a:xfrm>
          <a:off x="0" y="498554"/>
          <a:ext cx="6496050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b="0" i="0" kern="1200" dirty="0"/>
            <a:t>Regresszió</a:t>
          </a:r>
          <a:endParaRPr lang="en-US" sz="4600" kern="1200" dirty="0"/>
        </a:p>
      </dsp:txBody>
      <dsp:txXfrm>
        <a:off x="53859" y="552413"/>
        <a:ext cx="6388332" cy="995592"/>
      </dsp:txXfrm>
    </dsp:sp>
    <dsp:sp modelId="{9E049013-C189-487B-9DB4-A6180A4D85CF}">
      <dsp:nvSpPr>
        <dsp:cNvPr id="0" name=""/>
        <dsp:cNvSpPr/>
      </dsp:nvSpPr>
      <dsp:spPr>
        <a:xfrm>
          <a:off x="0" y="1734345"/>
          <a:ext cx="6496050" cy="110331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b="0" i="0" kern="1200" dirty="0"/>
            <a:t>Főkomponens</a:t>
          </a:r>
          <a:endParaRPr lang="en-US" sz="4600" kern="1200" dirty="0"/>
        </a:p>
      </dsp:txBody>
      <dsp:txXfrm>
        <a:off x="53859" y="1788204"/>
        <a:ext cx="6388332" cy="995592"/>
      </dsp:txXfrm>
    </dsp:sp>
    <dsp:sp modelId="{7B74F107-A620-4B4C-8817-5BB5BB60EF4B}">
      <dsp:nvSpPr>
        <dsp:cNvPr id="0" name=""/>
        <dsp:cNvSpPr/>
      </dsp:nvSpPr>
      <dsp:spPr>
        <a:xfrm>
          <a:off x="0" y="2970135"/>
          <a:ext cx="6496050" cy="110331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600" b="0" i="0" kern="1200" dirty="0"/>
            <a:t>Heteroszkedaszticitás</a:t>
          </a:r>
          <a:endParaRPr lang="en-US" sz="4600" kern="1200" dirty="0"/>
        </a:p>
      </dsp:txBody>
      <dsp:txXfrm>
        <a:off x="53859" y="3023994"/>
        <a:ext cx="6388332" cy="995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42BD0-0E09-4269-8147-F51FAEE1F641}">
      <dsp:nvSpPr>
        <dsp:cNvPr id="0" name=""/>
        <dsp:cNvSpPr/>
      </dsp:nvSpPr>
      <dsp:spPr>
        <a:xfrm>
          <a:off x="0" y="2649923"/>
          <a:ext cx="101402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701F4-AF22-439A-9BB4-66AA6A550427}">
      <dsp:nvSpPr>
        <dsp:cNvPr id="0" name=""/>
        <dsp:cNvSpPr/>
      </dsp:nvSpPr>
      <dsp:spPr>
        <a:xfrm>
          <a:off x="507011" y="2339964"/>
          <a:ext cx="709816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94" tIns="0" rIns="268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hu-HU" sz="2100" kern="1200" dirty="0"/>
            <a:t>Csökkenti a heteroszekdaszticitást </a:t>
          </a:r>
          <a:endParaRPr lang="en-AU" sz="2100" kern="1200" dirty="0"/>
        </a:p>
      </dsp:txBody>
      <dsp:txXfrm>
        <a:off x="537273" y="2370226"/>
        <a:ext cx="7037637" cy="559396"/>
      </dsp:txXfrm>
    </dsp:sp>
    <dsp:sp modelId="{D222BD21-F96D-464D-8079-34107C772DB9}">
      <dsp:nvSpPr>
        <dsp:cNvPr id="0" name=""/>
        <dsp:cNvSpPr/>
      </dsp:nvSpPr>
      <dsp:spPr>
        <a:xfrm>
          <a:off x="0" y="3602484"/>
          <a:ext cx="101402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13809-42BA-4585-B35A-0C930F06B6FF}">
      <dsp:nvSpPr>
        <dsp:cNvPr id="0" name=""/>
        <dsp:cNvSpPr/>
      </dsp:nvSpPr>
      <dsp:spPr>
        <a:xfrm>
          <a:off x="507011" y="3292524"/>
          <a:ext cx="709816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94" tIns="0" rIns="268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Maximalizálja az információtartalmat</a:t>
          </a:r>
          <a:endParaRPr lang="hu-HU" sz="2100" kern="1200" dirty="0"/>
        </a:p>
      </dsp:txBody>
      <dsp:txXfrm>
        <a:off x="537273" y="3322786"/>
        <a:ext cx="7037637" cy="559396"/>
      </dsp:txXfrm>
    </dsp:sp>
    <dsp:sp modelId="{35506489-CF3A-416F-8EA4-1EED4AC8B3C3}">
      <dsp:nvSpPr>
        <dsp:cNvPr id="0" name=""/>
        <dsp:cNvSpPr/>
      </dsp:nvSpPr>
      <dsp:spPr>
        <a:xfrm>
          <a:off x="0" y="4555044"/>
          <a:ext cx="1014023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44234-ABB9-40E2-BE62-7721415B9822}">
      <dsp:nvSpPr>
        <dsp:cNvPr id="0" name=""/>
        <dsp:cNvSpPr/>
      </dsp:nvSpPr>
      <dsp:spPr>
        <a:xfrm>
          <a:off x="507011" y="4245084"/>
          <a:ext cx="7098161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94" tIns="0" rIns="268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Kiegyenlíti a megyék közötti népességkülönbséget</a:t>
          </a:r>
        </a:p>
      </dsp:txBody>
      <dsp:txXfrm>
        <a:off x="537273" y="4275346"/>
        <a:ext cx="703763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5847-5842-4A51-B1C6-6F02D3EF4984}">
      <dsp:nvSpPr>
        <dsp:cNvPr id="0" name=""/>
        <dsp:cNvSpPr/>
      </dsp:nvSpPr>
      <dsp:spPr>
        <a:xfrm>
          <a:off x="2934" y="326582"/>
          <a:ext cx="1041940" cy="625164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hosszúság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934" y="326582"/>
        <a:ext cx="1041940" cy="625164"/>
      </dsp:txXfrm>
    </dsp:sp>
    <dsp:sp modelId="{37916BC5-534C-439E-962C-D52459CF8DBE}">
      <dsp:nvSpPr>
        <dsp:cNvPr id="0" name=""/>
        <dsp:cNvSpPr/>
      </dsp:nvSpPr>
      <dsp:spPr>
        <a:xfrm>
          <a:off x="1149068" y="326582"/>
          <a:ext cx="1041940" cy="625164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szélesség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1149068" y="326582"/>
        <a:ext cx="1041940" cy="625164"/>
      </dsp:txXfrm>
    </dsp:sp>
    <dsp:sp modelId="{CFAAF2CF-7848-4ED0-8C88-43C33AB66D0B}">
      <dsp:nvSpPr>
        <dsp:cNvPr id="0" name=""/>
        <dsp:cNvSpPr/>
      </dsp:nvSpPr>
      <dsp:spPr>
        <a:xfrm>
          <a:off x="2295202" y="326582"/>
          <a:ext cx="1041940" cy="625164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Teljes népesség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295202" y="326582"/>
        <a:ext cx="1041940" cy="625164"/>
      </dsp:txXfrm>
    </dsp:sp>
    <dsp:sp modelId="{A3E32861-69C7-4508-BFFC-55E0F16CDD0C}">
      <dsp:nvSpPr>
        <dsp:cNvPr id="0" name=""/>
        <dsp:cNvSpPr/>
      </dsp:nvSpPr>
      <dsp:spPr>
        <a:xfrm>
          <a:off x="3441336" y="326582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Spanyolajkú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3441336" y="326582"/>
        <a:ext cx="1041940" cy="625164"/>
      </dsp:txXfrm>
    </dsp:sp>
    <dsp:sp modelId="{457DDA97-F991-40B1-AF37-29BD16E4FEB4}">
      <dsp:nvSpPr>
        <dsp:cNvPr id="0" name=""/>
        <dsp:cNvSpPr/>
      </dsp:nvSpPr>
      <dsp:spPr>
        <a:xfrm>
          <a:off x="4587470" y="326582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Fehér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4587470" y="326582"/>
        <a:ext cx="1041940" cy="625164"/>
      </dsp:txXfrm>
    </dsp:sp>
    <dsp:sp modelId="{8D4C7A87-FE3F-4E00-B449-B748E1A211E2}">
      <dsp:nvSpPr>
        <dsp:cNvPr id="0" name=""/>
        <dsp:cNvSpPr/>
      </dsp:nvSpPr>
      <dsp:spPr>
        <a:xfrm>
          <a:off x="5733604" y="326582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Fekete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5733604" y="326582"/>
        <a:ext cx="1041940" cy="625164"/>
      </dsp:txXfrm>
    </dsp:sp>
    <dsp:sp modelId="{1EBD8B8E-BE43-410B-881A-7D3FBA53A55E}">
      <dsp:nvSpPr>
        <dsp:cNvPr id="0" name=""/>
        <dsp:cNvSpPr/>
      </dsp:nvSpPr>
      <dsp:spPr>
        <a:xfrm>
          <a:off x="6879738" y="326582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Őslakos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6879738" y="326582"/>
        <a:ext cx="1041940" cy="625164"/>
      </dsp:txXfrm>
    </dsp:sp>
    <dsp:sp modelId="{3374215E-2C52-4387-ACD7-963309F70C30}">
      <dsp:nvSpPr>
        <dsp:cNvPr id="0" name=""/>
        <dsp:cNvSpPr/>
      </dsp:nvSpPr>
      <dsp:spPr>
        <a:xfrm>
          <a:off x="8025872" y="326582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Ázsiai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8025872" y="326582"/>
        <a:ext cx="1041940" cy="625164"/>
      </dsp:txXfrm>
    </dsp:sp>
    <dsp:sp modelId="{4881F8DC-E60C-4FF9-9F1B-0CC2F71688FB}">
      <dsp:nvSpPr>
        <dsp:cNvPr id="0" name=""/>
        <dsp:cNvSpPr/>
      </dsp:nvSpPr>
      <dsp:spPr>
        <a:xfrm>
          <a:off x="2934" y="1055940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Pacifikus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934" y="1055940"/>
        <a:ext cx="1041940" cy="625164"/>
      </dsp:txXfrm>
    </dsp:sp>
    <dsp:sp modelId="{75435738-3F5D-46DB-9862-0A6BD293367E}">
      <dsp:nvSpPr>
        <dsp:cNvPr id="0" name=""/>
        <dsp:cNvSpPr/>
      </dsp:nvSpPr>
      <dsp:spPr>
        <a:xfrm>
          <a:off x="1149068" y="1055940"/>
          <a:ext cx="1041940" cy="625164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Állampolgár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1149068" y="1055940"/>
        <a:ext cx="1041940" cy="625164"/>
      </dsp:txXfrm>
    </dsp:sp>
    <dsp:sp modelId="{326C31FD-A0BE-4C46-B53B-1BB4176F53ED}">
      <dsp:nvSpPr>
        <dsp:cNvPr id="0" name=""/>
        <dsp:cNvSpPr/>
      </dsp:nvSpPr>
      <dsp:spPr>
        <a:xfrm>
          <a:off x="2295202" y="1055940"/>
          <a:ext cx="1041940" cy="625164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Jövedelem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295202" y="1055940"/>
        <a:ext cx="1041940" cy="625164"/>
      </dsp:txXfrm>
    </dsp:sp>
    <dsp:sp modelId="{9470DA5F-4FDE-44AF-BCBB-8DC1BC38B4A3}">
      <dsp:nvSpPr>
        <dsp:cNvPr id="0" name=""/>
        <dsp:cNvSpPr/>
      </dsp:nvSpPr>
      <dsp:spPr>
        <a:xfrm>
          <a:off x="3441336" y="1055940"/>
          <a:ext cx="1041940" cy="625164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Jövedelem/fő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3441336" y="1055940"/>
        <a:ext cx="1041940" cy="625164"/>
      </dsp:txXfrm>
    </dsp:sp>
    <dsp:sp modelId="{43306C54-2EB8-4F81-B827-D418A7055F4D}">
      <dsp:nvSpPr>
        <dsp:cNvPr id="0" name=""/>
        <dsp:cNvSpPr/>
      </dsp:nvSpPr>
      <dsp:spPr>
        <a:xfrm>
          <a:off x="4587470" y="1055940"/>
          <a:ext cx="1041940" cy="625164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Szegénység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4587470" y="1055940"/>
        <a:ext cx="1041940" cy="625164"/>
      </dsp:txXfrm>
    </dsp:sp>
    <dsp:sp modelId="{125E2273-1C68-4B12-9280-38DE5CD37E16}">
      <dsp:nvSpPr>
        <dsp:cNvPr id="0" name=""/>
        <dsp:cNvSpPr/>
      </dsp:nvSpPr>
      <dsp:spPr>
        <a:xfrm>
          <a:off x="5733604" y="1055940"/>
          <a:ext cx="1041940" cy="625164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Gyermekszegénység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5733604" y="1055940"/>
        <a:ext cx="1041940" cy="625164"/>
      </dsp:txXfrm>
    </dsp:sp>
    <dsp:sp modelId="{F9EC7C98-B0A5-4118-9FAA-C54511D5E179}">
      <dsp:nvSpPr>
        <dsp:cNvPr id="0" name=""/>
        <dsp:cNvSpPr/>
      </dsp:nvSpPr>
      <dsp:spPr>
        <a:xfrm>
          <a:off x="6879738" y="1055940"/>
          <a:ext cx="1041940" cy="6251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Szakértő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6879738" y="1055940"/>
        <a:ext cx="1041940" cy="625164"/>
      </dsp:txXfrm>
    </dsp:sp>
    <dsp:sp modelId="{AF5F0CD0-5935-4605-8BDA-2D4F93020F88}">
      <dsp:nvSpPr>
        <dsp:cNvPr id="0" name=""/>
        <dsp:cNvSpPr/>
      </dsp:nvSpPr>
      <dsp:spPr>
        <a:xfrm>
          <a:off x="8025872" y="1055940"/>
          <a:ext cx="1041940" cy="6251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Szolgáltatás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8025872" y="1055940"/>
        <a:ext cx="1041940" cy="625164"/>
      </dsp:txXfrm>
    </dsp:sp>
    <dsp:sp modelId="{A35E7F52-9209-45F0-B835-4BA1FDD79C19}">
      <dsp:nvSpPr>
        <dsp:cNvPr id="0" name=""/>
        <dsp:cNvSpPr/>
      </dsp:nvSpPr>
      <dsp:spPr>
        <a:xfrm>
          <a:off x="2934" y="1785298"/>
          <a:ext cx="1041940" cy="6251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Iroda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934" y="1785298"/>
        <a:ext cx="1041940" cy="625164"/>
      </dsp:txXfrm>
    </dsp:sp>
    <dsp:sp modelId="{D66B3DDA-D0E8-4452-9982-F1ECE5802A75}">
      <dsp:nvSpPr>
        <dsp:cNvPr id="0" name=""/>
        <dsp:cNvSpPr/>
      </dsp:nvSpPr>
      <dsp:spPr>
        <a:xfrm>
          <a:off x="1149068" y="1785298"/>
          <a:ext cx="1041940" cy="6251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Építőipar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1149068" y="1785298"/>
        <a:ext cx="1041940" cy="625164"/>
      </dsp:txXfrm>
    </dsp:sp>
    <dsp:sp modelId="{41DD6393-42A6-4EF3-A736-5428730D59CE}">
      <dsp:nvSpPr>
        <dsp:cNvPr id="0" name=""/>
        <dsp:cNvSpPr/>
      </dsp:nvSpPr>
      <dsp:spPr>
        <a:xfrm>
          <a:off x="2295202" y="1785298"/>
          <a:ext cx="1041940" cy="62516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Mezőgazdaság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295202" y="1785298"/>
        <a:ext cx="1041940" cy="625164"/>
      </dsp:txXfrm>
    </dsp:sp>
    <dsp:sp modelId="{2D78B2D2-3CB1-4333-8F9A-54EF5AA62CB2}">
      <dsp:nvSpPr>
        <dsp:cNvPr id="0" name=""/>
        <dsp:cNvSpPr/>
      </dsp:nvSpPr>
      <dsp:spPr>
        <a:xfrm>
          <a:off x="3441336" y="1785298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Vezet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3441336" y="1785298"/>
        <a:ext cx="1041940" cy="625164"/>
      </dsp:txXfrm>
    </dsp:sp>
    <dsp:sp modelId="{CF59DB73-1AA2-48EC-8FCD-600E2F871C8F}">
      <dsp:nvSpPr>
        <dsp:cNvPr id="0" name=""/>
        <dsp:cNvSpPr/>
      </dsp:nvSpPr>
      <dsp:spPr>
        <a:xfrm>
          <a:off x="4587470" y="1785298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Autóarány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4587470" y="1785298"/>
        <a:ext cx="1041940" cy="625164"/>
      </dsp:txXfrm>
    </dsp:sp>
    <dsp:sp modelId="{783F4AF1-0FAB-4CCF-A78E-4323F091EB7C}">
      <dsp:nvSpPr>
        <dsp:cNvPr id="0" name=""/>
        <dsp:cNvSpPr/>
      </dsp:nvSpPr>
      <dsp:spPr>
        <a:xfrm>
          <a:off x="5733604" y="1785298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Tranzit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5733604" y="1785298"/>
        <a:ext cx="1041940" cy="625164"/>
      </dsp:txXfrm>
    </dsp:sp>
    <dsp:sp modelId="{D9EF3A6D-0484-4ED7-837F-36FF550B37DB}">
      <dsp:nvSpPr>
        <dsp:cNvPr id="0" name=""/>
        <dsp:cNvSpPr/>
      </dsp:nvSpPr>
      <dsp:spPr>
        <a:xfrm>
          <a:off x="6879738" y="1785298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Sétál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6879738" y="1785298"/>
        <a:ext cx="1041940" cy="625164"/>
      </dsp:txXfrm>
    </dsp:sp>
    <dsp:sp modelId="{30B8915A-5272-4872-AF68-CA783ADE1187}">
      <dsp:nvSpPr>
        <dsp:cNvPr id="0" name=""/>
        <dsp:cNvSpPr/>
      </dsp:nvSpPr>
      <dsp:spPr>
        <a:xfrm>
          <a:off x="8025872" y="1785298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Egyéb közlekedés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8025872" y="1785298"/>
        <a:ext cx="1041940" cy="625164"/>
      </dsp:txXfrm>
    </dsp:sp>
    <dsp:sp modelId="{A25F449C-0661-4250-B867-7C58714BE9A2}">
      <dsp:nvSpPr>
        <dsp:cNvPr id="0" name=""/>
        <dsp:cNvSpPr/>
      </dsp:nvSpPr>
      <dsp:spPr>
        <a:xfrm>
          <a:off x="2934" y="2514657"/>
          <a:ext cx="1041940" cy="625164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Átlagos ingázás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934" y="2514657"/>
        <a:ext cx="1041940" cy="625164"/>
      </dsp:txXfrm>
    </dsp:sp>
    <dsp:sp modelId="{CE10D6FC-91D2-4713-825E-8ECCB47CF96C}">
      <dsp:nvSpPr>
        <dsp:cNvPr id="0" name=""/>
        <dsp:cNvSpPr/>
      </dsp:nvSpPr>
      <dsp:spPr>
        <a:xfrm>
          <a:off x="1149068" y="2514657"/>
          <a:ext cx="1041940" cy="62516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Privát szektor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1149068" y="2514657"/>
        <a:ext cx="1041940" cy="625164"/>
      </dsp:txXfrm>
    </dsp:sp>
    <dsp:sp modelId="{63974B6E-E2E4-4C79-8197-F3097D213E0E}">
      <dsp:nvSpPr>
        <dsp:cNvPr id="0" name=""/>
        <dsp:cNvSpPr/>
      </dsp:nvSpPr>
      <dsp:spPr>
        <a:xfrm>
          <a:off x="2295202" y="2514657"/>
          <a:ext cx="1041940" cy="62516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Közszféra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295202" y="2514657"/>
        <a:ext cx="1041940" cy="625164"/>
      </dsp:txXfrm>
    </dsp:sp>
    <dsp:sp modelId="{53A34E5F-110B-4081-B732-D63013516B7A}">
      <dsp:nvSpPr>
        <dsp:cNvPr id="0" name=""/>
        <dsp:cNvSpPr/>
      </dsp:nvSpPr>
      <dsp:spPr>
        <a:xfrm>
          <a:off x="3441336" y="2514657"/>
          <a:ext cx="1041940" cy="62516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Vállalkozó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3441336" y="2514657"/>
        <a:ext cx="1041940" cy="625164"/>
      </dsp:txXfrm>
    </dsp:sp>
    <dsp:sp modelId="{AE5915EB-3E20-4B8C-B4D2-EF3E4E628FAE}">
      <dsp:nvSpPr>
        <dsp:cNvPr id="0" name=""/>
        <dsp:cNvSpPr/>
      </dsp:nvSpPr>
      <dsp:spPr>
        <a:xfrm>
          <a:off x="4587470" y="2514657"/>
          <a:ext cx="1041940" cy="62516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Családi munka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4587470" y="2514657"/>
        <a:ext cx="1041940" cy="625164"/>
      </dsp:txXfrm>
    </dsp:sp>
    <dsp:sp modelId="{3B6FC3A0-CCAD-4388-A44C-6302C5E966B4}">
      <dsp:nvSpPr>
        <dsp:cNvPr id="0" name=""/>
        <dsp:cNvSpPr/>
      </dsp:nvSpPr>
      <dsp:spPr>
        <a:xfrm>
          <a:off x="5695500" y="2476559"/>
          <a:ext cx="1041940" cy="625164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Munkanélküliség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5695500" y="2476559"/>
        <a:ext cx="1041940" cy="625164"/>
      </dsp:txXfrm>
    </dsp:sp>
    <dsp:sp modelId="{CF0CAAA0-B60D-4B65-BFCE-C4CADC748911}">
      <dsp:nvSpPr>
        <dsp:cNvPr id="0" name=""/>
        <dsp:cNvSpPr/>
      </dsp:nvSpPr>
      <dsp:spPr>
        <a:xfrm>
          <a:off x="6879738" y="2514657"/>
          <a:ext cx="1041940" cy="625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Csatatér állam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6879738" y="2514657"/>
        <a:ext cx="1041940" cy="625164"/>
      </dsp:txXfrm>
    </dsp:sp>
    <dsp:sp modelId="{286A89E2-8DC2-4236-A4D3-A23E624CD366}">
      <dsp:nvSpPr>
        <dsp:cNvPr id="0" name=""/>
        <dsp:cNvSpPr/>
      </dsp:nvSpPr>
      <dsp:spPr>
        <a:xfrm>
          <a:off x="8025872" y="2514657"/>
          <a:ext cx="1041940" cy="625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Republikánus állam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8025872" y="2514657"/>
        <a:ext cx="1041940" cy="625164"/>
      </dsp:txXfrm>
    </dsp:sp>
    <dsp:sp modelId="{39556D48-95AA-4944-A807-9E2672B4CCFA}">
      <dsp:nvSpPr>
        <dsp:cNvPr id="0" name=""/>
        <dsp:cNvSpPr/>
      </dsp:nvSpPr>
      <dsp:spPr>
        <a:xfrm>
          <a:off x="2314249" y="3244015"/>
          <a:ext cx="1041940" cy="625164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Nők aránya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2314249" y="3244015"/>
        <a:ext cx="1041940" cy="625164"/>
      </dsp:txXfrm>
    </dsp:sp>
    <dsp:sp modelId="{0C184D0C-2798-48D5-A74B-A48812520610}">
      <dsp:nvSpPr>
        <dsp:cNvPr id="0" name=""/>
        <dsp:cNvSpPr/>
      </dsp:nvSpPr>
      <dsp:spPr>
        <a:xfrm>
          <a:off x="3441336" y="3244015"/>
          <a:ext cx="1041940" cy="625164"/>
        </a:xfrm>
        <a:prstGeom prst="rect">
          <a:avLst/>
        </a:prstGeom>
        <a:solidFill>
          <a:schemeClr val="bg1">
            <a:lumMod val="50000"/>
            <a:lumOff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Teljes foglalkoztatottság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3441336" y="3244015"/>
        <a:ext cx="1041940" cy="625164"/>
      </dsp:txXfrm>
    </dsp:sp>
    <dsp:sp modelId="{93B9822A-D816-4253-BE14-C5514BA58EE9}">
      <dsp:nvSpPr>
        <dsp:cNvPr id="0" name=""/>
        <dsp:cNvSpPr/>
      </dsp:nvSpPr>
      <dsp:spPr>
        <a:xfrm>
          <a:off x="4587470" y="3244015"/>
          <a:ext cx="1041940" cy="625164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Összes szavazat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4587470" y="3244015"/>
        <a:ext cx="1041940" cy="625164"/>
      </dsp:txXfrm>
    </dsp:sp>
    <dsp:sp modelId="{59B98501-FAD3-4460-B556-62C2586E6209}">
      <dsp:nvSpPr>
        <dsp:cNvPr id="0" name=""/>
        <dsp:cNvSpPr/>
      </dsp:nvSpPr>
      <dsp:spPr>
        <a:xfrm>
          <a:off x="5733604" y="3244015"/>
          <a:ext cx="1041940" cy="625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700" b="1" kern="1200" dirty="0">
              <a:solidFill>
                <a:schemeClr val="bg1"/>
              </a:solidFill>
            </a:rPr>
            <a:t>Részvétel</a:t>
          </a:r>
          <a:endParaRPr lang="en-AU" sz="700" b="1" kern="1200" dirty="0">
            <a:solidFill>
              <a:schemeClr val="bg1"/>
            </a:solidFill>
          </a:endParaRPr>
        </a:p>
      </dsp:txBody>
      <dsp:txXfrm>
        <a:off x="5733604" y="3244015"/>
        <a:ext cx="1041940" cy="625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5847-5842-4A51-B1C6-6F02D3EF4984}">
      <dsp:nvSpPr>
        <dsp:cNvPr id="0" name=""/>
        <dsp:cNvSpPr/>
      </dsp:nvSpPr>
      <dsp:spPr>
        <a:xfrm>
          <a:off x="9903" y="16646"/>
          <a:ext cx="1480082" cy="888049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hosszúság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903" y="16646"/>
        <a:ext cx="1480082" cy="888049"/>
      </dsp:txXfrm>
    </dsp:sp>
    <dsp:sp modelId="{37916BC5-534C-439E-962C-D52459CF8DBE}">
      <dsp:nvSpPr>
        <dsp:cNvPr id="0" name=""/>
        <dsp:cNvSpPr/>
      </dsp:nvSpPr>
      <dsp:spPr>
        <a:xfrm>
          <a:off x="1637994" y="16646"/>
          <a:ext cx="1480082" cy="888049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szélesség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1637994" y="16646"/>
        <a:ext cx="1480082" cy="888049"/>
      </dsp:txXfrm>
    </dsp:sp>
    <dsp:sp modelId="{CFAAF2CF-7848-4ED0-8C88-43C33AB66D0B}">
      <dsp:nvSpPr>
        <dsp:cNvPr id="0" name=""/>
        <dsp:cNvSpPr/>
      </dsp:nvSpPr>
      <dsp:spPr>
        <a:xfrm>
          <a:off x="3266084" y="16646"/>
          <a:ext cx="1480082" cy="888049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Teljes népesség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3266084" y="16646"/>
        <a:ext cx="1480082" cy="888049"/>
      </dsp:txXfrm>
    </dsp:sp>
    <dsp:sp modelId="{A3E32861-69C7-4508-BFFC-55E0F16CDD0C}">
      <dsp:nvSpPr>
        <dsp:cNvPr id="0" name=""/>
        <dsp:cNvSpPr/>
      </dsp:nvSpPr>
      <dsp:spPr>
        <a:xfrm>
          <a:off x="4894175" y="16646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Spanyolajkú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4894175" y="16646"/>
        <a:ext cx="1480082" cy="888049"/>
      </dsp:txXfrm>
    </dsp:sp>
    <dsp:sp modelId="{457DDA97-F991-40B1-AF37-29BD16E4FEB4}">
      <dsp:nvSpPr>
        <dsp:cNvPr id="0" name=""/>
        <dsp:cNvSpPr/>
      </dsp:nvSpPr>
      <dsp:spPr>
        <a:xfrm>
          <a:off x="6522265" y="16646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Fehér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6522265" y="16646"/>
        <a:ext cx="1480082" cy="888049"/>
      </dsp:txXfrm>
    </dsp:sp>
    <dsp:sp modelId="{8D4C7A87-FE3F-4E00-B449-B748E1A211E2}">
      <dsp:nvSpPr>
        <dsp:cNvPr id="0" name=""/>
        <dsp:cNvSpPr/>
      </dsp:nvSpPr>
      <dsp:spPr>
        <a:xfrm>
          <a:off x="8150356" y="16646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Fekete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8150356" y="16646"/>
        <a:ext cx="1480082" cy="888049"/>
      </dsp:txXfrm>
    </dsp:sp>
    <dsp:sp modelId="{3374215E-2C52-4387-ACD7-963309F70C30}">
      <dsp:nvSpPr>
        <dsp:cNvPr id="0" name=""/>
        <dsp:cNvSpPr/>
      </dsp:nvSpPr>
      <dsp:spPr>
        <a:xfrm>
          <a:off x="9778446" y="16646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Ázsiai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778446" y="16646"/>
        <a:ext cx="1480082" cy="888049"/>
      </dsp:txXfrm>
    </dsp:sp>
    <dsp:sp modelId="{4881F8DC-E60C-4FF9-9F1B-0CC2F71688FB}">
      <dsp:nvSpPr>
        <dsp:cNvPr id="0" name=""/>
        <dsp:cNvSpPr/>
      </dsp:nvSpPr>
      <dsp:spPr>
        <a:xfrm>
          <a:off x="9903" y="1052703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Pacifikus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903" y="1052703"/>
        <a:ext cx="1480082" cy="888049"/>
      </dsp:txXfrm>
    </dsp:sp>
    <dsp:sp modelId="{75435738-3F5D-46DB-9862-0A6BD293367E}">
      <dsp:nvSpPr>
        <dsp:cNvPr id="0" name=""/>
        <dsp:cNvSpPr/>
      </dsp:nvSpPr>
      <dsp:spPr>
        <a:xfrm>
          <a:off x="1637994" y="1052703"/>
          <a:ext cx="1480082" cy="888049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Állampolgár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1637994" y="1052703"/>
        <a:ext cx="1480082" cy="888049"/>
      </dsp:txXfrm>
    </dsp:sp>
    <dsp:sp modelId="{326C31FD-A0BE-4C46-B53B-1BB4176F53ED}">
      <dsp:nvSpPr>
        <dsp:cNvPr id="0" name=""/>
        <dsp:cNvSpPr/>
      </dsp:nvSpPr>
      <dsp:spPr>
        <a:xfrm>
          <a:off x="3266084" y="1052703"/>
          <a:ext cx="1480082" cy="888049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Jövedelem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3266084" y="1052703"/>
        <a:ext cx="1480082" cy="888049"/>
      </dsp:txXfrm>
    </dsp:sp>
    <dsp:sp modelId="{9470DA5F-4FDE-44AF-BCBB-8DC1BC38B4A3}">
      <dsp:nvSpPr>
        <dsp:cNvPr id="0" name=""/>
        <dsp:cNvSpPr/>
      </dsp:nvSpPr>
      <dsp:spPr>
        <a:xfrm>
          <a:off x="4894175" y="1052703"/>
          <a:ext cx="1480082" cy="888049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Jövedelem/fő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4894175" y="1052703"/>
        <a:ext cx="1480082" cy="888049"/>
      </dsp:txXfrm>
    </dsp:sp>
    <dsp:sp modelId="{43306C54-2EB8-4F81-B827-D418A7055F4D}">
      <dsp:nvSpPr>
        <dsp:cNvPr id="0" name=""/>
        <dsp:cNvSpPr/>
      </dsp:nvSpPr>
      <dsp:spPr>
        <a:xfrm>
          <a:off x="6522265" y="1052703"/>
          <a:ext cx="1480082" cy="888049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Szegénység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6522265" y="1052703"/>
        <a:ext cx="1480082" cy="888049"/>
      </dsp:txXfrm>
    </dsp:sp>
    <dsp:sp modelId="{125E2273-1C68-4B12-9280-38DE5CD37E16}">
      <dsp:nvSpPr>
        <dsp:cNvPr id="0" name=""/>
        <dsp:cNvSpPr/>
      </dsp:nvSpPr>
      <dsp:spPr>
        <a:xfrm>
          <a:off x="8150356" y="1052703"/>
          <a:ext cx="1480082" cy="888049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Gyermekszegénység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8150356" y="1052703"/>
        <a:ext cx="1480082" cy="888049"/>
      </dsp:txXfrm>
    </dsp:sp>
    <dsp:sp modelId="{63974B6E-E2E4-4C79-8197-F3097D213E0E}">
      <dsp:nvSpPr>
        <dsp:cNvPr id="0" name=""/>
        <dsp:cNvSpPr/>
      </dsp:nvSpPr>
      <dsp:spPr>
        <a:xfrm>
          <a:off x="9778446" y="1052703"/>
          <a:ext cx="1480082" cy="88804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Közszféra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778446" y="1052703"/>
        <a:ext cx="1480082" cy="888049"/>
      </dsp:txXfrm>
    </dsp:sp>
    <dsp:sp modelId="{53A34E5F-110B-4081-B732-D63013516B7A}">
      <dsp:nvSpPr>
        <dsp:cNvPr id="0" name=""/>
        <dsp:cNvSpPr/>
      </dsp:nvSpPr>
      <dsp:spPr>
        <a:xfrm>
          <a:off x="9903" y="2088761"/>
          <a:ext cx="1480082" cy="88804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Vállalkozó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903" y="2088761"/>
        <a:ext cx="1480082" cy="888049"/>
      </dsp:txXfrm>
    </dsp:sp>
    <dsp:sp modelId="{AE5915EB-3E20-4B8C-B4D2-EF3E4E628FAE}">
      <dsp:nvSpPr>
        <dsp:cNvPr id="0" name=""/>
        <dsp:cNvSpPr/>
      </dsp:nvSpPr>
      <dsp:spPr>
        <a:xfrm>
          <a:off x="1637994" y="2088761"/>
          <a:ext cx="1480082" cy="88804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Családi munka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1637994" y="2088761"/>
        <a:ext cx="1480082" cy="888049"/>
      </dsp:txXfrm>
    </dsp:sp>
    <dsp:sp modelId="{3B6FC3A0-CCAD-4388-A44C-6302C5E966B4}">
      <dsp:nvSpPr>
        <dsp:cNvPr id="0" name=""/>
        <dsp:cNvSpPr/>
      </dsp:nvSpPr>
      <dsp:spPr>
        <a:xfrm>
          <a:off x="3211958" y="2034643"/>
          <a:ext cx="1480082" cy="888049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Munkanélküliség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3211958" y="2034643"/>
        <a:ext cx="1480082" cy="888049"/>
      </dsp:txXfrm>
    </dsp:sp>
    <dsp:sp modelId="{CF0CAAA0-B60D-4B65-BFCE-C4CADC748911}">
      <dsp:nvSpPr>
        <dsp:cNvPr id="0" name=""/>
        <dsp:cNvSpPr/>
      </dsp:nvSpPr>
      <dsp:spPr>
        <a:xfrm>
          <a:off x="4894175" y="2088761"/>
          <a:ext cx="1480082" cy="8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Csatatér állam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4894175" y="2088761"/>
        <a:ext cx="1480082" cy="888049"/>
      </dsp:txXfrm>
    </dsp:sp>
    <dsp:sp modelId="{286A89E2-8DC2-4236-A4D3-A23E624CD366}">
      <dsp:nvSpPr>
        <dsp:cNvPr id="0" name=""/>
        <dsp:cNvSpPr/>
      </dsp:nvSpPr>
      <dsp:spPr>
        <a:xfrm>
          <a:off x="6522265" y="2088761"/>
          <a:ext cx="1480082" cy="8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Republikánus állam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6522265" y="2088761"/>
        <a:ext cx="1480082" cy="888049"/>
      </dsp:txXfrm>
    </dsp:sp>
    <dsp:sp modelId="{39556D48-95AA-4944-A807-9E2672B4CCFA}">
      <dsp:nvSpPr>
        <dsp:cNvPr id="0" name=""/>
        <dsp:cNvSpPr/>
      </dsp:nvSpPr>
      <dsp:spPr>
        <a:xfrm>
          <a:off x="8177412" y="2088761"/>
          <a:ext cx="1480082" cy="888049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Nők aránya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8177412" y="2088761"/>
        <a:ext cx="1480082" cy="888049"/>
      </dsp:txXfrm>
    </dsp:sp>
    <dsp:sp modelId="{59B98501-FAD3-4460-B556-62C2586E6209}">
      <dsp:nvSpPr>
        <dsp:cNvPr id="0" name=""/>
        <dsp:cNvSpPr/>
      </dsp:nvSpPr>
      <dsp:spPr>
        <a:xfrm>
          <a:off x="9778446" y="2088761"/>
          <a:ext cx="1480082" cy="888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00" b="1" kern="1200" dirty="0">
              <a:solidFill>
                <a:schemeClr val="bg1"/>
              </a:solidFill>
            </a:rPr>
            <a:t>Részvétel</a:t>
          </a:r>
          <a:endParaRPr lang="en-AU" sz="1000" b="1" kern="1200" dirty="0">
            <a:solidFill>
              <a:schemeClr val="bg1"/>
            </a:solidFill>
          </a:endParaRPr>
        </a:p>
      </dsp:txBody>
      <dsp:txXfrm>
        <a:off x="9778446" y="2088761"/>
        <a:ext cx="1480082" cy="888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E353-C567-44B8-945A-6913CE03BE75}">
      <dsp:nvSpPr>
        <dsp:cNvPr id="0" name=""/>
        <dsp:cNvSpPr/>
      </dsp:nvSpPr>
      <dsp:spPr>
        <a:xfrm>
          <a:off x="0" y="224153"/>
          <a:ext cx="4489619" cy="179584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CB7A7-3C3F-468E-A131-92F120612509}">
      <dsp:nvSpPr>
        <dsp:cNvPr id="0" name=""/>
        <dsp:cNvSpPr/>
      </dsp:nvSpPr>
      <dsp:spPr>
        <a:xfrm>
          <a:off x="538754" y="538426"/>
          <a:ext cx="1481574" cy="8799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2) P&lt;0.05</a:t>
          </a:r>
          <a:endParaRPr lang="en-AU" sz="2400" kern="1200" dirty="0"/>
        </a:p>
      </dsp:txBody>
      <dsp:txXfrm>
        <a:off x="538754" y="538426"/>
        <a:ext cx="1481574" cy="879965"/>
      </dsp:txXfrm>
    </dsp:sp>
    <dsp:sp modelId="{093AD654-833A-4740-AA9D-F76F2D474B94}">
      <dsp:nvSpPr>
        <dsp:cNvPr id="0" name=""/>
        <dsp:cNvSpPr/>
      </dsp:nvSpPr>
      <dsp:spPr>
        <a:xfrm>
          <a:off x="2244809" y="825762"/>
          <a:ext cx="1750951" cy="8799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kern="1200" dirty="0">
              <a:solidFill>
                <a:srgbClr val="EBEBEB"/>
              </a:solidFill>
            </a:rPr>
            <a:t>McFadden R2:</a:t>
          </a:r>
          <a:r>
            <a:rPr lang="hu-HU" sz="1700" kern="1200" dirty="0">
              <a:solidFill>
                <a:srgbClr val="EBEBEB"/>
              </a:solidFill>
            </a:rPr>
            <a:t> szerzett df-hez  képest ok!</a:t>
          </a:r>
          <a:endParaRPr lang="en-AU" sz="1700" kern="1200" dirty="0"/>
        </a:p>
      </dsp:txBody>
      <dsp:txXfrm>
        <a:off x="2244809" y="825762"/>
        <a:ext cx="1750951" cy="879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E353-C567-44B8-945A-6913CE03BE75}">
      <dsp:nvSpPr>
        <dsp:cNvPr id="0" name=""/>
        <dsp:cNvSpPr/>
      </dsp:nvSpPr>
      <dsp:spPr>
        <a:xfrm>
          <a:off x="0" y="224153"/>
          <a:ext cx="4489619" cy="179584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CB7A7-3C3F-468E-A131-92F120612509}">
      <dsp:nvSpPr>
        <dsp:cNvPr id="0" name=""/>
        <dsp:cNvSpPr/>
      </dsp:nvSpPr>
      <dsp:spPr>
        <a:xfrm>
          <a:off x="538754" y="538426"/>
          <a:ext cx="1481574" cy="8799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3) PCA</a:t>
          </a:r>
          <a:endParaRPr lang="en-AU" sz="1400" kern="1200" dirty="0"/>
        </a:p>
      </dsp:txBody>
      <dsp:txXfrm>
        <a:off x="538754" y="538426"/>
        <a:ext cx="1481574" cy="879965"/>
      </dsp:txXfrm>
    </dsp:sp>
    <dsp:sp modelId="{093AD654-833A-4740-AA9D-F76F2D474B94}">
      <dsp:nvSpPr>
        <dsp:cNvPr id="0" name=""/>
        <dsp:cNvSpPr/>
      </dsp:nvSpPr>
      <dsp:spPr>
        <a:xfrm>
          <a:off x="2244809" y="825762"/>
          <a:ext cx="1750951" cy="8799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/>
            <a:t>PC1: varianca 95%, </a:t>
          </a:r>
          <a:r>
            <a:rPr lang="hu-HU" sz="1400" kern="1200" dirty="0"/>
            <a:t>magyarázóerő 10%</a:t>
          </a:r>
          <a:endParaRPr lang="en-AU" sz="1400" kern="1200" dirty="0"/>
        </a:p>
      </dsp:txBody>
      <dsp:txXfrm>
        <a:off x="2244809" y="825762"/>
        <a:ext cx="1750951" cy="879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06280-736A-B59E-1168-59F7046D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29" y="-76200"/>
            <a:ext cx="11037045" cy="3329581"/>
          </a:xfrm>
        </p:spPr>
        <p:txBody>
          <a:bodyPr/>
          <a:lstStyle/>
          <a:p>
            <a:r>
              <a:rPr lang="hu-HU" b="1" dirty="0"/>
              <a:t>Egyesült Államok</a:t>
            </a:r>
            <a:br>
              <a:rPr lang="hu-HU" b="1" dirty="0"/>
            </a:br>
            <a:r>
              <a:rPr lang="hu-HU" b="1" dirty="0"/>
              <a:t>választási demográfiája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60E0C2-1E5F-8C12-948F-4889AC263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sz="3200" b="1" dirty="0">
                <a:solidFill>
                  <a:schemeClr val="tx1"/>
                </a:solidFill>
              </a:rPr>
              <a:t>Meleg András</a:t>
            </a:r>
          </a:p>
          <a:p>
            <a:r>
              <a:rPr lang="hu-HU" sz="3200" b="1" dirty="0">
                <a:solidFill>
                  <a:schemeClr val="tx1"/>
                </a:solidFill>
              </a:rPr>
              <a:t>Öko 1: 2022. december 13.</a:t>
            </a:r>
          </a:p>
        </p:txBody>
      </p:sp>
    </p:spTree>
    <p:extLst>
      <p:ext uri="{BB962C8B-B14F-4D97-AF65-F5344CB8AC3E}">
        <p14:creationId xmlns:p14="http://schemas.microsoft.com/office/powerpoint/2010/main" val="182421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542B-B9F4-ADE1-A661-8B0B72AE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minta eloszlása</a:t>
            </a:r>
            <a:endParaRPr lang="en-AU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11588E9-AD92-8B29-A927-120265AE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1" y="2400912"/>
            <a:ext cx="8368301" cy="4147245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EC2163-C8DC-5389-94F0-694DECC9D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23" y="-71919"/>
            <a:ext cx="3031372" cy="32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7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9DD-95C2-0CAA-0603-E1EBA7D8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Minél nagyobb egy megye, annál inkább a demokratáknak kedvez.</a:t>
            </a:r>
            <a:endParaRPr lang="en-AU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834A5BB-1F82-4179-D1D6-A7530A90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06202"/>
            <a:ext cx="10495478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4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0F0F-4C2B-C643-1CE5-DF24A214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Több, mint 20 magyarázó változó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DDBD25-00CA-99E3-DBA6-DBA27FA23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30096"/>
              </p:ext>
            </p:extLst>
          </p:nvPr>
        </p:nvGraphicFramePr>
        <p:xfrm>
          <a:off x="522514" y="1853248"/>
          <a:ext cx="9070747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54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955D-33AA-02C2-0726-74A65066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Ömlesztett és favágó modell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7E517E-9E30-C817-271A-1780C837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52011"/>
              </p:ext>
            </p:extLst>
          </p:nvPr>
        </p:nvGraphicFramePr>
        <p:xfrm>
          <a:off x="776287" y="1358678"/>
          <a:ext cx="9484242" cy="1961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1414">
                  <a:extLst>
                    <a:ext uri="{9D8B030D-6E8A-4147-A177-3AD203B41FA5}">
                      <a16:colId xmlns:a16="http://schemas.microsoft.com/office/drawing/2014/main" val="1359415160"/>
                    </a:ext>
                  </a:extLst>
                </a:gridCol>
                <a:gridCol w="3161414">
                  <a:extLst>
                    <a:ext uri="{9D8B030D-6E8A-4147-A177-3AD203B41FA5}">
                      <a16:colId xmlns:a16="http://schemas.microsoft.com/office/drawing/2014/main" val="3805235868"/>
                    </a:ext>
                  </a:extLst>
                </a:gridCol>
                <a:gridCol w="3161414">
                  <a:extLst>
                    <a:ext uri="{9D8B030D-6E8A-4147-A177-3AD203B41FA5}">
                      <a16:colId xmlns:a16="http://schemas.microsoft.com/office/drawing/2014/main" val="1387213616"/>
                    </a:ext>
                  </a:extLst>
                </a:gridCol>
              </a:tblGrid>
              <a:tr h="209072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 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Ömlesztett modell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Favágó modell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463530"/>
                  </a:ext>
                </a:extLst>
              </a:tr>
              <a:tr h="209126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Df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39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21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231081"/>
                  </a:ext>
                </a:extLst>
              </a:tr>
              <a:tr h="209126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AIC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-2559.090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-1841.471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667461"/>
                  </a:ext>
                </a:extLst>
              </a:tr>
              <a:tr h="209126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BIC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-2328.893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-1717.518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982192"/>
                  </a:ext>
                </a:extLst>
              </a:tr>
              <a:tr h="209126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Wald ”Chi”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Chiscq = 856.9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P &lt; 2.2e-16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545483"/>
                  </a:ext>
                </a:extLst>
              </a:tr>
              <a:tr h="447121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Wald „F”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Res. Df = 2666</a:t>
                      </a:r>
                      <a:endParaRPr lang="en-AU" sz="1200">
                        <a:effectLst/>
                      </a:endParaRPr>
                    </a:p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>
                          <a:effectLst/>
                        </a:rPr>
                        <a:t> F = 47.606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Res. Df = 2684 </a:t>
                      </a:r>
                      <a:endParaRPr lang="en-AU" sz="1200" dirty="0">
                        <a:effectLst/>
                      </a:endParaRPr>
                    </a:p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</a:rPr>
                        <a:t>P &lt; 2.2e-16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601698"/>
                  </a:ext>
                </a:extLst>
              </a:tr>
              <a:tr h="209457"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Korrigált R2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0.793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>
                        <a:lnSpc>
                          <a:spcPct val="150000"/>
                        </a:lnSpc>
                      </a:pPr>
                      <a:r>
                        <a:rPr lang="hu-H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89867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BE36BC2-A0BF-D0EC-E50B-480C67C0D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14401"/>
              </p:ext>
            </p:extLst>
          </p:nvPr>
        </p:nvGraphicFramePr>
        <p:xfrm>
          <a:off x="522514" y="3676850"/>
          <a:ext cx="11268433" cy="299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9E5-ACB7-FC2D-83B3-14ADFD35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Főkomponens-elemzés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10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74D93-A9FE-288E-47D2-1EAA0194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35" y="78851"/>
            <a:ext cx="5075946" cy="162232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u-HU" sz="3300" dirty="0">
                <a:solidFill>
                  <a:srgbClr val="EBEBEB"/>
                </a:solidFill>
              </a:rPr>
              <a:t>Logisztikus regresszió</a:t>
            </a:r>
            <a:br>
              <a:rPr lang="hu-HU" sz="3300" dirty="0">
                <a:solidFill>
                  <a:srgbClr val="EBEBEB"/>
                </a:solidFill>
              </a:rPr>
            </a:br>
            <a:r>
              <a:rPr lang="hu-HU" sz="3300" dirty="0">
                <a:solidFill>
                  <a:srgbClr val="EBEBEB"/>
                </a:solidFill>
              </a:rPr>
              <a:t>&amp; </a:t>
            </a:r>
            <a:br>
              <a:rPr lang="hu-HU" sz="3300" dirty="0">
                <a:solidFill>
                  <a:srgbClr val="EBEBEB"/>
                </a:solidFill>
              </a:rPr>
            </a:br>
            <a:r>
              <a:rPr lang="hu-HU" sz="3300" dirty="0">
                <a:solidFill>
                  <a:srgbClr val="EBEBEB"/>
                </a:solidFill>
              </a:rPr>
              <a:t>dimenziócsökekntés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B80A992-EB4F-7EC0-AA72-5E810F66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9" y="1328309"/>
            <a:ext cx="7509773" cy="5031547"/>
          </a:xfrm>
          <a:prstGeom prst="rect">
            <a:avLst/>
          </a:prstGeom>
          <a:effectLst/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7B1FF9-4CBB-974F-31B1-2FBC5DFDE0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98" y="1448957"/>
          <a:ext cx="4489619" cy="224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B96C020-B0A7-D869-558C-EB704A3F6823}"/>
              </a:ext>
            </a:extLst>
          </p:cNvPr>
          <p:cNvGraphicFramePr>
            <a:graphicFrameLocks/>
          </p:cNvGraphicFramePr>
          <p:nvPr/>
        </p:nvGraphicFramePr>
        <p:xfrm>
          <a:off x="472798" y="3693111"/>
          <a:ext cx="4489619" cy="2244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4966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15E0-4DEB-BE6E-51D7-46B905E9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18819EEB-4F55-4E4A-5AB6-15A2118A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452718"/>
            <a:ext cx="5759450" cy="356171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53FB70-C8C9-16A7-DB6E-46257CD3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19" y="455893"/>
            <a:ext cx="4922520" cy="35585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939479-B37C-05F1-B25B-FB73F977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4526564"/>
            <a:ext cx="575945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2FA0-5871-CC25-9726-21410D7A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Heteroszkedaszticitás</a:t>
            </a:r>
            <a:endParaRPr lang="en-AU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1E60AB8-0796-4F3A-D6FB-196CBA97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56" y="1335972"/>
            <a:ext cx="8794689" cy="50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BA1DA-CE9A-101F-6DB5-6C015A40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68" y="143831"/>
            <a:ext cx="9404723" cy="3726834"/>
          </a:xfrm>
        </p:spPr>
        <p:txBody>
          <a:bodyPr/>
          <a:lstStyle/>
          <a:p>
            <a:r>
              <a:rPr lang="hu-HU" dirty="0"/>
              <a:t>Záró gondolatok: </a:t>
            </a:r>
            <a:br>
              <a:rPr lang="hu-HU" dirty="0"/>
            </a:br>
            <a:r>
              <a:rPr lang="hu-HU" dirty="0"/>
              <a:t>- a közösségi döntések érdekesek</a:t>
            </a:r>
            <a:br>
              <a:rPr lang="hu-HU" dirty="0"/>
            </a:br>
            <a:br>
              <a:rPr lang="hu-HU" dirty="0"/>
            </a:br>
            <a:r>
              <a:rPr lang="hu-HU" dirty="0"/>
              <a:t>- több a hasonlóság köztünk, mint különbség</a:t>
            </a:r>
            <a:br>
              <a:rPr lang="hu-HU" dirty="0"/>
            </a:br>
            <a:br>
              <a:rPr lang="hu-HU" dirty="0"/>
            </a:br>
            <a:r>
              <a:rPr lang="hu-HU" dirty="0"/>
              <a:t>- a legkékebb és legpirosabb megyében is: egy 10 fős teremből lesz 3 olyan, aki teljesen máshogy látja a világot, mint Te! </a:t>
            </a:r>
          </a:p>
        </p:txBody>
      </p:sp>
    </p:spTree>
    <p:extLst>
      <p:ext uri="{BB962C8B-B14F-4D97-AF65-F5344CB8AC3E}">
        <p14:creationId xmlns:p14="http://schemas.microsoft.com/office/powerpoint/2010/main" val="412719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769BCE-66FA-E8C5-FB64-E51F4331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5" y="1254060"/>
            <a:ext cx="8786171" cy="5518918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1819A9CE-6512-BCB0-AC0F-45EB2AF1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6" y="394917"/>
            <a:ext cx="10431072" cy="1063841"/>
          </a:xfrm>
        </p:spPr>
        <p:txBody>
          <a:bodyPr>
            <a:noAutofit/>
          </a:bodyPr>
          <a:lstStyle/>
          <a:p>
            <a:r>
              <a:rPr lang="hu-HU" sz="3200" b="1" dirty="0"/>
              <a:t>Végső soron saját lelkiismeretünk szerint szavazunk</a:t>
            </a:r>
          </a:p>
        </p:txBody>
      </p:sp>
    </p:spTree>
    <p:extLst>
      <p:ext uri="{BB962C8B-B14F-4D97-AF65-F5344CB8AC3E}">
        <p14:creationId xmlns:p14="http://schemas.microsoft.com/office/powerpoint/2010/main" val="27516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0 United States presidential election - Wikipedia">
            <a:extLst>
              <a:ext uri="{FF2B5EF4-FFF2-40B4-BE49-F238E27FC236}">
                <a16:creationId xmlns:a16="http://schemas.microsoft.com/office/drawing/2014/main" id="{B29ECA0E-A4DE-5F45-7392-C10DD3B5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435" y="362405"/>
            <a:ext cx="5491277" cy="31986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527A7-FE21-2C5A-E728-089AD586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0" y="3672172"/>
            <a:ext cx="12066535" cy="2339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3600" b="1" dirty="0"/>
              <a:t>Mennyire befolyásol a minket körülvevő demográfia?</a:t>
            </a:r>
            <a:endParaRPr lang="en-US" sz="3600" b="1" dirty="0"/>
          </a:p>
        </p:txBody>
      </p:sp>
      <p:pic>
        <p:nvPicPr>
          <p:cNvPr id="1030" name="Picture 6" descr="2016 Presidential Election Results – Election Results 2016 – The New York  Times">
            <a:extLst>
              <a:ext uri="{FF2B5EF4-FFF2-40B4-BE49-F238E27FC236}">
                <a16:creationId xmlns:a16="http://schemas.microsoft.com/office/drawing/2014/main" id="{BAE570F0-2F66-4EF4-5488-AC3D6336A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5" y="403531"/>
            <a:ext cx="4882893" cy="30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2FCAD-E72F-4DFA-AB25-A3DABE944638}"/>
              </a:ext>
            </a:extLst>
          </p:cNvPr>
          <p:cNvSpPr txBox="1"/>
          <p:nvPr/>
        </p:nvSpPr>
        <p:spPr>
          <a:xfrm>
            <a:off x="1193939" y="3700861"/>
            <a:ext cx="37670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2016: 304 (R) – 227(D)  - 7 egyéb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69E52-CAE0-EE8F-304A-6B02C096B78E}"/>
              </a:ext>
            </a:extLst>
          </p:cNvPr>
          <p:cNvSpPr txBox="1"/>
          <p:nvPr/>
        </p:nvSpPr>
        <p:spPr>
          <a:xfrm>
            <a:off x="6205339" y="3759768"/>
            <a:ext cx="376702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2020: 232 (R) – 306(D)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22464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438C-B9BD-C187-5F70-F41B6DC2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17" y="452718"/>
            <a:ext cx="10798637" cy="1400530"/>
          </a:xfrm>
        </p:spPr>
        <p:txBody>
          <a:bodyPr/>
          <a:lstStyle/>
          <a:p>
            <a:r>
              <a:rPr lang="hu-HU" b="1" dirty="0"/>
              <a:t>A téma valószínűleg sok programozni nem hajlandó amerikai választópolgárt is tűzbe hozna...</a:t>
            </a:r>
            <a:endParaRPr lang="en-AU" b="1" dirty="0"/>
          </a:p>
        </p:txBody>
      </p:sp>
      <p:pic>
        <p:nvPicPr>
          <p:cNvPr id="2050" name="Picture 2" descr="Trump Loyalists Arrested and Charged With Involvement in Capitol Siege -  The New York Times">
            <a:extLst>
              <a:ext uri="{FF2B5EF4-FFF2-40B4-BE49-F238E27FC236}">
                <a16:creationId xmlns:a16="http://schemas.microsoft.com/office/drawing/2014/main" id="{1FCDB9FB-5218-6C9E-B020-01DAEF10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23" y="2551038"/>
            <a:ext cx="54016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ern Discusses Capitol Siege, Motivation, and What's Next | The Frederick  S. Pardee School of Global Studies">
            <a:extLst>
              <a:ext uri="{FF2B5EF4-FFF2-40B4-BE49-F238E27FC236}">
                <a16:creationId xmlns:a16="http://schemas.microsoft.com/office/drawing/2014/main" id="{26BB01E8-E2FC-84C6-7677-5FF07978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" y="2551038"/>
            <a:ext cx="639666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554-E929-EF8C-F98B-1FB3EB2F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7" y="152580"/>
            <a:ext cx="10582328" cy="865238"/>
          </a:xfrm>
        </p:spPr>
        <p:txBody>
          <a:bodyPr/>
          <a:lstStyle/>
          <a:p>
            <a:r>
              <a:rPr lang="hu-HU" b="1" dirty="0"/>
              <a:t>Database 1: US Precints level database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FC2-EDCC-ACBA-75CB-D8934937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66" y="6022758"/>
            <a:ext cx="8946541" cy="451281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E51DA-140B-DFB8-BD75-00165597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393"/>
            <a:ext cx="12192000" cy="44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554-E929-EF8C-F98B-1FB3EB2F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7" y="152580"/>
            <a:ext cx="10582328" cy="865238"/>
          </a:xfrm>
        </p:spPr>
        <p:txBody>
          <a:bodyPr/>
          <a:lstStyle/>
          <a:p>
            <a:r>
              <a:rPr lang="hu-HU" b="1" dirty="0"/>
              <a:t>Database 1: US Precints level database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FC2-EDCC-ACBA-75CB-D8934937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22758"/>
            <a:ext cx="8946541" cy="451281"/>
          </a:xfrm>
          <a:solidFill>
            <a:schemeClr val="accent2"/>
          </a:solidFill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Groupby </a:t>
            </a:r>
            <a:r>
              <a:rPr lang="hu-HU" b="1" dirty="0">
                <a:solidFill>
                  <a:schemeClr val="bg1"/>
                </a:solidFill>
                <a:sym typeface="Wingdings" panose="05000000000000000000" pitchFamily="2" charset="2"/>
              </a:rPr>
              <a:t> party &amp; county_fips  sum(votes)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E51DA-140B-DFB8-BD75-00165597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393"/>
            <a:ext cx="12192000" cy="44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9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583-5D7B-558D-D6EF-B252421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663" y="912807"/>
            <a:ext cx="4676337" cy="22420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Database 2: </a:t>
            </a:r>
            <a:br>
              <a:rPr lang="en-US" sz="3300" b="1" dirty="0"/>
            </a:br>
            <a:br>
              <a:rPr lang="hu-HU" sz="3300" b="1" dirty="0"/>
            </a:br>
            <a:r>
              <a:rPr lang="en-US" sz="3300" b="1" dirty="0"/>
              <a:t>Kaggle</a:t>
            </a:r>
            <a:r>
              <a:rPr lang="hu-HU" sz="3300" b="1" dirty="0"/>
              <a:t>:</a:t>
            </a:r>
            <a:br>
              <a:rPr lang="hu-HU" sz="3300" b="1" dirty="0"/>
            </a:br>
            <a:r>
              <a:rPr lang="hu-HU" sz="3300" b="1" dirty="0"/>
              <a:t>County </a:t>
            </a:r>
            <a:r>
              <a:rPr lang="en-US" sz="3300" b="1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A724E-C9CB-D410-5133-AD3850EB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17"/>
          <a:stretch/>
        </p:blipFill>
        <p:spPr>
          <a:xfrm>
            <a:off x="84459" y="66372"/>
            <a:ext cx="7411049" cy="67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583-5D7B-558D-D6EF-B252421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663" y="912807"/>
            <a:ext cx="4676337" cy="22420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Database 2: </a:t>
            </a:r>
            <a:br>
              <a:rPr lang="en-US" sz="3300" b="1" dirty="0"/>
            </a:br>
            <a:br>
              <a:rPr lang="hu-HU" sz="3300" b="1" dirty="0"/>
            </a:br>
            <a:r>
              <a:rPr lang="en-US" sz="3300" b="1" dirty="0"/>
              <a:t>Kaggle</a:t>
            </a:r>
            <a:r>
              <a:rPr lang="hu-HU" sz="3300" b="1" dirty="0"/>
              <a:t>:</a:t>
            </a:r>
            <a:br>
              <a:rPr lang="hu-HU" sz="3300" b="1" dirty="0"/>
            </a:br>
            <a:r>
              <a:rPr lang="hu-HU" sz="3300" b="1" dirty="0"/>
              <a:t>County </a:t>
            </a:r>
            <a:r>
              <a:rPr lang="en-US" sz="3300" b="1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A724E-C9CB-D410-5133-AD3850EB4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17"/>
          <a:stretch/>
        </p:blipFill>
        <p:spPr>
          <a:xfrm>
            <a:off x="84459" y="66372"/>
            <a:ext cx="7411049" cy="6725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B9146-D77D-EF24-0B00-C48BCEEC4212}"/>
              </a:ext>
            </a:extLst>
          </p:cNvPr>
          <p:cNvSpPr txBox="1"/>
          <p:nvPr/>
        </p:nvSpPr>
        <p:spPr>
          <a:xfrm>
            <a:off x="6596108" y="4909351"/>
            <a:ext cx="527333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CensusID </a:t>
            </a:r>
            <a:r>
              <a:rPr lang="hu-HU" b="1" dirty="0">
                <a:solidFill>
                  <a:schemeClr val="bg1"/>
                </a:solidFill>
                <a:sym typeface="Wingdings" panose="05000000000000000000" pitchFamily="2" charset="2"/>
              </a:rPr>
              <a:t> = County_fip</a:t>
            </a:r>
          </a:p>
          <a:p>
            <a:r>
              <a:rPr lang="hu-HU" b="1" dirty="0">
                <a:solidFill>
                  <a:schemeClr val="bg1"/>
                </a:solidFill>
                <a:sym typeface="Wingdings" panose="05000000000000000000" pitchFamily="2" charset="2"/>
              </a:rPr>
              <a:t>Leftjoint(US_elections, County_demographics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C641AC-22A7-A777-388C-B3E2B97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hu-HU" sz="3200" dirty="0">
                <a:solidFill>
                  <a:srgbClr val="F2F2F2"/>
                </a:solidFill>
              </a:rPr>
              <a:t>Módszertan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61F8726-7FA5-83C1-0ABE-9B41C6C61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026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84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8435-9686-E628-BE55-B916061E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célváltozó a „republikánus előny”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D86F7-1BF2-5889-6184-9AE8622D7C18}"/>
              </a:ext>
            </a:extLst>
          </p:cNvPr>
          <p:cNvSpPr txBox="1"/>
          <p:nvPr/>
        </p:nvSpPr>
        <p:spPr>
          <a:xfrm>
            <a:off x="1067519" y="1853248"/>
            <a:ext cx="85619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RepMargin = (RepVotes – DemVotes) / (Repvotes + DemVotes)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A0004C-3586-AD25-D0B2-F36BEF2E0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632180"/>
              </p:ext>
            </p:extLst>
          </p:nvPr>
        </p:nvGraphicFramePr>
        <p:xfrm>
          <a:off x="984249" y="552451"/>
          <a:ext cx="10140231" cy="742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41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393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Ion</vt:lpstr>
      <vt:lpstr>Egyesült Államok választási demográfiája</vt:lpstr>
      <vt:lpstr>Mennyire befolyásol a minket körülvevő demográfia?</vt:lpstr>
      <vt:lpstr>A téma valószínűleg sok programozni nem hajlandó amerikai választópolgárt is tűzbe hozna...</vt:lpstr>
      <vt:lpstr>Database 1: US Precints level database</vt:lpstr>
      <vt:lpstr>Database 1: US Precints level database</vt:lpstr>
      <vt:lpstr>Database 2:   Kaggle: County Demographics</vt:lpstr>
      <vt:lpstr>Database 2:   Kaggle: County Demographics</vt:lpstr>
      <vt:lpstr>Módszertan</vt:lpstr>
      <vt:lpstr>A célváltozó a „republikánus előny”</vt:lpstr>
      <vt:lpstr>A minta eloszlása</vt:lpstr>
      <vt:lpstr>Minél nagyobb egy megye, annál inkább a demokratáknak kedvez.</vt:lpstr>
      <vt:lpstr>Több, mint 20 magyarázó változó</vt:lpstr>
      <vt:lpstr>Ömlesztett és favágó modell</vt:lpstr>
      <vt:lpstr>Főkomponens-elemzés</vt:lpstr>
      <vt:lpstr>Logisztikus regresszió &amp;  dimenziócsökekntés</vt:lpstr>
      <vt:lpstr>PowerPoint Presentation</vt:lpstr>
      <vt:lpstr>Heteroszkedaszticitás</vt:lpstr>
      <vt:lpstr>Záró gondolatok:  - a közösségi döntések érdekesek  - több a hasonlóság köztünk, mint különbség  - a legkékebb és legpirosabb megyében is: egy 10 fős teremből lesz 3 olyan, aki teljesen máshogy látja a világot, mint Te! </vt:lpstr>
      <vt:lpstr>Végső soron saját lelkiismeretünk szerint szavazunk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Egyesült Államok demográfiája</dc:title>
  <dc:creator>Mohácsi Kolos</dc:creator>
  <cp:lastModifiedBy>András</cp:lastModifiedBy>
  <cp:revision>23</cp:revision>
  <dcterms:created xsi:type="dcterms:W3CDTF">2022-12-04T22:49:30Z</dcterms:created>
  <dcterms:modified xsi:type="dcterms:W3CDTF">2022-12-13T14:27:57Z</dcterms:modified>
</cp:coreProperties>
</file>