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74" r:id="rId10"/>
    <p:sldId id="276" r:id="rId11"/>
    <p:sldId id="275" r:id="rId12"/>
    <p:sldId id="271" r:id="rId13"/>
    <p:sldId id="281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D"/>
    <a:srgbClr val="6E70DE"/>
    <a:srgbClr val="00E1BF"/>
    <a:srgbClr val="EE176B"/>
    <a:srgbClr val="FF65AB"/>
    <a:srgbClr val="70B4EB"/>
    <a:srgbClr val="FAAA1D"/>
    <a:srgbClr val="0B3656"/>
    <a:srgbClr val="B0D2D3"/>
    <a:srgbClr val="EB5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F04D0-2792-44D0-8150-8E0554F4F98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C6C302-0001-423A-8CA0-DD0FCCDD440F}">
      <dgm:prSet/>
      <dgm:spPr/>
      <dgm:t>
        <a:bodyPr/>
        <a:lstStyle/>
        <a:p>
          <a:r>
            <a:rPr lang="hu-HU"/>
            <a:t>Reszponzív design</a:t>
          </a:r>
          <a:endParaRPr lang="en-US"/>
        </a:p>
      </dgm:t>
    </dgm:pt>
    <dgm:pt modelId="{37D03FFE-5975-4858-BAD2-61A2FFBB606B}" type="parTrans" cxnId="{511A9911-3CD4-4907-B90F-E54407EF541C}">
      <dgm:prSet/>
      <dgm:spPr/>
      <dgm:t>
        <a:bodyPr/>
        <a:lstStyle/>
        <a:p>
          <a:endParaRPr lang="en-US"/>
        </a:p>
      </dgm:t>
    </dgm:pt>
    <dgm:pt modelId="{CE972CBD-3440-4B4C-ADE9-C7D4A1938C9F}" type="sibTrans" cxnId="{511A9911-3CD4-4907-B90F-E54407EF541C}">
      <dgm:prSet/>
      <dgm:spPr/>
      <dgm:t>
        <a:bodyPr/>
        <a:lstStyle/>
        <a:p>
          <a:endParaRPr lang="en-US"/>
        </a:p>
      </dgm:t>
    </dgm:pt>
    <dgm:pt modelId="{FBC85EAE-2089-4730-A924-671EEB315707}">
      <dgm:prSet/>
      <dgm:spPr/>
      <dgm:t>
        <a:bodyPr/>
        <a:lstStyle/>
        <a:p>
          <a:r>
            <a:rPr lang="hu-HU"/>
            <a:t>Praktikus eseményszűrés</a:t>
          </a:r>
          <a:endParaRPr lang="en-US"/>
        </a:p>
      </dgm:t>
    </dgm:pt>
    <dgm:pt modelId="{81E97B8F-BD57-4AAD-A2E2-6A0DDB1695A9}" type="parTrans" cxnId="{02F42CF6-D1A6-4BA3-B7ED-98C574467DDF}">
      <dgm:prSet/>
      <dgm:spPr/>
      <dgm:t>
        <a:bodyPr/>
        <a:lstStyle/>
        <a:p>
          <a:endParaRPr lang="en-US"/>
        </a:p>
      </dgm:t>
    </dgm:pt>
    <dgm:pt modelId="{9201AEE6-2E0A-4C5E-A651-F4DB7E6CFECB}" type="sibTrans" cxnId="{02F42CF6-D1A6-4BA3-B7ED-98C574467DDF}">
      <dgm:prSet/>
      <dgm:spPr/>
      <dgm:t>
        <a:bodyPr/>
        <a:lstStyle/>
        <a:p>
          <a:endParaRPr lang="en-US"/>
        </a:p>
      </dgm:t>
    </dgm:pt>
    <dgm:pt modelId="{08A3218D-DA8F-45F3-9CCA-6DEB6FCE18EF}">
      <dgm:prSet/>
      <dgm:spPr/>
      <dgm:t>
        <a:bodyPr/>
        <a:lstStyle/>
        <a:p>
          <a:r>
            <a:rPr lang="hu-HU"/>
            <a:t>Színvezérlők</a:t>
          </a:r>
          <a:endParaRPr lang="en-US"/>
        </a:p>
      </dgm:t>
    </dgm:pt>
    <dgm:pt modelId="{E4BCC760-5A41-46DB-8EE8-7FD19BB4DE5E}" type="parTrans" cxnId="{A3D98EAC-28BC-4E35-B13F-EEC0A19A9E66}">
      <dgm:prSet/>
      <dgm:spPr/>
      <dgm:t>
        <a:bodyPr/>
        <a:lstStyle/>
        <a:p>
          <a:endParaRPr lang="en-US"/>
        </a:p>
      </dgm:t>
    </dgm:pt>
    <dgm:pt modelId="{1C460E07-1B20-4685-A2BF-E6DDB102192B}" type="sibTrans" cxnId="{A3D98EAC-28BC-4E35-B13F-EEC0A19A9E66}">
      <dgm:prSet/>
      <dgm:spPr/>
      <dgm:t>
        <a:bodyPr/>
        <a:lstStyle/>
        <a:p>
          <a:endParaRPr lang="en-US"/>
        </a:p>
      </dgm:t>
    </dgm:pt>
    <dgm:pt modelId="{7CB0A7A8-5623-42F0-A92E-764E9A3B6C21}" type="pres">
      <dgm:prSet presAssocID="{2E6F04D0-2792-44D0-8150-8E0554F4F9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FC1FBB-45DC-4379-8AB5-9B46A5BD0F35}" type="pres">
      <dgm:prSet presAssocID="{1AC6C302-0001-423A-8CA0-DD0FCCDD440F}" presName="hierRoot1" presStyleCnt="0"/>
      <dgm:spPr/>
    </dgm:pt>
    <dgm:pt modelId="{2302CBC1-4A2E-4AF4-984C-5A9247FE2C01}" type="pres">
      <dgm:prSet presAssocID="{1AC6C302-0001-423A-8CA0-DD0FCCDD440F}" presName="composite" presStyleCnt="0"/>
      <dgm:spPr/>
    </dgm:pt>
    <dgm:pt modelId="{9065E6D1-2EBC-4AEC-8AD0-BB52F6547607}" type="pres">
      <dgm:prSet presAssocID="{1AC6C302-0001-423A-8CA0-DD0FCCDD440F}" presName="background" presStyleLbl="node0" presStyleIdx="0" presStyleCnt="3"/>
      <dgm:spPr/>
    </dgm:pt>
    <dgm:pt modelId="{EFE150DA-D22D-4B25-B602-9B4909A53513}" type="pres">
      <dgm:prSet presAssocID="{1AC6C302-0001-423A-8CA0-DD0FCCDD440F}" presName="text" presStyleLbl="fgAcc0" presStyleIdx="0" presStyleCnt="3">
        <dgm:presLayoutVars>
          <dgm:chPref val="3"/>
        </dgm:presLayoutVars>
      </dgm:prSet>
      <dgm:spPr/>
    </dgm:pt>
    <dgm:pt modelId="{63B99591-492B-43E4-A06E-C90ACF9DE1D2}" type="pres">
      <dgm:prSet presAssocID="{1AC6C302-0001-423A-8CA0-DD0FCCDD440F}" presName="hierChild2" presStyleCnt="0"/>
      <dgm:spPr/>
    </dgm:pt>
    <dgm:pt modelId="{705366E2-B9EA-4F86-BF36-0D846226AA83}" type="pres">
      <dgm:prSet presAssocID="{FBC85EAE-2089-4730-A924-671EEB315707}" presName="hierRoot1" presStyleCnt="0"/>
      <dgm:spPr/>
    </dgm:pt>
    <dgm:pt modelId="{3F4E340A-85BC-44A5-9B6C-CBCF52269AA1}" type="pres">
      <dgm:prSet presAssocID="{FBC85EAE-2089-4730-A924-671EEB315707}" presName="composite" presStyleCnt="0"/>
      <dgm:spPr/>
    </dgm:pt>
    <dgm:pt modelId="{E771E200-CFD5-44A2-A1C4-DA4DEE1DD0A7}" type="pres">
      <dgm:prSet presAssocID="{FBC85EAE-2089-4730-A924-671EEB315707}" presName="background" presStyleLbl="node0" presStyleIdx="1" presStyleCnt="3"/>
      <dgm:spPr/>
    </dgm:pt>
    <dgm:pt modelId="{F060ED57-6753-47DE-B9F8-8CC8B1A6D5FD}" type="pres">
      <dgm:prSet presAssocID="{FBC85EAE-2089-4730-A924-671EEB315707}" presName="text" presStyleLbl="fgAcc0" presStyleIdx="1" presStyleCnt="3">
        <dgm:presLayoutVars>
          <dgm:chPref val="3"/>
        </dgm:presLayoutVars>
      </dgm:prSet>
      <dgm:spPr/>
    </dgm:pt>
    <dgm:pt modelId="{5F54D308-CE7B-4A52-9E4F-96636BBDF2CE}" type="pres">
      <dgm:prSet presAssocID="{FBC85EAE-2089-4730-A924-671EEB315707}" presName="hierChild2" presStyleCnt="0"/>
      <dgm:spPr/>
    </dgm:pt>
    <dgm:pt modelId="{5406BA07-E307-4D89-8F27-27720A782DCC}" type="pres">
      <dgm:prSet presAssocID="{08A3218D-DA8F-45F3-9CCA-6DEB6FCE18EF}" presName="hierRoot1" presStyleCnt="0"/>
      <dgm:spPr/>
    </dgm:pt>
    <dgm:pt modelId="{A3600447-6956-4127-979D-0286BDB9D460}" type="pres">
      <dgm:prSet presAssocID="{08A3218D-DA8F-45F3-9CCA-6DEB6FCE18EF}" presName="composite" presStyleCnt="0"/>
      <dgm:spPr/>
    </dgm:pt>
    <dgm:pt modelId="{3A787F5F-1BA6-46DF-B8B3-DD7761A13069}" type="pres">
      <dgm:prSet presAssocID="{08A3218D-DA8F-45F3-9CCA-6DEB6FCE18EF}" presName="background" presStyleLbl="node0" presStyleIdx="2" presStyleCnt="3"/>
      <dgm:spPr/>
    </dgm:pt>
    <dgm:pt modelId="{3A3FC92C-99F7-4168-8B20-7EE13933391C}" type="pres">
      <dgm:prSet presAssocID="{08A3218D-DA8F-45F3-9CCA-6DEB6FCE18EF}" presName="text" presStyleLbl="fgAcc0" presStyleIdx="2" presStyleCnt="3">
        <dgm:presLayoutVars>
          <dgm:chPref val="3"/>
        </dgm:presLayoutVars>
      </dgm:prSet>
      <dgm:spPr/>
    </dgm:pt>
    <dgm:pt modelId="{44C9E04E-D8AA-4418-BBD9-600636ED9F40}" type="pres">
      <dgm:prSet presAssocID="{08A3218D-DA8F-45F3-9CCA-6DEB6FCE18EF}" presName="hierChild2" presStyleCnt="0"/>
      <dgm:spPr/>
    </dgm:pt>
  </dgm:ptLst>
  <dgm:cxnLst>
    <dgm:cxn modelId="{511A9911-3CD4-4907-B90F-E54407EF541C}" srcId="{2E6F04D0-2792-44D0-8150-8E0554F4F98E}" destId="{1AC6C302-0001-423A-8CA0-DD0FCCDD440F}" srcOrd="0" destOrd="0" parTransId="{37D03FFE-5975-4858-BAD2-61A2FFBB606B}" sibTransId="{CE972CBD-3440-4B4C-ADE9-C7D4A1938C9F}"/>
    <dgm:cxn modelId="{B56F4B76-D27C-4C70-8F0E-FBC36C8E6714}" type="presOf" srcId="{08A3218D-DA8F-45F3-9CCA-6DEB6FCE18EF}" destId="{3A3FC92C-99F7-4168-8B20-7EE13933391C}" srcOrd="0" destOrd="0" presId="urn:microsoft.com/office/officeart/2005/8/layout/hierarchy1"/>
    <dgm:cxn modelId="{A3D98EAC-28BC-4E35-B13F-EEC0A19A9E66}" srcId="{2E6F04D0-2792-44D0-8150-8E0554F4F98E}" destId="{08A3218D-DA8F-45F3-9CCA-6DEB6FCE18EF}" srcOrd="2" destOrd="0" parTransId="{E4BCC760-5A41-46DB-8EE8-7FD19BB4DE5E}" sibTransId="{1C460E07-1B20-4685-A2BF-E6DDB102192B}"/>
    <dgm:cxn modelId="{AB985EBA-660A-496E-9E31-B6969619135C}" type="presOf" srcId="{2E6F04D0-2792-44D0-8150-8E0554F4F98E}" destId="{7CB0A7A8-5623-42F0-A92E-764E9A3B6C21}" srcOrd="0" destOrd="0" presId="urn:microsoft.com/office/officeart/2005/8/layout/hierarchy1"/>
    <dgm:cxn modelId="{995C70C8-D06B-44AC-A89C-5B68E9069B77}" type="presOf" srcId="{1AC6C302-0001-423A-8CA0-DD0FCCDD440F}" destId="{EFE150DA-D22D-4B25-B602-9B4909A53513}" srcOrd="0" destOrd="0" presId="urn:microsoft.com/office/officeart/2005/8/layout/hierarchy1"/>
    <dgm:cxn modelId="{DBB1F0DD-9504-417E-B884-64A16A71C08E}" type="presOf" srcId="{FBC85EAE-2089-4730-A924-671EEB315707}" destId="{F060ED57-6753-47DE-B9F8-8CC8B1A6D5FD}" srcOrd="0" destOrd="0" presId="urn:microsoft.com/office/officeart/2005/8/layout/hierarchy1"/>
    <dgm:cxn modelId="{02F42CF6-D1A6-4BA3-B7ED-98C574467DDF}" srcId="{2E6F04D0-2792-44D0-8150-8E0554F4F98E}" destId="{FBC85EAE-2089-4730-A924-671EEB315707}" srcOrd="1" destOrd="0" parTransId="{81E97B8F-BD57-4AAD-A2E2-6A0DDB1695A9}" sibTransId="{9201AEE6-2E0A-4C5E-A651-F4DB7E6CFECB}"/>
    <dgm:cxn modelId="{C7407A1E-335E-4CC0-AADE-DA3B365CAA69}" type="presParOf" srcId="{7CB0A7A8-5623-42F0-A92E-764E9A3B6C21}" destId="{73FC1FBB-45DC-4379-8AB5-9B46A5BD0F35}" srcOrd="0" destOrd="0" presId="urn:microsoft.com/office/officeart/2005/8/layout/hierarchy1"/>
    <dgm:cxn modelId="{B9B46313-E804-49B6-BE05-7DA687106A7A}" type="presParOf" srcId="{73FC1FBB-45DC-4379-8AB5-9B46A5BD0F35}" destId="{2302CBC1-4A2E-4AF4-984C-5A9247FE2C01}" srcOrd="0" destOrd="0" presId="urn:microsoft.com/office/officeart/2005/8/layout/hierarchy1"/>
    <dgm:cxn modelId="{79CBF093-F8EE-4E61-A9A9-3CD898869EAB}" type="presParOf" srcId="{2302CBC1-4A2E-4AF4-984C-5A9247FE2C01}" destId="{9065E6D1-2EBC-4AEC-8AD0-BB52F6547607}" srcOrd="0" destOrd="0" presId="urn:microsoft.com/office/officeart/2005/8/layout/hierarchy1"/>
    <dgm:cxn modelId="{32600C0A-A198-4A58-8D66-C66BB3D013F8}" type="presParOf" srcId="{2302CBC1-4A2E-4AF4-984C-5A9247FE2C01}" destId="{EFE150DA-D22D-4B25-B602-9B4909A53513}" srcOrd="1" destOrd="0" presId="urn:microsoft.com/office/officeart/2005/8/layout/hierarchy1"/>
    <dgm:cxn modelId="{9B9B7610-6387-4E72-A8A2-2CF7577012E8}" type="presParOf" srcId="{73FC1FBB-45DC-4379-8AB5-9B46A5BD0F35}" destId="{63B99591-492B-43E4-A06E-C90ACF9DE1D2}" srcOrd="1" destOrd="0" presId="urn:microsoft.com/office/officeart/2005/8/layout/hierarchy1"/>
    <dgm:cxn modelId="{3E1AC7DC-21CA-4023-AC89-F3BBB2A72BB0}" type="presParOf" srcId="{7CB0A7A8-5623-42F0-A92E-764E9A3B6C21}" destId="{705366E2-B9EA-4F86-BF36-0D846226AA83}" srcOrd="1" destOrd="0" presId="urn:microsoft.com/office/officeart/2005/8/layout/hierarchy1"/>
    <dgm:cxn modelId="{801F7B7C-47FD-4B8E-A4E7-0EBBF623892B}" type="presParOf" srcId="{705366E2-B9EA-4F86-BF36-0D846226AA83}" destId="{3F4E340A-85BC-44A5-9B6C-CBCF52269AA1}" srcOrd="0" destOrd="0" presId="urn:microsoft.com/office/officeart/2005/8/layout/hierarchy1"/>
    <dgm:cxn modelId="{18AC7BAE-0862-416D-9767-2689545036F5}" type="presParOf" srcId="{3F4E340A-85BC-44A5-9B6C-CBCF52269AA1}" destId="{E771E200-CFD5-44A2-A1C4-DA4DEE1DD0A7}" srcOrd="0" destOrd="0" presId="urn:microsoft.com/office/officeart/2005/8/layout/hierarchy1"/>
    <dgm:cxn modelId="{5B517163-BAB9-4ACC-AE53-4810B8EBEAE9}" type="presParOf" srcId="{3F4E340A-85BC-44A5-9B6C-CBCF52269AA1}" destId="{F060ED57-6753-47DE-B9F8-8CC8B1A6D5FD}" srcOrd="1" destOrd="0" presId="urn:microsoft.com/office/officeart/2005/8/layout/hierarchy1"/>
    <dgm:cxn modelId="{5C82B240-F353-4E8E-BCEB-4A3306BAAA14}" type="presParOf" srcId="{705366E2-B9EA-4F86-BF36-0D846226AA83}" destId="{5F54D308-CE7B-4A52-9E4F-96636BBDF2CE}" srcOrd="1" destOrd="0" presId="urn:microsoft.com/office/officeart/2005/8/layout/hierarchy1"/>
    <dgm:cxn modelId="{87E81DC4-4601-478A-8A46-EE1E9D9A119C}" type="presParOf" srcId="{7CB0A7A8-5623-42F0-A92E-764E9A3B6C21}" destId="{5406BA07-E307-4D89-8F27-27720A782DCC}" srcOrd="2" destOrd="0" presId="urn:microsoft.com/office/officeart/2005/8/layout/hierarchy1"/>
    <dgm:cxn modelId="{FF118ED3-37CD-4EB5-9B96-C6D1806AC896}" type="presParOf" srcId="{5406BA07-E307-4D89-8F27-27720A782DCC}" destId="{A3600447-6956-4127-979D-0286BDB9D460}" srcOrd="0" destOrd="0" presId="urn:microsoft.com/office/officeart/2005/8/layout/hierarchy1"/>
    <dgm:cxn modelId="{E0C15642-F80E-42D1-AFA7-4E337F67B0CE}" type="presParOf" srcId="{A3600447-6956-4127-979D-0286BDB9D460}" destId="{3A787F5F-1BA6-46DF-B8B3-DD7761A13069}" srcOrd="0" destOrd="0" presId="urn:microsoft.com/office/officeart/2005/8/layout/hierarchy1"/>
    <dgm:cxn modelId="{D504E77A-5A9C-4CE6-8C44-7F488F9404CB}" type="presParOf" srcId="{A3600447-6956-4127-979D-0286BDB9D460}" destId="{3A3FC92C-99F7-4168-8B20-7EE13933391C}" srcOrd="1" destOrd="0" presId="urn:microsoft.com/office/officeart/2005/8/layout/hierarchy1"/>
    <dgm:cxn modelId="{B358EB81-0DED-4D08-BDA0-148230ECC5B7}" type="presParOf" srcId="{5406BA07-E307-4D89-8F27-27720A782DCC}" destId="{44C9E04E-D8AA-4418-BBD9-600636ED9F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6F04D0-2792-44D0-8150-8E0554F4F98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AC6C302-0001-423A-8CA0-DD0FCCDD440F}">
      <dgm:prSet/>
      <dgm:spPr/>
      <dgm:t>
        <a:bodyPr/>
        <a:lstStyle/>
        <a:p>
          <a:r>
            <a:rPr lang="hu-HU" dirty="0"/>
            <a:t>Hallgatók</a:t>
          </a:r>
          <a:endParaRPr lang="en-US" dirty="0"/>
        </a:p>
      </dgm:t>
    </dgm:pt>
    <dgm:pt modelId="{37D03FFE-5975-4858-BAD2-61A2FFBB606B}" type="parTrans" cxnId="{511A9911-3CD4-4907-B90F-E54407EF541C}">
      <dgm:prSet/>
      <dgm:spPr/>
      <dgm:t>
        <a:bodyPr/>
        <a:lstStyle/>
        <a:p>
          <a:endParaRPr lang="en-US"/>
        </a:p>
      </dgm:t>
    </dgm:pt>
    <dgm:pt modelId="{CE972CBD-3440-4B4C-ADE9-C7D4A1938C9F}" type="sibTrans" cxnId="{511A9911-3CD4-4907-B90F-E54407EF541C}">
      <dgm:prSet/>
      <dgm:spPr/>
      <dgm:t>
        <a:bodyPr/>
        <a:lstStyle/>
        <a:p>
          <a:endParaRPr lang="en-US"/>
        </a:p>
      </dgm:t>
    </dgm:pt>
    <dgm:pt modelId="{FBC85EAE-2089-4730-A924-671EEB315707}">
      <dgm:prSet/>
      <dgm:spPr/>
      <dgm:t>
        <a:bodyPr/>
        <a:lstStyle/>
        <a:p>
          <a:r>
            <a:rPr lang="hu-HU" dirty="0"/>
            <a:t>Tanulók</a:t>
          </a:r>
          <a:endParaRPr lang="en-US" dirty="0"/>
        </a:p>
      </dgm:t>
    </dgm:pt>
    <dgm:pt modelId="{81E97B8F-BD57-4AAD-A2E2-6A0DDB1695A9}" type="parTrans" cxnId="{02F42CF6-D1A6-4BA3-B7ED-98C574467DDF}">
      <dgm:prSet/>
      <dgm:spPr/>
      <dgm:t>
        <a:bodyPr/>
        <a:lstStyle/>
        <a:p>
          <a:endParaRPr lang="en-US"/>
        </a:p>
      </dgm:t>
    </dgm:pt>
    <dgm:pt modelId="{9201AEE6-2E0A-4C5E-A651-F4DB7E6CFECB}" type="sibTrans" cxnId="{02F42CF6-D1A6-4BA3-B7ED-98C574467DDF}">
      <dgm:prSet/>
      <dgm:spPr/>
      <dgm:t>
        <a:bodyPr/>
        <a:lstStyle/>
        <a:p>
          <a:endParaRPr lang="en-US"/>
        </a:p>
      </dgm:t>
    </dgm:pt>
    <dgm:pt modelId="{08A3218D-DA8F-45F3-9CCA-6DEB6FCE18EF}">
      <dgm:prSet/>
      <dgm:spPr/>
      <dgm:t>
        <a:bodyPr/>
        <a:lstStyle/>
        <a:p>
          <a:r>
            <a:rPr lang="hu-HU" dirty="0"/>
            <a:t>Pedagógusok</a:t>
          </a:r>
          <a:endParaRPr lang="en-US" dirty="0"/>
        </a:p>
      </dgm:t>
    </dgm:pt>
    <dgm:pt modelId="{E4BCC760-5A41-46DB-8EE8-7FD19BB4DE5E}" type="parTrans" cxnId="{A3D98EAC-28BC-4E35-B13F-EEC0A19A9E66}">
      <dgm:prSet/>
      <dgm:spPr/>
      <dgm:t>
        <a:bodyPr/>
        <a:lstStyle/>
        <a:p>
          <a:endParaRPr lang="en-US"/>
        </a:p>
      </dgm:t>
    </dgm:pt>
    <dgm:pt modelId="{1C460E07-1B20-4685-A2BF-E6DDB102192B}" type="sibTrans" cxnId="{A3D98EAC-28BC-4E35-B13F-EEC0A19A9E66}">
      <dgm:prSet/>
      <dgm:spPr/>
      <dgm:t>
        <a:bodyPr/>
        <a:lstStyle/>
        <a:p>
          <a:endParaRPr lang="en-US"/>
        </a:p>
      </dgm:t>
    </dgm:pt>
    <dgm:pt modelId="{D255C0F0-483B-4FA7-BFCD-B94DCBDFFCEC}" type="pres">
      <dgm:prSet presAssocID="{2E6F04D0-2792-44D0-8150-8E0554F4F9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CC50B4-5ABD-401A-B659-2996253B8774}" type="pres">
      <dgm:prSet presAssocID="{1AC6C302-0001-423A-8CA0-DD0FCCDD440F}" presName="hierRoot1" presStyleCnt="0"/>
      <dgm:spPr/>
    </dgm:pt>
    <dgm:pt modelId="{5406B97C-1D9A-4844-BC6E-D1A3036F5C52}" type="pres">
      <dgm:prSet presAssocID="{1AC6C302-0001-423A-8CA0-DD0FCCDD440F}" presName="composite" presStyleCnt="0"/>
      <dgm:spPr/>
    </dgm:pt>
    <dgm:pt modelId="{518C07E7-73E8-4C7A-B54C-41F09E6C7B98}" type="pres">
      <dgm:prSet presAssocID="{1AC6C302-0001-423A-8CA0-DD0FCCDD440F}" presName="background" presStyleLbl="node0" presStyleIdx="0" presStyleCnt="3"/>
      <dgm:spPr/>
    </dgm:pt>
    <dgm:pt modelId="{B9539AB9-0655-40DB-9480-2773A63C60F4}" type="pres">
      <dgm:prSet presAssocID="{1AC6C302-0001-423A-8CA0-DD0FCCDD440F}" presName="text" presStyleLbl="fgAcc0" presStyleIdx="0" presStyleCnt="3" custLinFactNeighborY="500">
        <dgm:presLayoutVars>
          <dgm:chPref val="3"/>
        </dgm:presLayoutVars>
      </dgm:prSet>
      <dgm:spPr/>
    </dgm:pt>
    <dgm:pt modelId="{3D933C43-E6E1-4979-8F7C-FFC598326453}" type="pres">
      <dgm:prSet presAssocID="{1AC6C302-0001-423A-8CA0-DD0FCCDD440F}" presName="hierChild2" presStyleCnt="0"/>
      <dgm:spPr/>
    </dgm:pt>
    <dgm:pt modelId="{DAABA7F2-AFD8-47A6-877E-6D374C593369}" type="pres">
      <dgm:prSet presAssocID="{FBC85EAE-2089-4730-A924-671EEB315707}" presName="hierRoot1" presStyleCnt="0"/>
      <dgm:spPr/>
    </dgm:pt>
    <dgm:pt modelId="{FA84C19B-93C7-4775-8F21-88251F84B329}" type="pres">
      <dgm:prSet presAssocID="{FBC85EAE-2089-4730-A924-671EEB315707}" presName="composite" presStyleCnt="0"/>
      <dgm:spPr/>
    </dgm:pt>
    <dgm:pt modelId="{E419954D-2796-49C0-AD39-8426A45AD5D5}" type="pres">
      <dgm:prSet presAssocID="{FBC85EAE-2089-4730-A924-671EEB315707}" presName="background" presStyleLbl="node0" presStyleIdx="1" presStyleCnt="3"/>
      <dgm:spPr/>
    </dgm:pt>
    <dgm:pt modelId="{130A2C07-F7A6-404E-89CB-5061DC555A46}" type="pres">
      <dgm:prSet presAssocID="{FBC85EAE-2089-4730-A924-671EEB315707}" presName="text" presStyleLbl="fgAcc0" presStyleIdx="1" presStyleCnt="3">
        <dgm:presLayoutVars>
          <dgm:chPref val="3"/>
        </dgm:presLayoutVars>
      </dgm:prSet>
      <dgm:spPr/>
    </dgm:pt>
    <dgm:pt modelId="{736775FE-04EB-4100-B124-DAD978440AF4}" type="pres">
      <dgm:prSet presAssocID="{FBC85EAE-2089-4730-A924-671EEB315707}" presName="hierChild2" presStyleCnt="0"/>
      <dgm:spPr/>
    </dgm:pt>
    <dgm:pt modelId="{51D10872-2274-4A5B-861E-8D3B215D7ED3}" type="pres">
      <dgm:prSet presAssocID="{08A3218D-DA8F-45F3-9CCA-6DEB6FCE18EF}" presName="hierRoot1" presStyleCnt="0"/>
      <dgm:spPr/>
    </dgm:pt>
    <dgm:pt modelId="{B6EF5484-7094-44D1-9985-F6B3AF193393}" type="pres">
      <dgm:prSet presAssocID="{08A3218D-DA8F-45F3-9CCA-6DEB6FCE18EF}" presName="composite" presStyleCnt="0"/>
      <dgm:spPr/>
    </dgm:pt>
    <dgm:pt modelId="{8410359E-B6D1-4CD3-B7A3-26DB25109EA8}" type="pres">
      <dgm:prSet presAssocID="{08A3218D-DA8F-45F3-9CCA-6DEB6FCE18EF}" presName="background" presStyleLbl="node0" presStyleIdx="2" presStyleCnt="3"/>
      <dgm:spPr/>
    </dgm:pt>
    <dgm:pt modelId="{461E7F43-7350-4D68-9A07-79851F9575A7}" type="pres">
      <dgm:prSet presAssocID="{08A3218D-DA8F-45F3-9CCA-6DEB6FCE18EF}" presName="text" presStyleLbl="fgAcc0" presStyleIdx="2" presStyleCnt="3">
        <dgm:presLayoutVars>
          <dgm:chPref val="3"/>
        </dgm:presLayoutVars>
      </dgm:prSet>
      <dgm:spPr/>
    </dgm:pt>
    <dgm:pt modelId="{CB335EDD-FBE0-4410-AC50-9A73C1B8AC05}" type="pres">
      <dgm:prSet presAssocID="{08A3218D-DA8F-45F3-9CCA-6DEB6FCE18EF}" presName="hierChild2" presStyleCnt="0"/>
      <dgm:spPr/>
    </dgm:pt>
  </dgm:ptLst>
  <dgm:cxnLst>
    <dgm:cxn modelId="{511A9911-3CD4-4907-B90F-E54407EF541C}" srcId="{2E6F04D0-2792-44D0-8150-8E0554F4F98E}" destId="{1AC6C302-0001-423A-8CA0-DD0FCCDD440F}" srcOrd="0" destOrd="0" parTransId="{37D03FFE-5975-4858-BAD2-61A2FFBB606B}" sibTransId="{CE972CBD-3440-4B4C-ADE9-C7D4A1938C9F}"/>
    <dgm:cxn modelId="{21045226-76AC-4BFE-A736-6080F83FCF3C}" type="presOf" srcId="{1AC6C302-0001-423A-8CA0-DD0FCCDD440F}" destId="{B9539AB9-0655-40DB-9480-2773A63C60F4}" srcOrd="0" destOrd="0" presId="urn:microsoft.com/office/officeart/2005/8/layout/hierarchy1"/>
    <dgm:cxn modelId="{CE5B7155-F55E-42E6-9D08-24B16F90FDEF}" type="presOf" srcId="{08A3218D-DA8F-45F3-9CCA-6DEB6FCE18EF}" destId="{461E7F43-7350-4D68-9A07-79851F9575A7}" srcOrd="0" destOrd="0" presId="urn:microsoft.com/office/officeart/2005/8/layout/hierarchy1"/>
    <dgm:cxn modelId="{A3D98EAC-28BC-4E35-B13F-EEC0A19A9E66}" srcId="{2E6F04D0-2792-44D0-8150-8E0554F4F98E}" destId="{08A3218D-DA8F-45F3-9CCA-6DEB6FCE18EF}" srcOrd="2" destOrd="0" parTransId="{E4BCC760-5A41-46DB-8EE8-7FD19BB4DE5E}" sibTransId="{1C460E07-1B20-4685-A2BF-E6DDB102192B}"/>
    <dgm:cxn modelId="{A5E040BC-2E4A-4B5B-91FF-CA4C23BC681B}" type="presOf" srcId="{2E6F04D0-2792-44D0-8150-8E0554F4F98E}" destId="{D255C0F0-483B-4FA7-BFCD-B94DCBDFFCEC}" srcOrd="0" destOrd="0" presId="urn:microsoft.com/office/officeart/2005/8/layout/hierarchy1"/>
    <dgm:cxn modelId="{02F42CF6-D1A6-4BA3-B7ED-98C574467DDF}" srcId="{2E6F04D0-2792-44D0-8150-8E0554F4F98E}" destId="{FBC85EAE-2089-4730-A924-671EEB315707}" srcOrd="1" destOrd="0" parTransId="{81E97B8F-BD57-4AAD-A2E2-6A0DDB1695A9}" sibTransId="{9201AEE6-2E0A-4C5E-A651-F4DB7E6CFECB}"/>
    <dgm:cxn modelId="{07F81DFA-187D-4CAF-BB6C-F84275E44D0C}" type="presOf" srcId="{FBC85EAE-2089-4730-A924-671EEB315707}" destId="{130A2C07-F7A6-404E-89CB-5061DC555A46}" srcOrd="0" destOrd="0" presId="urn:microsoft.com/office/officeart/2005/8/layout/hierarchy1"/>
    <dgm:cxn modelId="{23C0DF2E-5F88-4341-BDA5-E258ED0ED0A1}" type="presParOf" srcId="{D255C0F0-483B-4FA7-BFCD-B94DCBDFFCEC}" destId="{7BCC50B4-5ABD-401A-B659-2996253B8774}" srcOrd="0" destOrd="0" presId="urn:microsoft.com/office/officeart/2005/8/layout/hierarchy1"/>
    <dgm:cxn modelId="{B9D24E46-AA61-4EA4-AF3C-8B900C9593E3}" type="presParOf" srcId="{7BCC50B4-5ABD-401A-B659-2996253B8774}" destId="{5406B97C-1D9A-4844-BC6E-D1A3036F5C52}" srcOrd="0" destOrd="0" presId="urn:microsoft.com/office/officeart/2005/8/layout/hierarchy1"/>
    <dgm:cxn modelId="{9AAF8396-9592-42CF-A8B6-5691C11BF948}" type="presParOf" srcId="{5406B97C-1D9A-4844-BC6E-D1A3036F5C52}" destId="{518C07E7-73E8-4C7A-B54C-41F09E6C7B98}" srcOrd="0" destOrd="0" presId="urn:microsoft.com/office/officeart/2005/8/layout/hierarchy1"/>
    <dgm:cxn modelId="{6B9BEE84-D682-47F7-B22C-0E4029BF8FB8}" type="presParOf" srcId="{5406B97C-1D9A-4844-BC6E-D1A3036F5C52}" destId="{B9539AB9-0655-40DB-9480-2773A63C60F4}" srcOrd="1" destOrd="0" presId="urn:microsoft.com/office/officeart/2005/8/layout/hierarchy1"/>
    <dgm:cxn modelId="{67124EB5-6645-401F-9654-6FAC5EC909FD}" type="presParOf" srcId="{7BCC50B4-5ABD-401A-B659-2996253B8774}" destId="{3D933C43-E6E1-4979-8F7C-FFC598326453}" srcOrd="1" destOrd="0" presId="urn:microsoft.com/office/officeart/2005/8/layout/hierarchy1"/>
    <dgm:cxn modelId="{B030468E-D7DD-425A-AEE2-AD03BE40A77B}" type="presParOf" srcId="{D255C0F0-483B-4FA7-BFCD-B94DCBDFFCEC}" destId="{DAABA7F2-AFD8-47A6-877E-6D374C593369}" srcOrd="1" destOrd="0" presId="urn:microsoft.com/office/officeart/2005/8/layout/hierarchy1"/>
    <dgm:cxn modelId="{62E00FEA-A285-45FD-BFDF-E84F445D1F16}" type="presParOf" srcId="{DAABA7F2-AFD8-47A6-877E-6D374C593369}" destId="{FA84C19B-93C7-4775-8F21-88251F84B329}" srcOrd="0" destOrd="0" presId="urn:microsoft.com/office/officeart/2005/8/layout/hierarchy1"/>
    <dgm:cxn modelId="{63A9CE9F-350F-4DA1-80D0-A7AA8893B962}" type="presParOf" srcId="{FA84C19B-93C7-4775-8F21-88251F84B329}" destId="{E419954D-2796-49C0-AD39-8426A45AD5D5}" srcOrd="0" destOrd="0" presId="urn:microsoft.com/office/officeart/2005/8/layout/hierarchy1"/>
    <dgm:cxn modelId="{A229A933-7C9B-43E4-A640-E06F30099E12}" type="presParOf" srcId="{FA84C19B-93C7-4775-8F21-88251F84B329}" destId="{130A2C07-F7A6-404E-89CB-5061DC555A46}" srcOrd="1" destOrd="0" presId="urn:microsoft.com/office/officeart/2005/8/layout/hierarchy1"/>
    <dgm:cxn modelId="{AAD856AB-AB65-4974-9064-327A3CCFF085}" type="presParOf" srcId="{DAABA7F2-AFD8-47A6-877E-6D374C593369}" destId="{736775FE-04EB-4100-B124-DAD978440AF4}" srcOrd="1" destOrd="0" presId="urn:microsoft.com/office/officeart/2005/8/layout/hierarchy1"/>
    <dgm:cxn modelId="{19C8AFD2-89CB-46A9-97BD-7A8D2DADF4AD}" type="presParOf" srcId="{D255C0F0-483B-4FA7-BFCD-B94DCBDFFCEC}" destId="{51D10872-2274-4A5B-861E-8D3B215D7ED3}" srcOrd="2" destOrd="0" presId="urn:microsoft.com/office/officeart/2005/8/layout/hierarchy1"/>
    <dgm:cxn modelId="{74E81377-303F-424C-9CCC-B3765B5796C5}" type="presParOf" srcId="{51D10872-2274-4A5B-861E-8D3B215D7ED3}" destId="{B6EF5484-7094-44D1-9985-F6B3AF193393}" srcOrd="0" destOrd="0" presId="urn:microsoft.com/office/officeart/2005/8/layout/hierarchy1"/>
    <dgm:cxn modelId="{F7D4FFEB-4899-4448-9327-632B8A865B0F}" type="presParOf" srcId="{B6EF5484-7094-44D1-9985-F6B3AF193393}" destId="{8410359E-B6D1-4CD3-B7A3-26DB25109EA8}" srcOrd="0" destOrd="0" presId="urn:microsoft.com/office/officeart/2005/8/layout/hierarchy1"/>
    <dgm:cxn modelId="{99519C64-8253-4CBC-A975-515C30264F8D}" type="presParOf" srcId="{B6EF5484-7094-44D1-9985-F6B3AF193393}" destId="{461E7F43-7350-4D68-9A07-79851F9575A7}" srcOrd="1" destOrd="0" presId="urn:microsoft.com/office/officeart/2005/8/layout/hierarchy1"/>
    <dgm:cxn modelId="{877129CC-8A32-4C19-A6D3-2C0F800588CB}" type="presParOf" srcId="{51D10872-2274-4A5B-861E-8D3B215D7ED3}" destId="{CB335EDD-FBE0-4410-AC50-9A73C1B8AC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5E6D1-2EBC-4AEC-8AD0-BB52F6547607}">
      <dsp:nvSpPr>
        <dsp:cNvPr id="0" name=""/>
        <dsp:cNvSpPr/>
      </dsp:nvSpPr>
      <dsp:spPr>
        <a:xfrm>
          <a:off x="0" y="977907"/>
          <a:ext cx="2828924" cy="179636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E150DA-D22D-4B25-B602-9B4909A53513}">
      <dsp:nvSpPr>
        <dsp:cNvPr id="0" name=""/>
        <dsp:cNvSpPr/>
      </dsp:nvSpPr>
      <dsp:spPr>
        <a:xfrm>
          <a:off x="314325" y="127651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Reszponzív design</a:t>
          </a:r>
          <a:endParaRPr lang="en-US" sz="2800" kern="1200"/>
        </a:p>
      </dsp:txBody>
      <dsp:txXfrm>
        <a:off x="366939" y="1329130"/>
        <a:ext cx="2723696" cy="1691139"/>
      </dsp:txXfrm>
    </dsp:sp>
    <dsp:sp modelId="{E771E200-CFD5-44A2-A1C4-DA4DEE1DD0A7}">
      <dsp:nvSpPr>
        <dsp:cNvPr id="0" name=""/>
        <dsp:cNvSpPr/>
      </dsp:nvSpPr>
      <dsp:spPr>
        <a:xfrm>
          <a:off x="3457574" y="977907"/>
          <a:ext cx="2828924" cy="179636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60ED57-6753-47DE-B9F8-8CC8B1A6D5FD}">
      <dsp:nvSpPr>
        <dsp:cNvPr id="0" name=""/>
        <dsp:cNvSpPr/>
      </dsp:nvSpPr>
      <dsp:spPr>
        <a:xfrm>
          <a:off x="3771899" y="127651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Praktikus eseményszűrés</a:t>
          </a:r>
          <a:endParaRPr lang="en-US" sz="2800" kern="1200"/>
        </a:p>
      </dsp:txBody>
      <dsp:txXfrm>
        <a:off x="3824513" y="1329130"/>
        <a:ext cx="2723696" cy="1691139"/>
      </dsp:txXfrm>
    </dsp:sp>
    <dsp:sp modelId="{3A787F5F-1BA6-46DF-B8B3-DD7761A13069}">
      <dsp:nvSpPr>
        <dsp:cNvPr id="0" name=""/>
        <dsp:cNvSpPr/>
      </dsp:nvSpPr>
      <dsp:spPr>
        <a:xfrm>
          <a:off x="6915149" y="977907"/>
          <a:ext cx="2828924" cy="179636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3FC92C-99F7-4168-8B20-7EE13933391C}">
      <dsp:nvSpPr>
        <dsp:cNvPr id="0" name=""/>
        <dsp:cNvSpPr/>
      </dsp:nvSpPr>
      <dsp:spPr>
        <a:xfrm>
          <a:off x="7229475" y="127651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Színvezérlők</a:t>
          </a:r>
          <a:endParaRPr lang="en-US" sz="2800" kern="1200"/>
        </a:p>
      </dsp:txBody>
      <dsp:txXfrm>
        <a:off x="7282089" y="1329130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C07E7-73E8-4C7A-B54C-41F09E6C7B98}">
      <dsp:nvSpPr>
        <dsp:cNvPr id="0" name=""/>
        <dsp:cNvSpPr/>
      </dsp:nvSpPr>
      <dsp:spPr>
        <a:xfrm>
          <a:off x="175500" y="2680"/>
          <a:ext cx="2533788" cy="160895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539AB9-0655-40DB-9480-2773A63C60F4}">
      <dsp:nvSpPr>
        <dsp:cNvPr id="0" name=""/>
        <dsp:cNvSpPr/>
      </dsp:nvSpPr>
      <dsp:spPr>
        <a:xfrm>
          <a:off x="457032" y="270136"/>
          <a:ext cx="2533788" cy="1608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Hallgatók</a:t>
          </a:r>
          <a:endParaRPr lang="en-US" sz="2700" kern="1200" dirty="0"/>
        </a:p>
      </dsp:txBody>
      <dsp:txXfrm>
        <a:off x="504157" y="317261"/>
        <a:ext cx="2439538" cy="1514705"/>
      </dsp:txXfrm>
    </dsp:sp>
    <dsp:sp modelId="{E419954D-2796-49C0-AD39-8426A45AD5D5}">
      <dsp:nvSpPr>
        <dsp:cNvPr id="0" name=""/>
        <dsp:cNvSpPr/>
      </dsp:nvSpPr>
      <dsp:spPr>
        <a:xfrm>
          <a:off x="3272353" y="1340"/>
          <a:ext cx="2533788" cy="160895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0A2C07-F7A6-404E-89CB-5061DC555A46}">
      <dsp:nvSpPr>
        <dsp:cNvPr id="0" name=""/>
        <dsp:cNvSpPr/>
      </dsp:nvSpPr>
      <dsp:spPr>
        <a:xfrm>
          <a:off x="3553885" y="268795"/>
          <a:ext cx="2533788" cy="1608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Tanulók</a:t>
          </a:r>
          <a:endParaRPr lang="en-US" sz="2700" kern="1200" dirty="0"/>
        </a:p>
      </dsp:txBody>
      <dsp:txXfrm>
        <a:off x="3601010" y="315920"/>
        <a:ext cx="2439538" cy="1514705"/>
      </dsp:txXfrm>
    </dsp:sp>
    <dsp:sp modelId="{8410359E-B6D1-4CD3-B7A3-26DB25109EA8}">
      <dsp:nvSpPr>
        <dsp:cNvPr id="0" name=""/>
        <dsp:cNvSpPr/>
      </dsp:nvSpPr>
      <dsp:spPr>
        <a:xfrm>
          <a:off x="6369205" y="1340"/>
          <a:ext cx="2533788" cy="160895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1E7F43-7350-4D68-9A07-79851F9575A7}">
      <dsp:nvSpPr>
        <dsp:cNvPr id="0" name=""/>
        <dsp:cNvSpPr/>
      </dsp:nvSpPr>
      <dsp:spPr>
        <a:xfrm>
          <a:off x="6650737" y="268795"/>
          <a:ext cx="2533788" cy="1608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Pedagógusok</a:t>
          </a:r>
          <a:endParaRPr lang="en-US" sz="2700" kern="1200" dirty="0"/>
        </a:p>
      </dsp:txBody>
      <dsp:txXfrm>
        <a:off x="6697862" y="315920"/>
        <a:ext cx="2439538" cy="1514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80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045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5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5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4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6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37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41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8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237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C018E9-D8D2-4A20-BA23-0E3226813535}" type="datetimeFigureOut">
              <a:rPr lang="hu-HU" smtClean="0"/>
              <a:t>2020. 03. 02.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7982A3B-C9CE-4F82-A68C-40E1B8D301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17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884ACFD-FC45-4EED-A18B-110EAE80D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A3++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43BE61-3632-48BF-8D88-251E18D4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56" y="3701989"/>
            <a:ext cx="5965470" cy="17569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800" dirty="0">
                <a:solidFill>
                  <a:srgbClr val="000000"/>
                </a:solidFill>
              </a:rPr>
              <a:t>Készítette</a:t>
            </a:r>
            <a:r>
              <a:rPr lang="hu-HU" sz="2400" dirty="0">
                <a:solidFill>
                  <a:srgbClr val="000000"/>
                </a:solidFill>
              </a:rPr>
              <a:t>:</a:t>
            </a:r>
          </a:p>
          <a:p>
            <a:pPr lvl="1" algn="l"/>
            <a:r>
              <a:rPr lang="en-US" sz="2600" dirty="0" err="1">
                <a:solidFill>
                  <a:srgbClr val="000000"/>
                </a:solidFill>
              </a:rPr>
              <a:t>András</a:t>
            </a:r>
            <a:r>
              <a:rPr lang="en-US" sz="2600" dirty="0">
                <a:solidFill>
                  <a:srgbClr val="000000"/>
                </a:solidFill>
              </a:rPr>
              <a:t> Norbert</a:t>
            </a:r>
          </a:p>
          <a:p>
            <a:pPr lvl="1" algn="l"/>
            <a:r>
              <a:rPr lang="en-US" sz="2600" dirty="0" err="1">
                <a:solidFill>
                  <a:srgbClr val="000000"/>
                </a:solidFill>
              </a:rPr>
              <a:t>Biró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Máté</a:t>
            </a:r>
            <a:endParaRPr lang="en-US" sz="2600" dirty="0">
              <a:solidFill>
                <a:srgbClr val="000000"/>
              </a:solidFill>
            </a:endParaRPr>
          </a:p>
          <a:p>
            <a:pPr lvl="1" algn="l"/>
            <a:r>
              <a:rPr lang="en-US" sz="2600" dirty="0">
                <a:solidFill>
                  <a:srgbClr val="000000"/>
                </a:solidFill>
              </a:rPr>
              <a:t>Pajor Eszter</a:t>
            </a:r>
          </a:p>
        </p:txBody>
      </p:sp>
      <p:pic>
        <p:nvPicPr>
          <p:cNvPr id="1026" name="Picture 2" descr="Image result for timetable képek">
            <a:extLst>
              <a:ext uri="{FF2B5EF4-FFF2-40B4-BE49-F238E27FC236}">
                <a16:creationId xmlns:a16="http://schemas.microsoft.com/office/drawing/2014/main" id="{608F0C14-DF5E-4C66-8FA8-2EB686055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 t="8977" r="11421" b="8524"/>
          <a:stretch/>
        </p:blipFill>
        <p:spPr bwMode="auto">
          <a:xfrm>
            <a:off x="7552264" y="2261444"/>
            <a:ext cx="3730218" cy="22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69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95CEC9-3CAD-4588-BA72-58BBBC2E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578100"/>
            <a:ext cx="5677181" cy="35940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felhasználók szűrhetik az ütemtervet, egyetlen érdeklődő esemény megjelenítéséhez.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dirty="0"/>
              <a:t>Kategória szerinti szűrés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dirty="0"/>
              <a:t>Eseménytípus szerinti szűrés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dirty="0"/>
              <a:t>Megnevezés szerinti szűrés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dirty="0"/>
              <a:t>Helyszín szerinti szűrés</a:t>
            </a: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8DBC6E11-71E6-4ABB-AFB5-35B09D04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>
            <a:normAutofit/>
          </a:bodyPr>
          <a:lstStyle/>
          <a:p>
            <a:r>
              <a:rPr lang="hu-HU" dirty="0"/>
              <a:t>Praktikus eseménysz</a:t>
            </a:r>
            <a:r>
              <a:rPr lang="hu-HU" b="1" dirty="0"/>
              <a:t>ű</a:t>
            </a:r>
            <a:r>
              <a:rPr lang="hu-HU" dirty="0"/>
              <a:t>rés</a:t>
            </a:r>
          </a:p>
        </p:txBody>
      </p:sp>
      <p:pic>
        <p:nvPicPr>
          <p:cNvPr id="1026" name="Picture 2" descr="Image result for DESIGN">
            <a:extLst>
              <a:ext uri="{FF2B5EF4-FFF2-40B4-BE49-F238E27FC236}">
                <a16:creationId xmlns:a16="http://schemas.microsoft.com/office/drawing/2014/main" id="{93158E4C-F8D9-4AFC-BB75-4BC4B88EE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400" y="2655625"/>
            <a:ext cx="3977981" cy="329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6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95CEC9-3CAD-4588-BA72-58BBBC2E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100"/>
            <a:ext cx="5268808" cy="35940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Kijelölhetőek a felhasználók számára fontosabb események, különféle színekkel bemutatva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Egyszerűsíti, felgyorsítja a keresést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felhasználó ízlése szerint színesebbé teheti ütemtervét, és meghatározhatja, hogyan illeszkedjen a webhely színsémájához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Egyedi testreszabhatóság</a:t>
            </a: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8DBC6E11-71E6-4ABB-AFB5-35B09D04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>
            <a:normAutofit/>
          </a:bodyPr>
          <a:lstStyle/>
          <a:p>
            <a:r>
              <a:rPr lang="hu-HU" dirty="0"/>
              <a:t>Színvezérl</a:t>
            </a:r>
            <a:r>
              <a:rPr lang="hu-HU" b="1" dirty="0"/>
              <a:t>ő</a:t>
            </a:r>
            <a:r>
              <a:rPr lang="hu-HU" dirty="0"/>
              <a:t>k</a:t>
            </a:r>
          </a:p>
        </p:txBody>
      </p:sp>
      <p:pic>
        <p:nvPicPr>
          <p:cNvPr id="1030" name="Picture 6" descr="Image result for DESIGN">
            <a:extLst>
              <a:ext uri="{FF2B5EF4-FFF2-40B4-BE49-F238E27FC236}">
                <a16:creationId xmlns:a16="http://schemas.microsoft.com/office/drawing/2014/main" id="{20590C0F-BA99-4E80-95DB-79B15E30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98" y="2284997"/>
            <a:ext cx="4347962" cy="304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13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E0D5FC9-CFC0-4981-A776-0AE4A10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Célközönség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699927ED-8F8F-427B-9F1C-49EC02F7721B}"/>
              </a:ext>
            </a:extLst>
          </p:cNvPr>
          <p:cNvSpPr/>
          <p:nvPr/>
        </p:nvSpPr>
        <p:spPr>
          <a:xfrm>
            <a:off x="1167501" y="4459753"/>
            <a:ext cx="92623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u-HU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Rockwell" panose="02060603020205020403"/>
              </a:rPr>
              <a:t>A </a:t>
            </a:r>
            <a:r>
              <a:rPr lang="hu-HU" sz="2000" dirty="0" err="1">
                <a:solidFill>
                  <a:srgbClr val="0083B9"/>
                </a:solidFill>
                <a:latin typeface="Rockwell" panose="02060603020205020403"/>
              </a:rPr>
              <a:t>TimeTable</a:t>
            </a:r>
            <a:r>
              <a:rPr lang="hu-HU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Rockwell" panose="02060603020205020403"/>
              </a:rPr>
              <a:t> használata széles körben alkalmazható, hiszen az élet bármely területén segítséget nyújthat a programjaink hatékony ütemezésében.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C7D8B74-AC72-4032-9CA0-491F76461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693164"/>
              </p:ext>
            </p:extLst>
          </p:nvPr>
        </p:nvGraphicFramePr>
        <p:xfrm>
          <a:off x="1069848" y="2121408"/>
          <a:ext cx="9360027" cy="1879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345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7117E20-0102-44C3-8CC2-B89486B1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39" y="565844"/>
            <a:ext cx="6640722" cy="44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8211D6DF-82E8-4497-80FB-78B13E513728}"/>
              </a:ext>
            </a:extLst>
          </p:cNvPr>
          <p:cNvSpPr/>
          <p:nvPr/>
        </p:nvSpPr>
        <p:spPr>
          <a:xfrm>
            <a:off x="0" y="4581228"/>
            <a:ext cx="1219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0" dirty="0" err="1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Köszönjük</a:t>
            </a:r>
            <a:r>
              <a:rPr lang="en-US" sz="70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 a </a:t>
            </a:r>
            <a:r>
              <a:rPr lang="en-US" sz="7000" dirty="0" err="1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figyelmet</a:t>
            </a:r>
            <a:r>
              <a:rPr lang="en-US" sz="70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!</a:t>
            </a:r>
            <a:endParaRPr lang="hu-HU" sz="70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19C5040-70D7-48DE-B85A-F058C9D5D481}"/>
              </a:ext>
            </a:extLst>
          </p:cNvPr>
          <p:cNvSpPr txBox="1"/>
          <p:nvPr/>
        </p:nvSpPr>
        <p:spPr>
          <a:xfrm>
            <a:off x="0" y="21190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hu-HU" sz="4000" b="1" dirty="0">
                <a:solidFill>
                  <a:srgbClr val="FAAA1D"/>
                </a:solidFill>
                <a:latin typeface="Avenir Next LT Pro" panose="020B0504020202020204" pitchFamily="34" charset="-18"/>
              </a:rPr>
              <a:t>Színek, </a:t>
            </a:r>
            <a:r>
              <a:rPr lang="hu-HU" sz="4000" b="1" dirty="0">
                <a:solidFill>
                  <a:srgbClr val="0B3656"/>
                </a:solidFill>
                <a:latin typeface="Avenir Next LT Pro" panose="020B0504020202020204" pitchFamily="34" charset="-18"/>
              </a:rPr>
              <a:t>Formák, </a:t>
            </a:r>
            <a:r>
              <a:rPr lang="hu-HU" sz="4000" b="1" dirty="0">
                <a:solidFill>
                  <a:srgbClr val="EB5A49"/>
                </a:solidFill>
                <a:latin typeface="Avenir Next LT Pro" panose="020B0504020202020204" pitchFamily="34" charset="-18"/>
              </a:rPr>
              <a:t>Érzések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CCA541C-95BF-48C5-B7FC-86B0E1737989}"/>
              </a:ext>
            </a:extLst>
          </p:cNvPr>
          <p:cNvSpPr/>
          <p:nvPr/>
        </p:nvSpPr>
        <p:spPr>
          <a:xfrm>
            <a:off x="0" y="5799713"/>
            <a:ext cx="1219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600" dirty="0" err="1">
                <a:solidFill>
                  <a:srgbClr val="FAAA1D"/>
                </a:solidFill>
              </a:rPr>
              <a:t>András</a:t>
            </a:r>
            <a:r>
              <a:rPr lang="en-US" sz="2600" dirty="0">
                <a:solidFill>
                  <a:srgbClr val="FAAA1D"/>
                </a:solidFill>
              </a:rPr>
              <a:t> Norbert</a:t>
            </a:r>
            <a:r>
              <a:rPr lang="hu-HU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B3656"/>
                </a:solidFill>
              </a:rPr>
              <a:t>Biró</a:t>
            </a:r>
            <a:r>
              <a:rPr lang="en-US" sz="2600" dirty="0">
                <a:solidFill>
                  <a:srgbClr val="0B3656"/>
                </a:solidFill>
              </a:rPr>
              <a:t> </a:t>
            </a:r>
            <a:r>
              <a:rPr lang="en-US" sz="2600" dirty="0" err="1">
                <a:solidFill>
                  <a:srgbClr val="0B3656"/>
                </a:solidFill>
              </a:rPr>
              <a:t>Máté</a:t>
            </a:r>
            <a:r>
              <a:rPr lang="hu-HU" sz="2600" dirty="0">
                <a:solidFill>
                  <a:srgbClr val="000000"/>
                </a:solidFill>
              </a:rPr>
              <a:t>	</a:t>
            </a:r>
            <a:r>
              <a:rPr lang="en-US" sz="2600" dirty="0">
                <a:solidFill>
                  <a:srgbClr val="FF0000"/>
                </a:solidFill>
              </a:rPr>
              <a:t>Pajor Eszter</a:t>
            </a:r>
          </a:p>
        </p:txBody>
      </p:sp>
    </p:spTree>
    <p:extLst>
      <p:ext uri="{BB962C8B-B14F-4D97-AF65-F5344CB8AC3E}">
        <p14:creationId xmlns:p14="http://schemas.microsoft.com/office/powerpoint/2010/main" val="378996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64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218262"/>
            <a:ext cx="1080904" cy="1080902"/>
            <a:chOff x="9685338" y="4460675"/>
            <a:chExt cx="1080904" cy="1080902"/>
          </a:xfrm>
        </p:grpSpPr>
        <p:sp>
          <p:nvSpPr>
            <p:cNvPr id="76" name="Oval 65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7" name="Oval 66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7B24A34-134D-42A6-A37A-E58E2FB5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Köszönjük a figyelmet!</a:t>
            </a:r>
          </a:p>
        </p:txBody>
      </p:sp>
      <p:pic>
        <p:nvPicPr>
          <p:cNvPr id="15" name="Picture 2" descr="Image result for DESIGN">
            <a:extLst>
              <a:ext uri="{FF2B5EF4-FFF2-40B4-BE49-F238E27FC236}">
                <a16:creationId xmlns:a16="http://schemas.microsoft.com/office/drawing/2014/main" id="{DDA2C02F-4BA1-4FCE-9951-EBB48D6A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8504" y="564542"/>
            <a:ext cx="5065472" cy="306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4354AF4A-D33E-47A0-ABFB-6A5FD1789F35}"/>
              </a:ext>
            </a:extLst>
          </p:cNvPr>
          <p:cNvSpPr/>
          <p:nvPr/>
        </p:nvSpPr>
        <p:spPr>
          <a:xfrm>
            <a:off x="2175029" y="5486540"/>
            <a:ext cx="79624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600" dirty="0" err="1">
                <a:solidFill>
                  <a:srgbClr val="000000"/>
                </a:solidFill>
              </a:rPr>
              <a:t>András</a:t>
            </a:r>
            <a:r>
              <a:rPr lang="en-US" sz="2600" dirty="0">
                <a:solidFill>
                  <a:srgbClr val="000000"/>
                </a:solidFill>
              </a:rPr>
              <a:t> Norbert</a:t>
            </a:r>
            <a:r>
              <a:rPr lang="hu-HU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Biró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Máté</a:t>
            </a:r>
            <a:r>
              <a:rPr lang="hu-HU" sz="2600" dirty="0">
                <a:solidFill>
                  <a:srgbClr val="000000"/>
                </a:solidFill>
              </a:rPr>
              <a:t>	</a:t>
            </a:r>
            <a:r>
              <a:rPr lang="en-US" sz="2600" dirty="0">
                <a:solidFill>
                  <a:srgbClr val="000000"/>
                </a:solidFill>
              </a:rPr>
              <a:t>Pajor Eszter</a:t>
            </a:r>
          </a:p>
        </p:txBody>
      </p:sp>
    </p:spTree>
    <p:extLst>
      <p:ext uri="{BB962C8B-B14F-4D97-AF65-F5344CB8AC3E}">
        <p14:creationId xmlns:p14="http://schemas.microsoft.com/office/powerpoint/2010/main" val="34185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E82E13-2DFD-4A21-BFF0-E539F97F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hu-HU" dirty="0"/>
              <a:t>Feladatválasztás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5FFAE9-D1F2-4523-8FFD-64D16F98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2121408"/>
            <a:ext cx="7255003" cy="4050792"/>
          </a:xfrm>
        </p:spPr>
        <p:txBody>
          <a:bodyPr>
            <a:normAutofit/>
          </a:bodyPr>
          <a:lstStyle/>
          <a:p>
            <a:r>
              <a:rPr lang="hu-HU" dirty="0" err="1"/>
              <a:t>Timetable</a:t>
            </a:r>
            <a:r>
              <a:rPr lang="hu-HU" dirty="0"/>
              <a:t> nevű alkalmazás webes megvalósítása</a:t>
            </a:r>
          </a:p>
          <a:p>
            <a:pPr lvl="1"/>
            <a:r>
              <a:rPr lang="hu-HU" dirty="0"/>
              <a:t>Egy vagy több esemény online ütemezésének elkészítése</a:t>
            </a:r>
          </a:p>
          <a:p>
            <a:pPr lvl="1"/>
            <a:r>
              <a:rPr lang="hu-HU" dirty="0"/>
              <a:t>Csoportok létrehozása        közös programok összehangolása</a:t>
            </a:r>
          </a:p>
          <a:p>
            <a:pPr lvl="1"/>
            <a:r>
              <a:rPr lang="hu-HU" dirty="0"/>
              <a:t>Ízléses kialakítás</a:t>
            </a:r>
          </a:p>
        </p:txBody>
      </p:sp>
      <p:pic>
        <p:nvPicPr>
          <p:cNvPr id="2050" name="Picture 2" descr="Image result for timetable szoftver">
            <a:extLst>
              <a:ext uri="{FF2B5EF4-FFF2-40B4-BE49-F238E27FC236}">
                <a16:creationId xmlns:a16="http://schemas.microsoft.com/office/drawing/2014/main" id="{45984D96-7784-40D3-B6AD-11B6E0D6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774187"/>
            <a:ext cx="6113236" cy="197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991D74CD-4620-4114-88D1-A89DC941393A}"/>
              </a:ext>
            </a:extLst>
          </p:cNvPr>
          <p:cNvCxnSpPr>
            <a:cxnSpLocks/>
          </p:cNvCxnSpPr>
          <p:nvPr/>
        </p:nvCxnSpPr>
        <p:spPr>
          <a:xfrm>
            <a:off x="4021585" y="2947387"/>
            <a:ext cx="381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1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58A2B75B-63C0-43CF-87DE-61991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hu-HU" sz="4000">
                <a:solidFill>
                  <a:srgbClr val="FFFFFF"/>
                </a:solidFill>
              </a:rPr>
              <a:t>Motiváció</a:t>
            </a:r>
            <a:endParaRPr lang="hu-HU" sz="3000" dirty="0">
              <a:solidFill>
                <a:srgbClr val="FFFFFF"/>
              </a:solidFill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57802D-AEF1-483E-B17E-21544606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hu-HU" dirty="0"/>
              <a:t>Az alkalmazás csapatunk egyik kedvenc telefonos alkalmazása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>
                <a:solidFill>
                  <a:srgbClr val="0083B9"/>
                </a:solidFill>
              </a:rPr>
              <a:t>Miért jó a webes </a:t>
            </a:r>
            <a:r>
              <a:rPr lang="hu-HU" dirty="0" err="1">
                <a:solidFill>
                  <a:srgbClr val="0083B9"/>
                </a:solidFill>
              </a:rPr>
              <a:t>Timetable</a:t>
            </a:r>
            <a:r>
              <a:rPr lang="hu-HU" dirty="0">
                <a:solidFill>
                  <a:srgbClr val="0083B9"/>
                </a:solidFill>
              </a:rPr>
              <a:t>?</a:t>
            </a:r>
          </a:p>
          <a:p>
            <a:pPr lvl="1"/>
            <a:r>
              <a:rPr lang="hu-HU" dirty="0"/>
              <a:t>nagyobb grafikus felület</a:t>
            </a:r>
          </a:p>
          <a:p>
            <a:pPr lvl="1"/>
            <a:r>
              <a:rPr lang="hu-HU" dirty="0"/>
              <a:t>könnyebb átláthatóság</a:t>
            </a:r>
          </a:p>
          <a:p>
            <a:pPr lvl="1"/>
            <a:r>
              <a:rPr lang="hu-HU" dirty="0"/>
              <a:t>egyedüli személyként tudjuk eseményeinket ütemezni, </a:t>
            </a:r>
            <a:r>
              <a:rPr lang="hu-HU" dirty="0" err="1"/>
              <a:t>testreszabni</a:t>
            </a:r>
            <a:endParaRPr lang="hu-HU" dirty="0"/>
          </a:p>
          <a:p>
            <a:pPr lvl="1"/>
            <a:r>
              <a:rPr lang="hu-HU" dirty="0"/>
              <a:t>barátaink időbeli menetrendjével tudjuk összevetni, akár igazítani is a saját menetrendünket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974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C749146-5EE9-43DB-90AC-75B38C0F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hu-HU" sz="4400" dirty="0">
                <a:solidFill>
                  <a:srgbClr val="FFFFFF"/>
                </a:solidFill>
              </a:rPr>
              <a:t>Cél</a:t>
            </a:r>
            <a:endParaRPr lang="hu-HU" sz="30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6C9B37-BB80-4755-9B2D-2F8C568F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hu-HU" dirty="0"/>
              <a:t>Egy tökéletes órarend létrehozása az iskolai élethez, vagy csak a mindennapokra</a:t>
            </a:r>
          </a:p>
          <a:p>
            <a:r>
              <a:rPr lang="hu-HU" dirty="0"/>
              <a:t>Heti feladataink, óráink megosztása a batátainkkal        közös órák, programok gyors és rugalmas megszervezése</a:t>
            </a:r>
          </a:p>
          <a:p>
            <a:r>
              <a:rPr lang="hu-HU" dirty="0"/>
              <a:t>Testreszabhatóság design szempontjából</a:t>
            </a:r>
          </a:p>
          <a:p>
            <a:pPr marL="0" indent="0">
              <a:buNone/>
            </a:pPr>
            <a:endParaRPr lang="hu-HU" dirty="0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8AA8C4B5-7370-4AC3-818E-8EA81BBD65E8}"/>
              </a:ext>
            </a:extLst>
          </p:cNvPr>
          <p:cNvCxnSpPr>
            <a:cxnSpLocks/>
          </p:cNvCxnSpPr>
          <p:nvPr/>
        </p:nvCxnSpPr>
        <p:spPr>
          <a:xfrm>
            <a:off x="7874494" y="3333566"/>
            <a:ext cx="381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9830760-26BB-4DF9-938D-77E5D34C8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12B191D-14E0-48C6-9541-2DC3B7D19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2035" y="0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75806C2-AB07-4F56-936F-6EA1070F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9762" y="2646306"/>
            <a:ext cx="3197072" cy="319707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4E96DE-CD4C-4611-9782-FADF98E5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6" y="0"/>
            <a:ext cx="5712824" cy="1917518"/>
          </a:xfrm>
        </p:spPr>
        <p:txBody>
          <a:bodyPr>
            <a:normAutofit/>
          </a:bodyPr>
          <a:lstStyle/>
          <a:p>
            <a:r>
              <a:rPr lang="hu-HU" dirty="0"/>
              <a:t>Hasonló szoftverek</a:t>
            </a:r>
          </a:p>
        </p:txBody>
      </p:sp>
      <p:pic>
        <p:nvPicPr>
          <p:cNvPr id="1026" name="Picture 2" descr="Image result for timetable++">
            <a:extLst>
              <a:ext uri="{FF2B5EF4-FFF2-40B4-BE49-F238E27FC236}">
                <a16:creationId xmlns:a16="http://schemas.microsoft.com/office/drawing/2014/main" id="{2AF836F0-87C3-42AE-A42C-81709690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1869" y="435854"/>
            <a:ext cx="2094845" cy="209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C8509C-5EE2-4C47-87A6-37090927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40" y="1758799"/>
            <a:ext cx="4837212" cy="3181684"/>
          </a:xfrm>
        </p:spPr>
        <p:txBody>
          <a:bodyPr anchor="t">
            <a:norm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83B9"/>
                </a:solidFill>
              </a:rPr>
              <a:t>Android:</a:t>
            </a:r>
          </a:p>
          <a:p>
            <a:pPr marL="560070" lvl="2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hu-HU" sz="1500" dirty="0" err="1"/>
              <a:t>TimeTable</a:t>
            </a:r>
            <a:r>
              <a:rPr lang="hu-HU" sz="1500" dirty="0"/>
              <a:t>++</a:t>
            </a:r>
          </a:p>
          <a:p>
            <a:pPr marL="937060" lvl="5" indent="-342900">
              <a:spcBef>
                <a:spcPts val="300"/>
              </a:spcBef>
            </a:pPr>
            <a:r>
              <a:rPr lang="hu-HU" sz="1500" dirty="0"/>
              <a:t>Könnyű használat</a:t>
            </a:r>
          </a:p>
          <a:p>
            <a:pPr marL="917020" lvl="6" indent="-342900">
              <a:spcBef>
                <a:spcPts val="300"/>
              </a:spcBef>
            </a:pPr>
            <a:r>
              <a:rPr lang="hu-HU" sz="1500" dirty="0"/>
              <a:t>Órarend megosztási lehetőségek</a:t>
            </a:r>
          </a:p>
          <a:p>
            <a:pPr marL="917020" lvl="6" indent="-342900">
              <a:spcBef>
                <a:spcPts val="300"/>
              </a:spcBef>
            </a:pPr>
            <a:r>
              <a:rPr lang="hu-HU" sz="1500" dirty="0"/>
              <a:t>Némítás órák alatt</a:t>
            </a:r>
          </a:p>
          <a:p>
            <a:pPr marL="917020" lvl="6" indent="-342900">
              <a:spcBef>
                <a:spcPts val="300"/>
              </a:spcBef>
            </a:pPr>
            <a:r>
              <a:rPr lang="hu-HU" sz="1500" dirty="0"/>
              <a:t>Ingyenesség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sz="1500" dirty="0" err="1"/>
              <a:t>School</a:t>
            </a:r>
            <a:r>
              <a:rPr lang="hu-HU" sz="1500" dirty="0"/>
              <a:t> </a:t>
            </a:r>
            <a:r>
              <a:rPr lang="hu-HU" sz="1500" dirty="0" err="1"/>
              <a:t>Timetable</a:t>
            </a:r>
            <a:endParaRPr lang="hu-HU" sz="1500" dirty="0"/>
          </a:p>
          <a:p>
            <a:pPr lvl="2">
              <a:spcBef>
                <a:spcPts val="300"/>
              </a:spcBef>
            </a:pPr>
            <a:r>
              <a:rPr lang="hu-HU" sz="1500" dirty="0"/>
              <a:t>Színes kódolt osztályok</a:t>
            </a:r>
          </a:p>
          <a:p>
            <a:pPr lvl="2">
              <a:spcBef>
                <a:spcPts val="300"/>
              </a:spcBef>
            </a:pPr>
            <a:r>
              <a:rPr lang="hu-HU" sz="1500" dirty="0"/>
              <a:t>Több hetes órarend</a:t>
            </a:r>
          </a:p>
          <a:p>
            <a:pPr lvl="2">
              <a:spcBef>
                <a:spcPts val="300"/>
              </a:spcBef>
            </a:pPr>
            <a:r>
              <a:rPr lang="hu-HU" sz="1500" dirty="0" err="1"/>
              <a:t>Homescreen</a:t>
            </a:r>
            <a:r>
              <a:rPr lang="hu-HU" sz="1500" dirty="0"/>
              <a:t> </a:t>
            </a:r>
            <a:r>
              <a:rPr lang="hu-HU" sz="1500" dirty="0" err="1"/>
              <a:t>Widget</a:t>
            </a:r>
            <a:r>
              <a:rPr lang="hu-HU" sz="1500" dirty="0"/>
              <a:t> - könnyed láthatóság alkalmazás elindítása nélkül</a:t>
            </a:r>
          </a:p>
          <a:p>
            <a:pPr marL="617020" lvl="5" indent="-342900">
              <a:spcBef>
                <a:spcPts val="1200"/>
              </a:spcBef>
            </a:pPr>
            <a:endParaRPr lang="hu-HU" sz="1500" dirty="0"/>
          </a:p>
          <a:p>
            <a:pPr marL="182880" lvl="2">
              <a:spcBef>
                <a:spcPts val="1200"/>
              </a:spcBef>
            </a:pPr>
            <a:endParaRPr lang="hu-HU" sz="1500" dirty="0"/>
          </a:p>
          <a:p>
            <a:endParaRPr lang="hu-HU" sz="1500" dirty="0"/>
          </a:p>
        </p:txBody>
      </p:sp>
      <p:pic>
        <p:nvPicPr>
          <p:cNvPr id="7" name="Picture 10" descr="Image result for timetable++">
            <a:extLst>
              <a:ext uri="{FF2B5EF4-FFF2-40B4-BE49-F238E27FC236}">
                <a16:creationId xmlns:a16="http://schemas.microsoft.com/office/drawing/2014/main" id="{F3ECAD9F-8EC6-4699-95D1-BA5A860C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591" y="3429000"/>
            <a:ext cx="1669614" cy="166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C69923DF-00DF-45A6-86A0-5AD7FE49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42428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2CF2C9B-5727-4B1C-9BEF-9E7BB40F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E8D297F-5AA5-452D-BA3A-F410FA845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55F217F-C24D-4846-B638-491EF6D27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850" y="3931475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8" descr="Image result for timetable++">
            <a:extLst>
              <a:ext uri="{FF2B5EF4-FFF2-40B4-BE49-F238E27FC236}">
                <a16:creationId xmlns:a16="http://schemas.microsoft.com/office/drawing/2014/main" id="{D628F827-83CA-4F45-88E1-CFBEDD1D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9384" y="4817160"/>
            <a:ext cx="1840529" cy="184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DC897308-AEB6-4FE5-B503-E8B113D796F8}"/>
              </a:ext>
            </a:extLst>
          </p:cNvPr>
          <p:cNvSpPr txBox="1"/>
          <p:nvPr/>
        </p:nvSpPr>
        <p:spPr>
          <a:xfrm>
            <a:off x="393040" y="4940483"/>
            <a:ext cx="4837212" cy="18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83B9"/>
                </a:solidFill>
              </a:rPr>
              <a:t>IOS</a:t>
            </a:r>
            <a:r>
              <a:rPr lang="hu-HU" dirty="0">
                <a:solidFill>
                  <a:srgbClr val="0083B9"/>
                </a:solidFill>
              </a:rPr>
              <a:t>:</a:t>
            </a:r>
          </a:p>
          <a:p>
            <a:pPr marL="560070" lvl="2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Courier New" panose="02070309020205020404" pitchFamily="49" charset="0"/>
              <a:buChar char="o"/>
            </a:pPr>
            <a:r>
              <a:rPr lang="hu-HU" sz="1500" dirty="0" err="1"/>
              <a:t>TimeTable</a:t>
            </a:r>
            <a:r>
              <a:rPr lang="hu-HU" sz="1500" dirty="0"/>
              <a:t> Pro+ (</a:t>
            </a:r>
            <a:r>
              <a:rPr lang="hu-HU" sz="1500" dirty="0" err="1"/>
              <a:t>iPad</a:t>
            </a:r>
            <a:r>
              <a:rPr lang="hu-HU" sz="1500" dirty="0"/>
              <a:t> támogatottság)</a:t>
            </a:r>
          </a:p>
          <a:p>
            <a:pPr marL="560070" lvl="2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Courier New" panose="02070309020205020404" pitchFamily="49" charset="0"/>
              <a:buChar char="o"/>
            </a:pPr>
            <a:r>
              <a:rPr lang="hu-HU" sz="1500" dirty="0" err="1"/>
              <a:t>Class</a:t>
            </a:r>
            <a:r>
              <a:rPr lang="hu-HU" sz="1500" dirty="0"/>
              <a:t> </a:t>
            </a:r>
            <a:r>
              <a:rPr lang="hu-HU" sz="1500" dirty="0" err="1"/>
              <a:t>Timetable</a:t>
            </a:r>
            <a:endParaRPr lang="hu-HU" sz="1500" dirty="0"/>
          </a:p>
          <a:p>
            <a:pPr marL="457200" lvl="6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hu-HU" sz="16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331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2B2CBB-0018-44E9-A36A-E0DECB3A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hu-HU" dirty="0"/>
              <a:t>Részletes feladatleírás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E753B1-DDDA-4EA7-8135-029A24511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0083B9"/>
                </a:solidFill>
              </a:rPr>
              <a:t>Timetable</a:t>
            </a:r>
            <a:r>
              <a:rPr lang="hu-HU" dirty="0">
                <a:solidFill>
                  <a:srgbClr val="0083B9"/>
                </a:solidFill>
              </a:rPr>
              <a:t> ütemezése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Mindenre kiterjedő szervező </a:t>
            </a:r>
            <a:r>
              <a:rPr lang="hu-HU" dirty="0" err="1"/>
              <a:t>plugin</a:t>
            </a:r>
            <a:r>
              <a:rPr lang="hu-HU" dirty="0"/>
              <a:t>	  egy vagy több online esemény ütemezésére szolgál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83B9"/>
                </a:solidFill>
              </a:rPr>
              <a:t>Egyénileg </a:t>
            </a:r>
            <a:r>
              <a:rPr lang="hu-HU" dirty="0" err="1">
                <a:solidFill>
                  <a:srgbClr val="0083B9"/>
                </a:solidFill>
              </a:rPr>
              <a:t>testreszabható</a:t>
            </a:r>
            <a:r>
              <a:rPr lang="hu-HU" dirty="0">
                <a:solidFill>
                  <a:srgbClr val="0083B9"/>
                </a:solidFill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Események megjelenítése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Dátum és idő hozzáadása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Leírás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Speciális elemek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Közelgő események </a:t>
            </a:r>
            <a:r>
              <a:rPr lang="hu-HU" dirty="0" err="1">
                <a:solidFill>
                  <a:srgbClr val="0083B9"/>
                </a:solidFill>
              </a:rPr>
              <a:t>Widget</a:t>
            </a:r>
            <a:r>
              <a:rPr lang="hu-HU" dirty="0" err="1"/>
              <a:t>-ekkel</a:t>
            </a:r>
            <a:r>
              <a:rPr lang="hu-HU" dirty="0"/>
              <a:t> történő megjelenítése	átláthatóság megőrzése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D15CC39B-E010-495B-A0BA-FFA26B8B0434}"/>
              </a:ext>
            </a:extLst>
          </p:cNvPr>
          <p:cNvCxnSpPr>
            <a:cxnSpLocks/>
          </p:cNvCxnSpPr>
          <p:nvPr/>
        </p:nvCxnSpPr>
        <p:spPr>
          <a:xfrm>
            <a:off x="5424256" y="2823100"/>
            <a:ext cx="381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AB5D1EEF-D297-472C-A0AD-3118AD345630}"/>
              </a:ext>
            </a:extLst>
          </p:cNvPr>
          <p:cNvCxnSpPr>
            <a:cxnSpLocks/>
          </p:cNvCxnSpPr>
          <p:nvPr/>
        </p:nvCxnSpPr>
        <p:spPr>
          <a:xfrm>
            <a:off x="8060925" y="5237827"/>
            <a:ext cx="381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1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6410504-6071-4CCC-AE33-1B26CEA9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>
            <a:normAutofit/>
          </a:bodyPr>
          <a:lstStyle/>
          <a:p>
            <a:r>
              <a:rPr lang="hu-HU" dirty="0"/>
              <a:t>Részletes feladatleírás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15274B-77FC-4B10-9799-5C1027EA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5579672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0083B9"/>
                </a:solidFill>
              </a:rPr>
              <a:t>Plugin</a:t>
            </a:r>
            <a:r>
              <a:rPr lang="hu-HU" dirty="0">
                <a:solidFill>
                  <a:srgbClr val="0083B9"/>
                </a:solidFill>
              </a:rPr>
              <a:t> használata különféle típusú események ütemezésére: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hu-HU" dirty="0"/>
              <a:t>Különféle órák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Tanórák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Fesztiválok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Konferenciák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Esettanulmányok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Hivatalos partik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Stb.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17DDA2F-4060-4ADB-963B-99D426884A04}"/>
              </a:ext>
            </a:extLst>
          </p:cNvPr>
          <p:cNvSpPr txBox="1"/>
          <p:nvPr/>
        </p:nvSpPr>
        <p:spPr>
          <a:xfrm>
            <a:off x="6170126" y="2320412"/>
            <a:ext cx="44726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rgbClr val="0083B9"/>
                </a:solidFill>
              </a:rPr>
              <a:t>Plugin</a:t>
            </a:r>
            <a:r>
              <a:rPr lang="hu-HU" sz="2000" dirty="0">
                <a:solidFill>
                  <a:srgbClr val="0083B9"/>
                </a:solidFill>
              </a:rPr>
              <a:t> használata praktikus:</a:t>
            </a:r>
          </a:p>
          <a:p>
            <a:pPr marL="902970" lvl="1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Courier New" panose="02070309020205020404" pitchFamily="49" charset="0"/>
              <a:buChar char="o"/>
            </a:pPr>
            <a:r>
              <a:rPr lang="hu-HU" sz="2000" dirty="0"/>
              <a:t>Háttérkezelés szempontjából</a:t>
            </a:r>
          </a:p>
          <a:p>
            <a:pPr marL="902970" lvl="1" indent="-34290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Courier New" panose="02070309020205020404" pitchFamily="49" charset="0"/>
              <a:buChar char="o"/>
            </a:pPr>
            <a:r>
              <a:rPr lang="hu-HU" sz="2000" dirty="0"/>
              <a:t>Felhasználók számára egyszerű kezelést biztosít</a:t>
            </a:r>
          </a:p>
        </p:txBody>
      </p:sp>
    </p:spTree>
    <p:extLst>
      <p:ext uri="{BB962C8B-B14F-4D97-AF65-F5344CB8AC3E}">
        <p14:creationId xmlns:p14="http://schemas.microsoft.com/office/powerpoint/2010/main" val="30292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E0D5FC9-CFC0-4981-A776-0AE4A10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hu-HU"/>
              <a:t>F</a:t>
            </a:r>
            <a:r>
              <a:rPr lang="hu-HU" b="1"/>
              <a:t>ő</a:t>
            </a:r>
            <a:r>
              <a:rPr lang="hu-HU"/>
              <a:t>bb El</a:t>
            </a:r>
            <a:r>
              <a:rPr lang="hu-HU" b="1"/>
              <a:t>ő</a:t>
            </a:r>
            <a:r>
              <a:rPr lang="hu-HU"/>
              <a:t>nyök</a:t>
            </a:r>
            <a:endParaRPr lang="hu-HU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C7D8B74-AC72-4032-9CA0-491F76461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17113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580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95CEC9-3CAD-4588-BA72-58BBBC2E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100"/>
            <a:ext cx="5268808" cy="35940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Optimalizált         tökéletes áttekinthetőség különböző eszközökön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Manuális ütemterv megjelenítése különböző eszközökön</a:t>
            </a: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8DBC6E11-71E6-4ABB-AFB5-35B09D04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>
            <a:normAutofit/>
          </a:bodyPr>
          <a:lstStyle/>
          <a:p>
            <a:r>
              <a:rPr lang="hu-HU" dirty="0" err="1"/>
              <a:t>Responsive</a:t>
            </a:r>
            <a:r>
              <a:rPr lang="hu-HU" dirty="0"/>
              <a:t> web design</a:t>
            </a:r>
          </a:p>
        </p:txBody>
      </p:sp>
      <p:pic>
        <p:nvPicPr>
          <p:cNvPr id="2052" name="Picture 4" descr="Image result for responsive web design">
            <a:extLst>
              <a:ext uri="{FF2B5EF4-FFF2-40B4-BE49-F238E27FC236}">
                <a16:creationId xmlns:a16="http://schemas.microsoft.com/office/drawing/2014/main" id="{A244A1BD-6A87-4207-B7C6-CA4FBA65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68" y="2158832"/>
            <a:ext cx="6687984" cy="371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795AC3CC-8101-462C-895B-3FC6161EB04F}"/>
              </a:ext>
            </a:extLst>
          </p:cNvPr>
          <p:cNvCxnSpPr>
            <a:cxnSpLocks/>
          </p:cNvCxnSpPr>
          <p:nvPr/>
        </p:nvCxnSpPr>
        <p:spPr>
          <a:xfrm>
            <a:off x="2858609" y="2769833"/>
            <a:ext cx="381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18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339</Words>
  <Application>Microsoft Office PowerPoint</Application>
  <PresentationFormat>Szélesvásznú</PresentationFormat>
  <Paragraphs>86</Paragraphs>
  <Slides>14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3" baseType="lpstr">
      <vt:lpstr>Arial</vt:lpstr>
      <vt:lpstr>Avenir Next LT Pro</vt:lpstr>
      <vt:lpstr>Calibri</vt:lpstr>
      <vt:lpstr>Courier New</vt:lpstr>
      <vt:lpstr>Rockwell</vt:lpstr>
      <vt:lpstr>Rockwell Condensed</vt:lpstr>
      <vt:lpstr>Rockwell Extra Bold</vt:lpstr>
      <vt:lpstr>Wingdings</vt:lpstr>
      <vt:lpstr>Fabetű</vt:lpstr>
      <vt:lpstr>A3++</vt:lpstr>
      <vt:lpstr>Feladatválasztás</vt:lpstr>
      <vt:lpstr>Motiváció</vt:lpstr>
      <vt:lpstr>Cél</vt:lpstr>
      <vt:lpstr>Hasonló szoftverek</vt:lpstr>
      <vt:lpstr>Részletes feladatleírás</vt:lpstr>
      <vt:lpstr>Részletes feladatleírás</vt:lpstr>
      <vt:lpstr>Főbb Előnyök</vt:lpstr>
      <vt:lpstr>Responsive web design</vt:lpstr>
      <vt:lpstr>Praktikus eseményszűrés</vt:lpstr>
      <vt:lpstr>Színvezérlők</vt:lpstr>
      <vt:lpstr>Célközönség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A3++</dc:title>
  <dc:creator>pajor.eszter15@sulid.hu</dc:creator>
  <cp:lastModifiedBy>pajor.eszter15@sulid.hu</cp:lastModifiedBy>
  <cp:revision>4</cp:revision>
  <dcterms:created xsi:type="dcterms:W3CDTF">2020-03-02T20:09:10Z</dcterms:created>
  <dcterms:modified xsi:type="dcterms:W3CDTF">2020-03-02T20:43:21Z</dcterms:modified>
</cp:coreProperties>
</file>