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3BC10-B97E-5801-B2B7-E0F3C5F025B8}" v="4" dt="2020-12-11T13:06:24.500"/>
    <p1510:client id="{5EB78C2F-69D9-1E4D-AE0D-6221FEEF2E07}" v="158" dt="2020-12-09T15:29:25.766"/>
    <p1510:client id="{D8FD4C12-52C0-466B-AD19-E2592100FFC9}" v="588" dt="2020-12-07T21:10:26.330"/>
    <p1510:client id="{EAEDEBB0-7EFD-F797-8AC3-6D4DB70133F0}" v="47" dt="2020-12-08T19:05:49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19D7D0-43E7-4D9E-897A-17F9E2160842}"/>
              </a:ext>
            </a:extLst>
          </p:cNvPr>
          <p:cNvSpPr txBox="1"/>
          <p:nvPr/>
        </p:nvSpPr>
        <p:spPr>
          <a:xfrm>
            <a:off x="2452804" y="146825"/>
            <a:ext cx="1823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BPMN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96142-CAF2-4094-B548-361E6C6C53EF}"/>
              </a:ext>
            </a:extLst>
          </p:cNvPr>
          <p:cNvSpPr txBox="1"/>
          <p:nvPr/>
        </p:nvSpPr>
        <p:spPr>
          <a:xfrm>
            <a:off x="8925854" y="146126"/>
            <a:ext cx="1823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8580E2-B7C2-429D-8AFB-162CC893FBE8}"/>
              </a:ext>
            </a:extLst>
          </p:cNvPr>
          <p:cNvSpPr txBox="1"/>
          <p:nvPr/>
        </p:nvSpPr>
        <p:spPr>
          <a:xfrm>
            <a:off x="7491297" y="476250"/>
            <a:ext cx="468792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Receive car reallocation claim</a:t>
            </a:r>
            <a:r>
              <a:rPr lang="en-US" dirty="0"/>
              <a:t>. </a:t>
            </a:r>
            <a:r>
              <a:rPr lang="en-US" b="1" i="1" dirty="0">
                <a:solidFill>
                  <a:srgbClr val="7030A0"/>
                </a:solidFill>
              </a:rPr>
              <a:t>Agent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b="1" dirty="0">
                <a:solidFill>
                  <a:srgbClr val="00B0F0"/>
                </a:solidFill>
              </a:rPr>
              <a:t>Examine the reason for reallocation</a:t>
            </a:r>
            <a:r>
              <a:rPr lang="en-US" dirty="0"/>
              <a:t>. If </a:t>
            </a:r>
            <a:r>
              <a:rPr lang="en-US" i="1" dirty="0">
                <a:solidFill>
                  <a:srgbClr val="FFC000"/>
                </a:solidFill>
              </a:rPr>
              <a:t>Reason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u="sng" dirty="0">
                <a:solidFill>
                  <a:srgbClr val="002060"/>
                </a:solidFill>
              </a:rPr>
              <a:t>contract is up</a:t>
            </a:r>
            <a:r>
              <a:rPr lang="en-US" dirty="0"/>
              <a:t> then </a:t>
            </a:r>
            <a:r>
              <a:rPr lang="en-US" b="1" i="1" dirty="0">
                <a:solidFill>
                  <a:srgbClr val="7030A0"/>
                </a:solidFill>
                <a:ea typeface="+mn-lt"/>
                <a:cs typeface="+mn-lt"/>
              </a:rPr>
              <a:t>Agent </a:t>
            </a:r>
            <a:r>
              <a:rPr lang="en-US" b="1" dirty="0">
                <a:solidFill>
                  <a:srgbClr val="00B0F0"/>
                </a:solidFill>
              </a:rPr>
              <a:t>Cancel due to the contract being up</a:t>
            </a:r>
            <a:r>
              <a:rPr lang="en-US" dirty="0"/>
              <a:t>. If </a:t>
            </a:r>
            <a:r>
              <a:rPr lang="en-US" i="1" dirty="0">
                <a:solidFill>
                  <a:srgbClr val="FFC000"/>
                </a:solidFill>
              </a:rPr>
              <a:t>Reason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u="sng" dirty="0">
                <a:solidFill>
                  <a:srgbClr val="002060"/>
                </a:solidFill>
              </a:rPr>
              <a:t>car was in an accident</a:t>
            </a:r>
            <a:r>
              <a:rPr lang="en-US" dirty="0"/>
              <a:t> then </a:t>
            </a:r>
            <a:r>
              <a:rPr lang="en-US" b="1" i="1" dirty="0">
                <a:solidFill>
                  <a:srgbClr val="7030A0"/>
                </a:solidFill>
                <a:ea typeface="+mn-lt"/>
                <a:cs typeface="+mn-lt"/>
              </a:rPr>
              <a:t>Agent</a:t>
            </a:r>
            <a:r>
              <a:rPr lang="en-US" dirty="0"/>
              <a:t> </a:t>
            </a:r>
            <a:r>
              <a:rPr lang="en-US" b="1" dirty="0">
                <a:solidFill>
                  <a:srgbClr val="00B0F0"/>
                </a:solidFill>
              </a:rPr>
              <a:t>cancel due to accident</a:t>
            </a:r>
            <a:r>
              <a:rPr lang="en-US" dirty="0"/>
              <a:t>. If </a:t>
            </a:r>
            <a:r>
              <a:rPr lang="en-US" i="1" dirty="0">
                <a:solidFill>
                  <a:srgbClr val="FFC000"/>
                </a:solidFill>
              </a:rPr>
              <a:t>Reason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u="sng" dirty="0">
                <a:solidFill>
                  <a:srgbClr val="002060"/>
                </a:solidFill>
              </a:rPr>
              <a:t>decision by company</a:t>
            </a:r>
            <a:r>
              <a:rPr lang="en-US" dirty="0"/>
              <a:t> then </a:t>
            </a:r>
            <a:r>
              <a:rPr lang="en-US" b="1" i="1" dirty="0">
                <a:solidFill>
                  <a:srgbClr val="7030A0"/>
                </a:solidFill>
                <a:ea typeface="+mn-lt"/>
                <a:cs typeface="+mn-lt"/>
              </a:rPr>
              <a:t>Agent</a:t>
            </a:r>
            <a:r>
              <a:rPr lang="en-US" dirty="0"/>
              <a:t> </a:t>
            </a:r>
            <a:r>
              <a:rPr lang="en-US" b="1" dirty="0">
                <a:solidFill>
                  <a:srgbClr val="00B0F0"/>
                </a:solidFill>
              </a:rPr>
              <a:t>Cancel because of company's decision</a:t>
            </a:r>
            <a:r>
              <a:rPr lang="en-US" dirty="0"/>
              <a:t>. If </a:t>
            </a:r>
            <a:r>
              <a:rPr lang="en-US" i="1" dirty="0">
                <a:solidFill>
                  <a:srgbClr val="FFC000"/>
                </a:solidFill>
              </a:rPr>
              <a:t>Is a new car is needed</a:t>
            </a:r>
            <a:r>
              <a:rPr lang="en-US" dirty="0"/>
              <a:t> is </a:t>
            </a:r>
            <a:r>
              <a:rPr lang="en-US" u="sng" dirty="0">
                <a:solidFill>
                  <a:srgbClr val="002060"/>
                </a:solidFill>
              </a:rPr>
              <a:t>yes</a:t>
            </a:r>
            <a:r>
              <a:rPr lang="en-US" dirty="0"/>
              <a:t> then </a:t>
            </a:r>
            <a:r>
              <a:rPr lang="en-US" b="1" i="1" dirty="0">
                <a:solidFill>
                  <a:srgbClr val="7030A0"/>
                </a:solidFill>
                <a:ea typeface="+mn-lt"/>
                <a:cs typeface="+mn-lt"/>
              </a:rPr>
              <a:t>Agent </a:t>
            </a:r>
            <a:r>
              <a:rPr lang="en-US" b="1" dirty="0">
                <a:solidFill>
                  <a:srgbClr val="00B0F0"/>
                </a:solidFill>
              </a:rPr>
              <a:t>Allocate a new car</a:t>
            </a:r>
            <a:r>
              <a:rPr lang="en-US" dirty="0"/>
              <a:t>. If </a:t>
            </a:r>
            <a:r>
              <a:rPr lang="en-US" i="1" dirty="0">
                <a:solidFill>
                  <a:srgbClr val="FFC000"/>
                </a:solidFill>
              </a:rPr>
              <a:t>Is a new car is needed</a:t>
            </a:r>
            <a:r>
              <a:rPr lang="en-US" dirty="0"/>
              <a:t> is </a:t>
            </a:r>
            <a:r>
              <a:rPr lang="en-US" u="sng" dirty="0">
                <a:solidFill>
                  <a:srgbClr val="002060"/>
                </a:solidFill>
              </a:rPr>
              <a:t>no</a:t>
            </a:r>
            <a:r>
              <a:rPr lang="en-US" dirty="0"/>
              <a:t> then </a:t>
            </a:r>
            <a:r>
              <a:rPr lang="en-US" dirty="0">
                <a:solidFill>
                  <a:srgbClr val="FF0000"/>
                </a:solidFill>
              </a:rPr>
              <a:t>End event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292C76B-309E-461B-8E03-1A845DB6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" y="897350"/>
            <a:ext cx="6189516" cy="192490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CD85DB-0D6C-4ADB-9ADC-56FE9043C1BC}"/>
              </a:ext>
            </a:extLst>
          </p:cNvPr>
          <p:cNvSpPr/>
          <p:nvPr/>
        </p:nvSpPr>
        <p:spPr>
          <a:xfrm>
            <a:off x="6158549" y="1588743"/>
            <a:ext cx="13335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Convert</a:t>
            </a:r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C1F13B0-229E-4B4A-982A-7368CE57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117695"/>
            <a:ext cx="7621857" cy="2220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C95E5-0705-43BC-A9CD-0E04FBD53082}"/>
              </a:ext>
            </a:extLst>
          </p:cNvPr>
          <p:cNvSpPr txBox="1"/>
          <p:nvPr/>
        </p:nvSpPr>
        <p:spPr>
          <a:xfrm>
            <a:off x="87351" y="3116766"/>
            <a:ext cx="17581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Arial Black"/>
              </a:rPr>
              <a:t>Concept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18259-FD63-4400-BE3C-8259BC8E8C20}"/>
              </a:ext>
            </a:extLst>
          </p:cNvPr>
          <p:cNvSpPr txBox="1"/>
          <p:nvPr/>
        </p:nvSpPr>
        <p:spPr>
          <a:xfrm>
            <a:off x="88513" y="60635"/>
            <a:ext cx="16838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Arial Black"/>
              </a:rPr>
              <a:t>Example</a:t>
            </a:r>
          </a:p>
        </p:txBody>
      </p:sp>
      <p:pic>
        <p:nvPicPr>
          <p:cNvPr id="13" name="Picture 13" descr="Diagram&#10;&#10;Description automatically generated">
            <a:extLst>
              <a:ext uri="{FF2B5EF4-FFF2-40B4-BE49-F238E27FC236}">
                <a16:creationId xmlns:a16="http://schemas.microsoft.com/office/drawing/2014/main" id="{93C4586E-1C5F-40E9-8061-15F412E93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939" y="5486076"/>
            <a:ext cx="6822687" cy="13034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503985-67B9-4E73-8BFB-5587DF39C704}"/>
              </a:ext>
            </a:extLst>
          </p:cNvPr>
          <p:cNvSpPr/>
          <p:nvPr/>
        </p:nvSpPr>
        <p:spPr>
          <a:xfrm>
            <a:off x="232" y="3049626"/>
            <a:ext cx="12182242" cy="32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175</cp:revision>
  <dcterms:created xsi:type="dcterms:W3CDTF">2020-12-07T20:08:49Z</dcterms:created>
  <dcterms:modified xsi:type="dcterms:W3CDTF">2020-12-11T13:07:06Z</dcterms:modified>
</cp:coreProperties>
</file>