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5"/>
    <p:restoredTop sz="94828"/>
  </p:normalViewPr>
  <p:slideViewPr>
    <p:cSldViewPr snapToGrid="0" snapToObjects="1">
      <p:cViewPr varScale="1">
        <p:scale>
          <a:sx n="150" d="100"/>
          <a:sy n="150" d="100"/>
        </p:scale>
        <p:origin x="192" y="232"/>
      </p:cViewPr>
      <p:guideLst>
        <p:guide orient="horz" pos="35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12B0-8629-C443-ACCC-F89EA2C3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1858B-0A35-0846-BBE8-71E2BABF5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2C18-061C-FF45-A1A2-0C1F562B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1769-BFD4-CE4D-BE26-6EC28DF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653A-4422-BC4B-9BB4-6BAD0FDD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0B76-6916-9B4C-A22C-3AE8C204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CE26B-5E2E-9747-AEFA-0C831DD48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4AB2-4319-6E4D-B431-54EEAC9A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2855-4BB9-2A41-866E-0693D349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E940-65BC-F24C-AEA1-DDA1AC86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06BE-0036-F04D-B23F-29E0B0818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D1CE1-5518-BD4B-8E48-04455DD2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B789-EBCF-0F4D-B7F7-55DCA297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D408-6AF1-E248-BA18-DCF3A5CD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C9CA-B25A-F54A-A042-6270E7F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15F-1104-D44D-BC76-EE1BA12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78A-3FCF-684C-8734-69BF7069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9FC1-6A66-2345-A86C-8EB0662F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E617-142A-F243-BC53-E5BE2DD7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E19D-561F-5C42-8282-5BD9659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A61C-B1DF-294C-B400-81A9A9C9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4BFB-7789-4745-B8A5-5D32DA3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D20A-F50D-6C4D-AB0F-65F562B2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8409-6CB2-C34A-9A34-EA17CA80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A8E3-4770-7343-8298-AE46F96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DE9B-64CD-5C43-A3A8-969D0AC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6F8-4046-0841-818C-0ADDB65D6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A593-F894-3946-9274-5AFD4B55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B273-5C1E-2447-A1A4-E728FF2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273A-EC05-5F4B-9AAB-0168A400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28BF4-54C9-E644-B45B-45AC9757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0A00-6F10-4C4F-BBC1-4086B0D0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53FC-ACF6-0C4C-8A29-AD4BEBB6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8142-2B69-144C-A430-02C1AF4D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29280-E438-0945-9271-3FC51A343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BA682-51D2-A842-B1BE-F95D54289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67315-3596-A94E-B232-0DFD2DB7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5579-B2CD-2744-87BC-A602C3F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E03A-628B-9444-BD34-2D1D4DED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CA25-8CED-0244-8291-49C4C377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6BF24-9AC8-4242-BE51-182EBA7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28EE0-0457-F840-982D-CCA430E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2D1E-7FD5-5E4B-8504-42FA568E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B4F8-FD1F-4840-903C-2B0A66E3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307EC-2C67-F640-AE94-5619705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AFA1-CF13-F14B-98D9-39A72C0E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919-15CB-0E4E-A568-B4B8A560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8568-DC1D-7941-8017-D207A5DB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4AA6B-0D90-5A46-AD6F-8A319893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ACFB-06AC-F346-B283-B061120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F842-3DEA-4549-8D5F-A49AEF19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E6F55-D37E-2E45-8EC1-07231965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ACC7-A968-9D42-A171-73C5B10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B2D77-423D-774C-B8F2-84DB899F0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C315-A0EE-814B-BB43-C616FFBE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22BAC-0013-D24D-B058-B1307AC0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2787-09BF-3A4F-A680-B2227AF9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D4A10-336A-7341-A81E-905DBF07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AB036-1A9D-0342-B835-43B863C4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D5B5-22D3-1842-90BC-AF074010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3D2F-5BF8-6346-A341-39F6E08F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901A-C67F-F44D-A27D-692B080C16F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884-A5B3-3A4B-99CB-4E7FAAF03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F6CC-4B10-BF48-A6C4-EB64063B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14DE-F62D-9F4E-8B19-A8E8E76580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F343E-B823-CA4D-B2BC-EF2DF0A918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hemspell.nlm.nih.gov/spel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pen.fda.gov/apis/drug/label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8949D-395C-4D41-9E02-81AD7FFF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37" y="586755"/>
            <a:ext cx="11913729" cy="64633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harlemagne Std" pitchFamily="82" charset="77"/>
                <a:ea typeface="Ayuthaya" pitchFamily="2" charset="-34"/>
                <a:cs typeface="Ayuthaya" pitchFamily="2" charset="-34"/>
              </a:rPr>
              <a:t>Group Project 1 – Team Baratheon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E41B20-2230-4042-8F5A-BB3CAD5E20DF}"/>
              </a:ext>
            </a:extLst>
          </p:cNvPr>
          <p:cNvGrpSpPr/>
          <p:nvPr/>
        </p:nvGrpSpPr>
        <p:grpSpPr>
          <a:xfrm>
            <a:off x="-795" y="4896874"/>
            <a:ext cx="12192795" cy="1314995"/>
            <a:chOff x="-795" y="4981544"/>
            <a:chExt cx="12192795" cy="13149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B717A-A007-3148-902C-31D091BF07DF}"/>
                </a:ext>
              </a:extLst>
            </p:cNvPr>
            <p:cNvSpPr/>
            <p:nvPr/>
          </p:nvSpPr>
          <p:spPr>
            <a:xfrm>
              <a:off x="-795" y="4981544"/>
              <a:ext cx="12192795" cy="1314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95EC1D-45FA-0A42-8450-BB965338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4" y="5139288"/>
              <a:ext cx="2638697" cy="99950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E5A6CE-A620-F340-8A03-ABBA7932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153" y="5139287"/>
              <a:ext cx="1439868" cy="9995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4AF9CA-33F3-3D44-B1AF-52759B68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884" y="5025083"/>
              <a:ext cx="3572113" cy="12279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FCA37F-C2EC-2D46-BDCE-293BCC473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708" y="5302139"/>
              <a:ext cx="2658533" cy="67380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637E52-3FA7-8F4A-8F0C-47563EFD68F5}"/>
              </a:ext>
            </a:extLst>
          </p:cNvPr>
          <p:cNvSpPr/>
          <p:nvPr/>
        </p:nvSpPr>
        <p:spPr>
          <a:xfrm>
            <a:off x="355201" y="1553681"/>
            <a:ext cx="11480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harlemagne Std" pitchFamily="82" charset="77"/>
              </a:rPr>
              <a:t>Project Description </a:t>
            </a:r>
          </a:p>
          <a:p>
            <a:pPr algn="ctr"/>
            <a:r>
              <a:rPr lang="en-US" sz="1400" dirty="0">
                <a:latin typeface="Charlemagne Std" pitchFamily="82" charset="77"/>
              </a:rPr>
              <a:t>A virtual medicine cabinet to manage your prescription and over-the-counter medications</a:t>
            </a:r>
          </a:p>
          <a:p>
            <a:pPr algn="ctr"/>
            <a:endParaRPr lang="en-US" sz="1400" dirty="0">
              <a:latin typeface="Charlemagne Std" pitchFamily="82" charset="77"/>
            </a:endParaRPr>
          </a:p>
          <a:p>
            <a:pPr algn="ctr"/>
            <a:r>
              <a:rPr lang="en-US" sz="2000" b="1" dirty="0">
                <a:latin typeface="Charlemagne Std" pitchFamily="82" charset="77"/>
              </a:rPr>
              <a:t>Project members</a:t>
            </a:r>
          </a:p>
          <a:p>
            <a:pPr algn="ctr"/>
            <a:r>
              <a:rPr lang="en-US" sz="1400" dirty="0">
                <a:latin typeface="Charlemagne Std" pitchFamily="82" charset="77"/>
              </a:rPr>
              <a:t>Andraya smith, Andrew esquivel, katie Robertson, mike castillo</a:t>
            </a:r>
          </a:p>
          <a:p>
            <a:pPr algn="ctr"/>
            <a:endParaRPr lang="en-US" sz="1400" dirty="0">
              <a:latin typeface="Charlemagne Std" pitchFamily="82" charset="77"/>
            </a:endParaRPr>
          </a:p>
          <a:p>
            <a:pPr lvl="0" algn="ctr"/>
            <a:r>
              <a:rPr lang="en-US" sz="2000" b="1" dirty="0">
                <a:solidFill>
                  <a:prstClr val="black"/>
                </a:solidFill>
                <a:latin typeface="Charlemagne Std" pitchFamily="82" charset="77"/>
              </a:rPr>
              <a:t>Project Application programming interfaces (apis)</a:t>
            </a:r>
            <a:endParaRPr lang="en-US" sz="2000" dirty="0">
              <a:latin typeface="Charlemagne Std" pitchFamily="8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71B56-7C91-5F4B-AFF2-0876667EECF5}"/>
              </a:ext>
            </a:extLst>
          </p:cNvPr>
          <p:cNvGrpSpPr/>
          <p:nvPr/>
        </p:nvGrpSpPr>
        <p:grpSpPr>
          <a:xfrm>
            <a:off x="3385574" y="3313283"/>
            <a:ext cx="5420056" cy="1022243"/>
            <a:chOff x="3385574" y="3542031"/>
            <a:chExt cx="5420056" cy="102224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FB1C47-73FF-1946-AB32-7EA2E0178AC8}"/>
                </a:ext>
              </a:extLst>
            </p:cNvPr>
            <p:cNvSpPr/>
            <p:nvPr/>
          </p:nvSpPr>
          <p:spPr>
            <a:xfrm>
              <a:off x="3385574" y="3542031"/>
              <a:ext cx="5420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harlemagne Std" pitchFamily="82" charset="77"/>
                </a:rPr>
                <a:t>Openfda drug labeling api</a:t>
              </a:r>
            </a:p>
            <a:p>
              <a:pPr algn="ctr"/>
              <a:r>
                <a:rPr lang="en-US" sz="1400" dirty="0">
                  <a:latin typeface="Charlemagne Std" pitchFamily="82" charset="77"/>
                  <a:hlinkClick r:id="rId6"/>
                </a:rPr>
                <a:t>http://open.fda.gov/apis/drug/label/</a:t>
              </a:r>
              <a:endParaRPr lang="en-US" sz="1400" dirty="0">
                <a:latin typeface="Charlemagne Std" pitchFamily="82" charset="7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ACE0C5-EFD0-9448-B5ED-755E617C55F0}"/>
                </a:ext>
              </a:extLst>
            </p:cNvPr>
            <p:cNvSpPr/>
            <p:nvPr/>
          </p:nvSpPr>
          <p:spPr>
            <a:xfrm>
              <a:off x="3385574" y="4041054"/>
              <a:ext cx="5420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harlemagne Std" pitchFamily="82" charset="77"/>
                </a:rPr>
                <a:t>NLM chemspell web service</a:t>
              </a:r>
            </a:p>
            <a:p>
              <a:pPr algn="ctr"/>
              <a:r>
                <a:rPr lang="en-US" sz="1400" dirty="0">
                  <a:latin typeface="Charlemagne Std" pitchFamily="82" charset="77"/>
                  <a:hlinkClick r:id="rId7"/>
                </a:rPr>
                <a:t>https://chemspell.nlm.nih.gov/spell/</a:t>
              </a:r>
              <a:endParaRPr lang="en-US" sz="1400" dirty="0">
                <a:latin typeface="Charlemagne Std" pitchFamily="8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0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Calibri Light</vt:lpstr>
      <vt:lpstr>Charlemagne Std</vt:lpstr>
      <vt:lpstr>Office Theme</vt:lpstr>
      <vt:lpstr>Group Project 1 – Team Baratheon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DJ Mike .</dc:creator>
  <cp:lastModifiedBy>DJ Mike .</cp:lastModifiedBy>
  <cp:revision>34</cp:revision>
  <dcterms:created xsi:type="dcterms:W3CDTF">2019-02-09T18:46:15Z</dcterms:created>
  <dcterms:modified xsi:type="dcterms:W3CDTF">2019-02-11T22:39:38Z</dcterms:modified>
</cp:coreProperties>
</file>