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/>
    <p:restoredTop sz="96751"/>
  </p:normalViewPr>
  <p:slideViewPr>
    <p:cSldViewPr snapToGrid="0" snapToObjects="1">
      <p:cViewPr varScale="1">
        <p:scale>
          <a:sx n="161" d="100"/>
          <a:sy n="161" d="100"/>
        </p:scale>
        <p:origin x="2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751B-983B-1E4A-9D4F-A7AAD439F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80120-F269-E14D-97EC-2DD261CFC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403F4-8322-C047-AB6F-E33BF348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959E-F5F2-C74B-AEFE-5E76A50EDA54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F5C77-D039-974D-8D33-A5A2D3AA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B48F-00B6-E743-BCD4-AC4585DD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8F8E-CFB3-6E4D-B0C8-7532490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5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843A-3C23-FB43-9699-9FBA2FFB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C05CB-ED34-5C4E-9AF0-B8E78AB23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24B6-CE4A-3D45-892F-B5ACCB12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959E-F5F2-C74B-AEFE-5E76A50EDA54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A1D5-CD81-EA47-A143-D8417BED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CCB5A-E2A2-D04B-AA42-D416F567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8F8E-CFB3-6E4D-B0C8-7532490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2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A6F61-A7B8-4A47-A346-2EB70B57D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A73F0-89BA-9741-8113-F5999190B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C94E5-0503-F94D-900D-D68DD316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959E-F5F2-C74B-AEFE-5E76A50EDA54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67960-0DC4-2047-AD39-A2158A12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F9E9E-A4D4-564E-A44A-10F0CD48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8F8E-CFB3-6E4D-B0C8-7532490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4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5215-B8DD-AE41-82FE-2A82AE2B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4075-573F-8C4D-91F2-4DF6331E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34A1F-13D6-C444-98D7-1E271CCE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959E-F5F2-C74B-AEFE-5E76A50EDA54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5EED0-DF4B-E34C-8E1A-65185AC5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4262-1E7A-EF48-9303-632A4CD8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8F8E-CFB3-6E4D-B0C8-7532490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2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76C5-11D7-934F-9A61-1CE32F67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B1F09-7CBF-3845-9982-8CA2351C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94A77-1594-7A4D-8589-1BE7A0DD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959E-F5F2-C74B-AEFE-5E76A50EDA54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61C4-FEE3-5A40-83B4-EE972B69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7F6ED-6F4A-534C-A6B5-8D85FA5E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8F8E-CFB3-6E4D-B0C8-7532490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5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3468-A18D-D34A-8EF6-31A6FD5F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5C881-5E55-FC40-B335-A922D8FB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F85EC-26B5-E34A-B84D-D10BCCF00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F9DBE-2D3E-B34C-AE8B-A311945D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959E-F5F2-C74B-AEFE-5E76A50EDA54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C6E4D-F171-7B49-89C7-8E11B10B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0047-EC9F-4F49-8473-E0A9B29A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8F8E-CFB3-6E4D-B0C8-7532490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4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CED5-4715-2940-93C5-F6C0CBB6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247B6-DFBB-2F4D-A69E-6237CA643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48CF4-D36B-C142-9035-83B121064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5C1D7-7B06-5942-B376-E4FA7B2FA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604B0-E618-DC43-8B70-641FB5C7E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DEE4B-B015-1B43-A23F-D468323F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959E-F5F2-C74B-AEFE-5E76A50EDA54}" type="datetimeFigureOut">
              <a:rPr lang="en-US" smtClean="0"/>
              <a:t>2/2/19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BFB8F-B7A4-594E-BBDF-BFEE4FC0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1BA1A-B342-7E4B-869A-E871172D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8F8E-CFB3-6E4D-B0C8-7532490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5DCA-1347-E544-A107-A778A30C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22A37-2BE4-7549-A820-FABEA60B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959E-F5F2-C74B-AEFE-5E76A50EDA54}" type="datetimeFigureOut">
              <a:rPr lang="en-US" smtClean="0"/>
              <a:t>2/2/19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6EEDC-AE5B-EF42-98A8-58CE6F1A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D143F-89B9-C848-BECC-47556800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8F8E-CFB3-6E4D-B0C8-7532490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2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21213-95A9-074B-95FE-B44F30C9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959E-F5F2-C74B-AEFE-5E76A50EDA54}" type="datetimeFigureOut">
              <a:rPr lang="en-US" smtClean="0"/>
              <a:t>2/2/19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F69C7-6C04-C445-9B04-99E24CF0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82B6F-D344-AA42-B873-70D1CD5D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8F8E-CFB3-6E4D-B0C8-7532490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4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B081-7C1F-D54A-A6E2-844E6535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A50E-87A1-5F40-8B75-2E1EF2BAF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32F75-3E55-FC4C-9B50-3D0E3387E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70127-3F08-7F4F-8A4E-03EE838F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959E-F5F2-C74B-AEFE-5E76A50EDA54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D13C8-F181-B241-98B7-4D06D403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FF126-3209-FF41-AEBA-9BD5AE1B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8F8E-CFB3-6E4D-B0C8-7532490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1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CE08-1CB6-D041-8739-4F2B2A12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7D036-4909-2644-8BAA-199E3AB07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DBAE7-60E4-214E-840D-31EB7BF85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2D3D-E9B5-7C46-AB4F-8234A157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959E-F5F2-C74B-AEFE-5E76A50EDA54}" type="datetimeFigureOut">
              <a:rPr lang="en-US" smtClean="0"/>
              <a:t>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16B7B-D78E-4541-BE4D-B7038F97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E8F4B-6C78-F04B-AD27-2D8E368B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78F8E-CFB3-6E4D-B0C8-7532490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7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EF760-9B34-B64D-95DA-CF9CFDF4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05F58-9FEA-5F40-8E1B-96CCAA38F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DF08B-BDBC-7340-9DF9-45436B4DC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959E-F5F2-C74B-AEFE-5E76A50EDA54}" type="datetimeFigureOut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85027-73B1-C346-AED6-5F44E071A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8C9E3-12F1-9C4E-ACF0-57CE2458F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78F8E-CFB3-6E4D-B0C8-75324907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2DB62B-8B98-174B-ABF2-C42BAB2CA4BA}"/>
              </a:ext>
            </a:extLst>
          </p:cNvPr>
          <p:cNvSpPr/>
          <p:nvPr/>
        </p:nvSpPr>
        <p:spPr>
          <a:xfrm>
            <a:off x="6884563" y="273065"/>
            <a:ext cx="4046537" cy="6203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DDD0E-498B-9C4C-9881-45B1082CE3A1}"/>
              </a:ext>
            </a:extLst>
          </p:cNvPr>
          <p:cNvSpPr/>
          <p:nvPr/>
        </p:nvSpPr>
        <p:spPr>
          <a:xfrm>
            <a:off x="1125625" y="273064"/>
            <a:ext cx="5205584" cy="6203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1D1CA-E31D-1E44-860A-093C300AD10F}"/>
              </a:ext>
            </a:extLst>
          </p:cNvPr>
          <p:cNvSpPr txBox="1"/>
          <p:nvPr/>
        </p:nvSpPr>
        <p:spPr>
          <a:xfrm>
            <a:off x="1203177" y="437664"/>
            <a:ext cx="3905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Enter medication (</a:t>
            </a:r>
            <a:r>
              <a:rPr lang="en-US" dirty="0">
                <a:highlight>
                  <a:srgbClr val="FFFF00"/>
                </a:highlight>
              </a:rPr>
              <a:t>#3 </a:t>
            </a:r>
            <a:r>
              <a:rPr lang="en-US" dirty="0" err="1">
                <a:highlight>
                  <a:srgbClr val="FFFF00"/>
                </a:highlight>
              </a:rPr>
              <a:t>api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spellchecker)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D75D1-12AE-EF45-B8AF-755BD99B04DE}"/>
              </a:ext>
            </a:extLst>
          </p:cNvPr>
          <p:cNvSpPr txBox="1"/>
          <p:nvPr/>
        </p:nvSpPr>
        <p:spPr>
          <a:xfrm>
            <a:off x="1456838" y="3020809"/>
            <a:ext cx="380588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 side top side effects</a:t>
            </a:r>
          </a:p>
          <a:p>
            <a:r>
              <a:rPr lang="en-US" dirty="0"/>
              <a:t>Side effect 1</a:t>
            </a:r>
          </a:p>
          <a:p>
            <a:r>
              <a:rPr lang="en-US" dirty="0"/>
              <a:t>Side effect 2</a:t>
            </a:r>
          </a:p>
          <a:p>
            <a:r>
              <a:rPr lang="en-US" dirty="0"/>
              <a:t>Side effect 3</a:t>
            </a:r>
          </a:p>
          <a:p>
            <a:r>
              <a:rPr lang="en-US" dirty="0"/>
              <a:t>Side effect 4 </a:t>
            </a:r>
          </a:p>
          <a:p>
            <a:r>
              <a:rPr lang="en-US" dirty="0"/>
              <a:t>Side effect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CCC4E-F851-4C4B-BF85-1046C8687627}"/>
              </a:ext>
            </a:extLst>
          </p:cNvPr>
          <p:cNvSpPr txBox="1"/>
          <p:nvPr/>
        </p:nvSpPr>
        <p:spPr>
          <a:xfrm>
            <a:off x="7028003" y="645039"/>
            <a:ext cx="19833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“medicine cabinet”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4A77A-79A5-9F4B-9F7C-A9D33E71817E}"/>
              </a:ext>
            </a:extLst>
          </p:cNvPr>
          <p:cNvSpPr txBox="1"/>
          <p:nvPr/>
        </p:nvSpPr>
        <p:spPr>
          <a:xfrm>
            <a:off x="1439896" y="993871"/>
            <a:ext cx="38058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Price </a:t>
            </a:r>
            <a:r>
              <a:rPr lang="en-US" dirty="0">
                <a:highlight>
                  <a:srgbClr val="FFFF00"/>
                </a:highlight>
              </a:rPr>
              <a:t>(#1 </a:t>
            </a:r>
            <a:r>
              <a:rPr lang="en-US" dirty="0" err="1">
                <a:highlight>
                  <a:srgbClr val="FFFF00"/>
                </a:highlight>
              </a:rPr>
              <a:t>api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655F5-FF92-C441-AC6B-D37C5FB9B11A}"/>
              </a:ext>
            </a:extLst>
          </p:cNvPr>
          <p:cNvSpPr txBox="1"/>
          <p:nvPr/>
        </p:nvSpPr>
        <p:spPr>
          <a:xfrm>
            <a:off x="1456837" y="1596245"/>
            <a:ext cx="380588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 top conditions </a:t>
            </a:r>
            <a:r>
              <a:rPr lang="en-US" dirty="0">
                <a:highlight>
                  <a:srgbClr val="FFFF00"/>
                </a:highlight>
              </a:rPr>
              <a:t>(#2 </a:t>
            </a:r>
            <a:r>
              <a:rPr lang="en-US" dirty="0" err="1">
                <a:highlight>
                  <a:srgbClr val="FFFF00"/>
                </a:highlight>
              </a:rPr>
              <a:t>api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Diabetes</a:t>
            </a:r>
          </a:p>
          <a:p>
            <a:pPr marL="342900" indent="-342900">
              <a:buAutoNum type="arabicPeriod"/>
            </a:pPr>
            <a:r>
              <a:rPr lang="en-US" dirty="0" err="1"/>
              <a:t>Sickeness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mailaise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DE6FA-6C21-054F-B691-44150DED1702}"/>
              </a:ext>
            </a:extLst>
          </p:cNvPr>
          <p:cNvSpPr txBox="1"/>
          <p:nvPr/>
        </p:nvSpPr>
        <p:spPr>
          <a:xfrm>
            <a:off x="7057557" y="1245372"/>
            <a:ext cx="2235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[X] Medication 1</a:t>
            </a:r>
          </a:p>
          <a:p>
            <a:r>
              <a:rPr lang="en-US" dirty="0"/>
              <a:t>[X] Mediation 2</a:t>
            </a:r>
          </a:p>
          <a:p>
            <a:r>
              <a:rPr lang="en-US" dirty="0"/>
              <a:t>[X] Medication 3</a:t>
            </a:r>
          </a:p>
          <a:p>
            <a:r>
              <a:rPr lang="en-US" dirty="0"/>
              <a:t>[X] </a:t>
            </a:r>
            <a:r>
              <a:rPr lang="en-US" dirty="0" err="1"/>
              <a:t>Medciation</a:t>
            </a:r>
            <a:r>
              <a:rPr lang="en-US" dirty="0"/>
              <a:t>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AA661-20B8-4F40-90A9-4D1F7C2992CE}"/>
              </a:ext>
            </a:extLst>
          </p:cNvPr>
          <p:cNvSpPr txBox="1"/>
          <p:nvPr/>
        </p:nvSpPr>
        <p:spPr>
          <a:xfrm>
            <a:off x="1456837" y="4971604"/>
            <a:ext cx="1168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Usage info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017319-74C4-5246-BADE-921D1A5923CF}"/>
              </a:ext>
            </a:extLst>
          </p:cNvPr>
          <p:cNvSpPr txBox="1"/>
          <p:nvPr/>
        </p:nvSpPr>
        <p:spPr>
          <a:xfrm>
            <a:off x="1439896" y="5441494"/>
            <a:ext cx="2235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Dosage?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285C2D-828E-8045-8E27-EEC98B997038}"/>
              </a:ext>
            </a:extLst>
          </p:cNvPr>
          <p:cNvCxnSpPr>
            <a:cxnSpLocks/>
          </p:cNvCxnSpPr>
          <p:nvPr/>
        </p:nvCxnSpPr>
        <p:spPr>
          <a:xfrm flipV="1">
            <a:off x="5725516" y="906843"/>
            <a:ext cx="1044000" cy="5230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D6DC5B2-F4A2-FF4B-B783-DB81D00846A8}"/>
              </a:ext>
            </a:extLst>
          </p:cNvPr>
          <p:cNvSpPr txBox="1"/>
          <p:nvPr/>
        </p:nvSpPr>
        <p:spPr>
          <a:xfrm>
            <a:off x="3887646" y="5964516"/>
            <a:ext cx="161228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to cabinet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CD1F04-5931-3648-ABDA-C370CEFB90B0}"/>
              </a:ext>
            </a:extLst>
          </p:cNvPr>
          <p:cNvSpPr txBox="1"/>
          <p:nvPr/>
        </p:nvSpPr>
        <p:spPr>
          <a:xfrm>
            <a:off x="5221290" y="437664"/>
            <a:ext cx="84681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487CF0-231E-154D-A2B0-9264414CE918}"/>
              </a:ext>
            </a:extLst>
          </p:cNvPr>
          <p:cNvSpPr/>
          <p:nvPr/>
        </p:nvSpPr>
        <p:spPr>
          <a:xfrm>
            <a:off x="7225509" y="3418008"/>
            <a:ext cx="3491345" cy="27356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Optional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CB594D-4C62-9C40-8FF9-0044ABBC1828}"/>
              </a:ext>
            </a:extLst>
          </p:cNvPr>
          <p:cNvSpPr txBox="1"/>
          <p:nvPr/>
        </p:nvSpPr>
        <p:spPr>
          <a:xfrm>
            <a:off x="7225509" y="3418008"/>
            <a:ext cx="348673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Schedule (track usage until done?)</a:t>
            </a:r>
          </a:p>
        </p:txBody>
      </p:sp>
    </p:spTree>
    <p:extLst>
      <p:ext uri="{BB962C8B-B14F-4D97-AF65-F5344CB8AC3E}">
        <p14:creationId xmlns:p14="http://schemas.microsoft.com/office/powerpoint/2010/main" val="67537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82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 Mike .</dc:creator>
  <cp:lastModifiedBy>DJ Mike .</cp:lastModifiedBy>
  <cp:revision>42</cp:revision>
  <dcterms:created xsi:type="dcterms:W3CDTF">2019-02-02T17:27:38Z</dcterms:created>
  <dcterms:modified xsi:type="dcterms:W3CDTF">2019-02-02T18:08:07Z</dcterms:modified>
</cp:coreProperties>
</file>