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3a94e4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3a94e4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c0005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fc0005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6b8302ab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6b8302ab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b99461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b99461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cb99a3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cb99a3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cb99a3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cb99a3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1cf15c2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1cf15c2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1cf15c2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31cf15c2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1cf15c2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1cf15c2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10431c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10431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10431c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10431c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TV" type="title">
  <p:cSld name="TITLE">
    <p:bg>
      <p:bgPr>
        <a:solidFill>
          <a:srgbClr val="008F8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819402" y="744575"/>
            <a:ext cx="60129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42500" y="2834125"/>
            <a:ext cx="588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008F8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008F8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008F8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08F8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095525" y="1318250"/>
            <a:ext cx="5736900" cy="29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29750" y="87350"/>
            <a:ext cx="2683500" cy="4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0">
                <a:solidFill>
                  <a:srgbClr val="FFFFFF"/>
                </a:solidFill>
              </a:rPr>
              <a:t>1</a:t>
            </a:r>
            <a:endParaRPr b="1" sz="40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CUSTOM">
    <p:bg>
      <p:bgPr>
        <a:solidFill>
          <a:srgbClr val="008F8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105925" y="87350"/>
            <a:ext cx="4425600" cy="49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 rot="-5400000">
            <a:off x="5970000" y="2046750"/>
            <a:ext cx="48138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Agenda</a:t>
            </a:r>
            <a:endParaRPr b="1"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  <a:defRPr>
                <a:solidFill>
                  <a:srgbClr val="747678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600"/>
              <a:buChar char="○"/>
              <a:defRPr sz="1600">
                <a:solidFill>
                  <a:srgbClr val="747678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5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cap="flat" cmpd="sng" w="9525">
            <a:solidFill>
              <a:srgbClr val="008F8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700" y="1152475"/>
            <a:ext cx="3999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 sz="1400">
                <a:solidFill>
                  <a:srgbClr val="747678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32400" y="1152475"/>
            <a:ext cx="3999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 sz="1400">
                <a:solidFill>
                  <a:srgbClr val="747678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cap="flat" cmpd="sng" w="9525">
            <a:solidFill>
              <a:srgbClr val="008F8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cap="flat" cmpd="sng" w="9525">
            <a:solidFill>
              <a:srgbClr val="008F8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250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cap="flat" cmpd="sng" w="9525">
            <a:solidFill>
              <a:srgbClr val="008F8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008F8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008F8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939500" y="724075"/>
            <a:ext cx="3837000" cy="3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  <a:defRPr>
                <a:solidFill>
                  <a:srgbClr val="747678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2819402" y="744575"/>
            <a:ext cx="60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Treinamento </a:t>
            </a:r>
            <a:r>
              <a:rPr b="1" lang="en"/>
              <a:t>Python - Aula 01</a:t>
            </a:r>
            <a:endParaRPr b="1"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942500" y="2834125"/>
            <a:ext cx="588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Dados com Pandas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254400" y="4350900"/>
            <a:ext cx="588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André Almeida Santos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andre.almdsantos@gmail.com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Informações da tabela exemplo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945" y="1191386"/>
            <a:ext cx="4432103" cy="3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Agrupe os dados originais dos alunos por Year, Region e Grade level, nesta ordem. Some os alunos obesos e encontre a média de alunos que estão acima do peso. Qual o grupo que teve mais estudantes acima do peso? E o que teve menos obesos?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Filtre os dados originais para mostrar apenas as escolas do COUNTY 'ALBANY', que tenha o grau 'ELEMENTARY' e que a porcentagem dos alunos obesos estão acima de 0.2. Quantas escolas existem com essa característica?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4618900" y="1088100"/>
            <a:ext cx="4000500" cy="24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André Almeida Santos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andre.almdsantos@gmail.com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+55 77 9 8839-5282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+55 77 9 9421-1629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https://www.linkedin.com/in/andre-almdsantos/</a:t>
            </a:r>
            <a:endParaRPr b="1" sz="1800"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2659050" y="3870625"/>
            <a:ext cx="628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 pelo seu tempo e atenção!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429" y="2343150"/>
            <a:ext cx="38657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134" y="1732100"/>
            <a:ext cx="311150" cy="3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3138" y="3195550"/>
            <a:ext cx="311150" cy="3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André Almeida Santos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34700" y="2340525"/>
            <a:ext cx="8237700" cy="19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Engenheiro Eletricista pelo Instituto Federal da Bahia (2012 - 2017);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Mestrando do ITV em Automação e Controle (2018 - 2020):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Pesquisa na área de percepção do projeto ROSI, trabalhando com redes neurais e visão computacional.</a:t>
            </a:r>
            <a:endParaRPr sz="1400"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38" y="4704450"/>
            <a:ext cx="311150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1146600" y="4704475"/>
            <a:ext cx="4134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https://www.linkedin.com/in/andre-almdsantos/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usar Python?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nasceu com o objetivo de ser </a:t>
            </a:r>
            <a:r>
              <a:rPr b="1" lang="en">
                <a:solidFill>
                  <a:srgbClr val="008F83"/>
                </a:solidFill>
              </a:rPr>
              <a:t>simples</a:t>
            </a:r>
            <a:r>
              <a:rPr lang="en"/>
              <a:t>, </a:t>
            </a:r>
            <a:r>
              <a:rPr b="1" lang="en">
                <a:solidFill>
                  <a:srgbClr val="008F83"/>
                </a:solidFill>
              </a:rPr>
              <a:t>acessível </a:t>
            </a:r>
            <a:r>
              <a:rPr lang="en"/>
              <a:t>e </a:t>
            </a:r>
            <a:r>
              <a:rPr b="1" lang="en">
                <a:solidFill>
                  <a:srgbClr val="008F83"/>
                </a:solidFill>
              </a:rPr>
              <a:t>fácil de usar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É possível montar um programa com muito menos código;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8F83"/>
                </a:solidFill>
              </a:rPr>
              <a:t>Open-source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Linguagem Universal: </a:t>
            </a:r>
            <a:r>
              <a:rPr b="1" lang="en">
                <a:solidFill>
                  <a:srgbClr val="008F83"/>
                </a:solidFill>
              </a:rPr>
              <a:t>compatível </a:t>
            </a:r>
            <a:r>
              <a:rPr lang="en"/>
              <a:t>com todos os sistemas operacionais;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Comunidade de </a:t>
            </a:r>
            <a:r>
              <a:rPr b="1" lang="en">
                <a:solidFill>
                  <a:srgbClr val="008F83"/>
                </a:solidFill>
              </a:rPr>
              <a:t>desenvolvimento </a:t>
            </a:r>
            <a:r>
              <a:rPr lang="en"/>
              <a:t>é gigantesca!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Estima-se mais de 220.000 bibliotecas de terceiros;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 usar Python?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3999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Aplicabilidade: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Desenvolvimento Web;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Processamento de Imagem;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Processamento de som;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Banco de Dados;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Computação Científica;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Machine Learning;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Etc.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832400" y="1152475"/>
            <a:ext cx="3999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Quem usa?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Netflix;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Google;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Facebook;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Instagram;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Spotify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- Plataforma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497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Plataforma para </a:t>
            </a:r>
            <a:r>
              <a:rPr b="1" lang="en">
                <a:solidFill>
                  <a:srgbClr val="008F83"/>
                </a:solidFill>
              </a:rPr>
              <a:t>ciência de dados</a:t>
            </a:r>
            <a:r>
              <a:rPr lang="en"/>
              <a:t> com python;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8F83"/>
                </a:solidFill>
              </a:rPr>
              <a:t>Open-Source</a:t>
            </a:r>
            <a:r>
              <a:rPr lang="en"/>
              <a:t>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Já vem com várias </a:t>
            </a:r>
            <a:r>
              <a:rPr b="1" lang="en">
                <a:solidFill>
                  <a:srgbClr val="008F83"/>
                </a:solidFill>
              </a:rPr>
              <a:t>bibliotecas</a:t>
            </a:r>
            <a:r>
              <a:rPr lang="en"/>
              <a:t> pré-instaladas;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8F83"/>
                </a:solidFill>
              </a:rPr>
              <a:t>Spyder</a:t>
            </a:r>
            <a:r>
              <a:rPr lang="en"/>
              <a:t> IDE.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025" y="1746400"/>
            <a:ext cx="3975276" cy="24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e Ambientes Virtuais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56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ambiente virtual é uma instalação </a:t>
            </a:r>
            <a:r>
              <a:rPr b="1" lang="en">
                <a:solidFill>
                  <a:srgbClr val="008F83"/>
                </a:solidFill>
              </a:rPr>
              <a:t>Python</a:t>
            </a:r>
            <a:r>
              <a:rPr lang="en"/>
              <a:t> feita inteiramente em um </a:t>
            </a:r>
            <a:r>
              <a:rPr b="1" lang="en">
                <a:solidFill>
                  <a:srgbClr val="008F83"/>
                </a:solidFill>
              </a:rPr>
              <a:t>diretório</a:t>
            </a:r>
            <a:r>
              <a:rPr lang="en"/>
              <a:t>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Ótima prática para quando desenvolvemos </a:t>
            </a:r>
            <a:r>
              <a:rPr b="1" lang="en">
                <a:solidFill>
                  <a:srgbClr val="008F83"/>
                </a:solidFill>
              </a:rPr>
              <a:t>vários projetos</a:t>
            </a:r>
            <a:r>
              <a:rPr lang="en"/>
              <a:t> paralelamente;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Ajuda a evitar inconvenientes como versões de pacotes </a:t>
            </a:r>
            <a:r>
              <a:rPr b="1" lang="en">
                <a:solidFill>
                  <a:srgbClr val="008F83"/>
                </a:solidFill>
              </a:rPr>
              <a:t>incompatíveis</a:t>
            </a:r>
            <a:r>
              <a:rPr lang="en"/>
              <a:t> ou diferentes para cada projeto.</a:t>
            </a:r>
            <a:r>
              <a:rPr lang="en"/>
              <a:t>  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100" y="1397400"/>
            <a:ext cx="2875200" cy="292654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Pandas: Análise de dados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Biblioteca Open-Source feita especialmente para </a:t>
            </a:r>
            <a:r>
              <a:rPr b="1" lang="en">
                <a:solidFill>
                  <a:srgbClr val="008F83"/>
                </a:solidFill>
              </a:rPr>
              <a:t>análise de dados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Possui estruturas </a:t>
            </a:r>
            <a:r>
              <a:rPr b="1" lang="en">
                <a:solidFill>
                  <a:srgbClr val="008F83"/>
                </a:solidFill>
              </a:rPr>
              <a:t>eficientes</a:t>
            </a:r>
            <a:r>
              <a:rPr lang="en"/>
              <a:t> para processar dados, realizar junções rápidas e ler dados de várias fontes;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fundamental para trabalhar com </a:t>
            </a:r>
            <a:r>
              <a:rPr b="1" lang="en">
                <a:solidFill>
                  <a:srgbClr val="008F83"/>
                </a:solidFill>
              </a:rPr>
              <a:t>dados do mundo real</a:t>
            </a:r>
            <a:r>
              <a:rPr lang="en"/>
              <a:t>.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Pandas: Estruturas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Séries: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>
                <a:solidFill>
                  <a:srgbClr val="008F83"/>
                </a:solidFill>
              </a:rPr>
              <a:t>Array 1D</a:t>
            </a:r>
            <a:r>
              <a:rPr lang="en"/>
              <a:t>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Armazena dados que podem ser integers, floats, strings e objetos python;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DataFrame: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Estruturas de </a:t>
            </a:r>
            <a:r>
              <a:rPr b="1" lang="en">
                <a:solidFill>
                  <a:srgbClr val="008F83"/>
                </a:solidFill>
              </a:rPr>
              <a:t>dados 2D</a:t>
            </a:r>
            <a:r>
              <a:rPr lang="en"/>
              <a:t>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Tabela formada com dados de várias estruturas (listas, array, séries, et</a:t>
            </a:r>
            <a:r>
              <a:rPr lang="en"/>
              <a:t>c);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Pandas: Exemplos práticos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Criando ambiente virtual no Anaconda;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Criando séries;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Criando DataFrames;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Inserindo e Exportando dados;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Trabalhando os dados: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Limpeza e operações.</a:t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