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234847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234847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234847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234847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c0005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c0005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0681c2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0681c2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6b8302a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6b8302a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V" type="title">
  <p:cSld name="TITLE">
    <p:bg>
      <p:bgPr>
        <a:solidFill>
          <a:srgbClr val="008F8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8F8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08F8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008F8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08F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rgbClr val="FFFFFF"/>
                </a:solidFill>
              </a:rPr>
              <a:t>1</a:t>
            </a:r>
            <a:endParaRPr b="1" sz="40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bg>
      <p:bgPr>
        <a:solidFill>
          <a:srgbClr val="008F8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Agenda</a:t>
            </a:r>
            <a:endParaRPr b="1"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08F8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008F8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tosa.io/ev/image-kernel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Treinamento </a:t>
            </a:r>
            <a:r>
              <a:rPr b="1" lang="en"/>
              <a:t>Python - Aula 03-04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imagens  Numpy e OpenCV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 Numpy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é o pacote fundamental para </a:t>
            </a:r>
            <a:r>
              <a:rPr b="1" lang="en">
                <a:solidFill>
                  <a:srgbClr val="008F83"/>
                </a:solidFill>
              </a:rPr>
              <a:t>computação científica</a:t>
            </a:r>
            <a:r>
              <a:rPr lang="en"/>
              <a:t> com Python;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NumPy contém: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Um poderoso objeto de matriz N-dimensional;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Funções sofisticadas para trabalhar com números;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Recursos úteis de álgebra linear, transformação de Fourier e números aleatórios;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Etc.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computador lê uma imagem como um </a:t>
            </a:r>
            <a:r>
              <a:rPr b="1" lang="en">
                <a:solidFill>
                  <a:srgbClr val="008F83"/>
                </a:solidFill>
              </a:rPr>
              <a:t>array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Possibilita transformações e operações sobre os valores de pixel que formam a imagem.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</a:t>
            </a:r>
            <a:r>
              <a:rPr lang="en"/>
              <a:t>uma biblioteca de software de </a:t>
            </a:r>
            <a:r>
              <a:rPr b="1" lang="en">
                <a:solidFill>
                  <a:srgbClr val="008F83"/>
                </a:solidFill>
              </a:rPr>
              <a:t>visão computacional</a:t>
            </a:r>
            <a:r>
              <a:rPr lang="en"/>
              <a:t> e aprendizado de máquina de código aberto;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 a utilização e modificação dos códigos para as diversas finalidades existentes;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 mais de </a:t>
            </a:r>
            <a:r>
              <a:rPr b="1" lang="en">
                <a:solidFill>
                  <a:srgbClr val="008F83"/>
                </a:solidFill>
              </a:rPr>
              <a:t>2500 algoritmos</a:t>
            </a:r>
            <a:r>
              <a:rPr lang="en"/>
              <a:t> </a:t>
            </a:r>
            <a:r>
              <a:rPr b="1" lang="en">
                <a:solidFill>
                  <a:srgbClr val="008F83"/>
                </a:solidFill>
              </a:rPr>
              <a:t>otimizados</a:t>
            </a:r>
            <a:r>
              <a:rPr lang="en"/>
              <a:t>, que incluem um conjunto abrangente de algoritmos clássicos e avançados de visão computacional e aprendizado de máquina.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Criar Arrays;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Carregar imagens com OpenCV e entender os canais de cores;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Transformar os canais de cores e mudar os pixels;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Trabalhar com espaço de cores, Threshold, Histogramas, Blurring, Suavização e filtros de convolução;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Vídeo e segmentação no vídeo por cor;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Identificação de rosto.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Usando o numpy array crie os filtros: </a:t>
            </a:r>
            <a:r>
              <a:rPr b="1" lang="en">
                <a:solidFill>
                  <a:srgbClr val="008F83"/>
                </a:solidFill>
              </a:rPr>
              <a:t>blur</a:t>
            </a:r>
            <a:r>
              <a:rPr lang="en"/>
              <a:t>, </a:t>
            </a:r>
            <a:r>
              <a:rPr b="1" lang="en">
                <a:solidFill>
                  <a:srgbClr val="008F83"/>
                </a:solidFill>
              </a:rPr>
              <a:t>sharpen</a:t>
            </a:r>
            <a:r>
              <a:rPr lang="en"/>
              <a:t>, </a:t>
            </a:r>
            <a:r>
              <a:rPr b="1" lang="en">
                <a:solidFill>
                  <a:srgbClr val="008F83"/>
                </a:solidFill>
              </a:rPr>
              <a:t>rightSobel </a:t>
            </a:r>
            <a:r>
              <a:rPr lang="en"/>
              <a:t>e </a:t>
            </a:r>
            <a:r>
              <a:rPr b="1" lang="en">
                <a:solidFill>
                  <a:srgbClr val="008F83"/>
                </a:solidFill>
              </a:rPr>
              <a:t>topSobel</a:t>
            </a:r>
            <a:r>
              <a:rPr lang="en"/>
              <a:t>. Veja como são os filtros 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https://setosa.io/ev/image-kernels/</a:t>
            </a:r>
            <a:r>
              <a:rPr lang="en"/>
              <a:t>. Aplique cada filtro na imagem rosto.jpg disponibilizada e compare as respostas.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André Almeida Santos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andre.almdsantos@gmail.com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8839-5282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9421-1629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https://www.linkedin.com/in/andre-almdsantos/</a:t>
            </a:r>
            <a:endParaRPr b="1"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pelo seu tempo e atenção!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