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handoutMasterIdLst>
    <p:handoutMasterId r:id="rId9"/>
  </p:handoutMasterIdLst>
  <p:sldIdLst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3FE8F-C97B-8A08-CDBD-6D70344CF0CA}" v="598" dt="2023-09-01T07:27:02.428"/>
    <p1510:client id="{8A170398-B24E-3707-EA28-728FB09B8341}" v="138" dt="2023-09-01T07:34:18.727"/>
    <p1510:client id="{92CDC38E-8E4D-26D5-0516-B23D168B9C93}" v="1" dt="2023-08-24T09:54:52.045"/>
    <p1510:client id="{B54EA048-3177-4F12-A13F-C6016136D3B2}" v="77" dt="2023-06-02T16:40:26.323"/>
    <p1510:client id="{B71CF3B2-6D86-CD5B-C36A-1A9C15C5D20C}" v="18" dt="2023-09-01T06:47:32.575"/>
    <p1510:client id="{DE825F90-8ECD-7394-C1AC-B763F361110A}" v="2" dt="2023-08-09T13:54:59.076"/>
    <p1510:client id="{F15D37EA-85F8-9431-303D-1D24AB66F1F7}" v="21" dt="2023-08-31T06:00:3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276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EBEA6-2FD5-4B7B-B98E-07E0540C3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66B97-BC1B-46F4-9261-5CD87C11E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7807-4B18-4736-B8B7-C9DCAD997C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941BA-7267-4DEC-A101-231008326A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A67F0-9033-46AD-9FB6-20655177D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A467-AB94-486E-8C0E-83A4029F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4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8930-D78F-4820-826A-B6BC965F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5B150-DF6E-45F5-ABCF-3F7CDA1A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7B18-66D7-45C3-8E09-5BE8969F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E276-736F-4F68-8EF5-1DDD9CF1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84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FE48-4411-4972-AF65-FF8A173F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57626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BBBC-BE58-4EBC-AC83-6A057ABA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3455988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16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3C0-EC04-422C-B210-37059087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73A-111F-4DB4-9F46-629BE0423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CFA6-0915-401F-8896-0F58FF63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368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75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EA3-0133-4BCF-AE9F-09AEFA1C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6F8-7C46-4E92-9E6F-AC1EC801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0F2F0-770E-49D3-A4D6-6336076A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1F96-CA88-45DA-BE92-B7AAD81B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78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1AB6-0D4B-4AB1-818E-0179AA1A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78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81F7-4F2B-44CC-9E50-AF7BD75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12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0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96CB-BC99-4018-A36F-2E728324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5AF9-7714-4178-B6D1-09DF00FD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92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z="2800"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z="2000"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z="2000"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0BE76-069B-4D0D-AE0B-0E551EC8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36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28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C8E-7A0F-4812-8CD9-FF3FDE1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1773A-1EE9-4E1A-8B6A-62586DA26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435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8EE2-2901-44E8-BFC5-F3CEBEE8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36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212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583C6-4F7A-4028-A9DD-EC1F0F88F4F8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812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FC78-7011-4C0D-8443-FD090AA0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81D895D-6FDE-4A21-9625-FFCFEADA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4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0CA-B74F-445B-83C0-BA18E91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906421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101-EB34-47E1-8A31-52BC17FFF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1825625"/>
            <a:ext cx="446642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C5CF-13BF-45B3-88FD-CFD76F62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6157" y="1825625"/>
            <a:ext cx="446642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4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4A56-3976-4E37-8363-A1AA0E7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1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FCCA10-4A74-453A-9FD9-A3070673F88F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5546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E848-B892-4F08-BB5F-61B40D1405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1684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7639-40C1-475D-87E9-84F6819FA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64807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B126D7-F21D-4ABB-8D18-21FEDE2BC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8" y="1039813"/>
            <a:ext cx="4629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2C9-538F-413D-8919-AE62FE6520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842577"/>
            <a:ext cx="10515600" cy="5864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1CC09E2-E30F-4D55-84CF-F6B4E6BB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68" y="685800"/>
            <a:ext cx="4629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1CC09E2-E30F-4D55-84CF-F6B4E6BB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68" y="685800"/>
            <a:ext cx="4629150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B9D94-D063-47EB-82B2-FEB14E5B9D61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809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A246-37DA-4C84-8E09-F6DE40C3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45FD3-E382-4D21-8623-2CC3B7D3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80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48B332-B9EA-4931-A3C1-FA2DE547AFE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4F341A4-AD70-47CF-A945-66ECFDB7853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591" y="6397624"/>
            <a:ext cx="1714500" cy="19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62663-BA37-4DCA-BB35-AB5E6F2E5924}"/>
              </a:ext>
            </a:extLst>
          </p:cNvPr>
          <p:cNvSpPr txBox="1"/>
          <p:nvPr userDrawn="1"/>
        </p:nvSpPr>
        <p:spPr>
          <a:xfrm>
            <a:off x="2451370" y="6370242"/>
            <a:ext cx="3929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dirty="0">
                <a:latin typeface="+mj-lt"/>
              </a:rPr>
              <a:t>© 2023 Quorum Software. All Rights Reserved.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0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astronomical object, moon, nature&#10;&#10;Description automatically generated">
            <a:extLst>
              <a:ext uri="{FF2B5EF4-FFF2-40B4-BE49-F238E27FC236}">
                <a16:creationId xmlns:a16="http://schemas.microsoft.com/office/drawing/2014/main" id="{82CE220E-2A82-403F-ADBC-DBE5292F4B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B56DB-65F4-4AB7-9760-CDDFBDC3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42577"/>
            <a:ext cx="10515600" cy="58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086FB0-C8FF-4E95-B298-0E61404BAB95}"/>
              </a:ext>
            </a:extLst>
          </p:cNvPr>
          <p:cNvSpPr txBox="1">
            <a:spLocks/>
          </p:cNvSpPr>
          <p:nvPr userDrawn="1"/>
        </p:nvSpPr>
        <p:spPr>
          <a:xfrm>
            <a:off x="548640" y="6364602"/>
            <a:ext cx="3174887" cy="256545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© 2023 Quorum Software. All Rights Reserved.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oon, sky, mountain, astronomical object&#10;&#10;Description automatically generated">
            <a:extLst>
              <a:ext uri="{FF2B5EF4-FFF2-40B4-BE49-F238E27FC236}">
                <a16:creationId xmlns:a16="http://schemas.microsoft.com/office/drawing/2014/main" id="{E901D023-F016-438E-9052-2A516908D5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5B5DC4-33CF-489D-8628-6642E53964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591" y="6397623"/>
            <a:ext cx="1714509" cy="19050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FF7108D-6EE5-4CB5-8464-609BF5C475DB}"/>
              </a:ext>
            </a:extLst>
          </p:cNvPr>
          <p:cNvSpPr txBox="1">
            <a:spLocks/>
          </p:cNvSpPr>
          <p:nvPr userDrawn="1"/>
        </p:nvSpPr>
        <p:spPr>
          <a:xfrm>
            <a:off x="2486825" y="6364602"/>
            <a:ext cx="3262222" cy="256545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© 2023 Quorum Software.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8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E74C6D-EAAA-4D70-A12A-9B2534DC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 a service: anomaly detection for production allocation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D9BC644-FBD2-4B58-AF6B-C2D718C4D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2827-C98E-FB87-DD48-56C01BE3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8" y="264458"/>
            <a:ext cx="10515600" cy="742222"/>
          </a:xfrm>
        </p:spPr>
        <p:txBody>
          <a:bodyPr lIns="91440" tIns="45720" rIns="91440" bIns="45720" anchor="t"/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6393B2-BD11-5130-DC7A-6F1DCD7CE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509200"/>
              </p:ext>
            </p:extLst>
          </p:nvPr>
        </p:nvGraphicFramePr>
        <p:xfrm>
          <a:off x="585537" y="1166070"/>
          <a:ext cx="10093647" cy="50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701">
                  <a:extLst>
                    <a:ext uri="{9D8B030D-6E8A-4147-A177-3AD203B41FA5}">
                      <a16:colId xmlns:a16="http://schemas.microsoft.com/office/drawing/2014/main" val="3175978387"/>
                    </a:ext>
                  </a:extLst>
                </a:gridCol>
                <a:gridCol w="7563946">
                  <a:extLst>
                    <a:ext uri="{9D8B030D-6E8A-4147-A177-3AD203B41FA5}">
                      <a16:colId xmlns:a16="http://schemas.microsoft.com/office/drawing/2014/main" val="1266865464"/>
                    </a:ext>
                  </a:extLst>
                </a:gridCol>
              </a:tblGrid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Submitter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Andrei Avram</a:t>
                      </a:r>
                      <a:endParaRPr lang="en-US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169177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successful ML model needs a lot of data. We already have that. …. ….. ……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528083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Benefit to Quorum/Customers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390906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HaQathon Goal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Implement ….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504046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Team Status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Current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: Andrei Avram</a:t>
                      </a:r>
                      <a:endParaRPr lang="en-US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Needs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PEOPLE WITH EXPERIENCE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997102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Implementation Plan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Gather data..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bg1"/>
                        </a:solidFill>
                        <a:latin typeface="Verdana"/>
                        <a:ea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617315"/>
                  </a:ext>
                </a:extLst>
              </a:tr>
              <a:tr h="719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Additional Info (optional)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355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5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F97A24E9-E6A7-4644-B9DD-D2E90EF0690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2CCF3648-5E5E-4DF8-B7C2-A93D277F78BD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064E3D1A-1385-4A8D-B89D-CBC657292FB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cfc93e6-6351-4418-9557-7329f1cd9035">
      <Terms xmlns="http://schemas.microsoft.com/office/infopath/2007/PartnerControls"/>
    </lcf76f155ced4ddcb4097134ff3c332f>
    <TaxCatchAll xmlns="485137d0-6993-48de-9caa-ca378e3e4b2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97ED6E2C109844B58DB9A500D04898" ma:contentTypeVersion="11" ma:contentTypeDescription="Create a new document." ma:contentTypeScope="" ma:versionID="3238f2b8c44e8d820056e93ecd224f37">
  <xsd:schema xmlns:xsd="http://www.w3.org/2001/XMLSchema" xmlns:xs="http://www.w3.org/2001/XMLSchema" xmlns:p="http://schemas.microsoft.com/office/2006/metadata/properties" xmlns:ns2="acfc93e6-6351-4418-9557-7329f1cd9035" xmlns:ns3="485137d0-6993-48de-9caa-ca378e3e4b29" targetNamespace="http://schemas.microsoft.com/office/2006/metadata/properties" ma:root="true" ma:fieldsID="943df26f3a8f02d94b6fc634d2e982db" ns2:_="" ns3:_="">
    <xsd:import namespace="acfc93e6-6351-4418-9557-7329f1cd9035"/>
    <xsd:import namespace="485137d0-6993-48de-9caa-ca378e3e4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c93e6-6351-4418-9557-7329f1cd90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c349d9a-284b-478a-af45-ecae560ee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37d0-6993-48de-9caa-ca378e3e4b2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510b3ea-9e31-49da-a36a-748214c04afe}" ma:internalName="TaxCatchAll" ma:showField="CatchAllData" ma:web="485137d0-6993-48de-9caa-ca378e3e4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459361-5A21-4B2A-80A4-5AC117872390}">
  <ds:schemaRefs>
    <ds:schemaRef ds:uri="http://schemas.microsoft.com/office/2006/metadata/properties"/>
    <ds:schemaRef ds:uri="http://schemas.microsoft.com/office/infopath/2007/PartnerControls"/>
    <ds:schemaRef ds:uri="e3cf90f5-8cad-4aaa-9dd7-9b801fa70211"/>
    <ds:schemaRef ds:uri="acfc93e6-6351-4418-9557-7329f1cd9035"/>
    <ds:schemaRef ds:uri="485137d0-6993-48de-9caa-ca378e3e4b29"/>
  </ds:schemaRefs>
</ds:datastoreItem>
</file>

<file path=customXml/itemProps2.xml><?xml version="1.0" encoding="utf-8"?>
<ds:datastoreItem xmlns:ds="http://schemas.openxmlformats.org/officeDocument/2006/customXml" ds:itemID="{33708D6C-7AD9-453A-8218-C21B34D312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c93e6-6351-4418-9557-7329f1cd9035"/>
    <ds:schemaRef ds:uri="485137d0-6993-48de-9caa-ca378e3e4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FBB2B5-B8B6-4A3B-86C2-B22FC5E778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HaQathon23_PPTtemp</Template>
  <TotalTime>0</TotalTime>
  <Words>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Consolas</vt:lpstr>
      <vt:lpstr>Verdana</vt:lpstr>
      <vt:lpstr>Office Theme</vt:lpstr>
      <vt:lpstr>Custom Design</vt:lpstr>
      <vt:lpstr>1_Custom Design</vt:lpstr>
      <vt:lpstr>AI as a service: anomaly detection for production allocation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Fest</dc:title>
  <dc:creator>David Williamson</dc:creator>
  <cp:lastModifiedBy>Andrei Avram</cp:lastModifiedBy>
  <cp:revision>98</cp:revision>
  <dcterms:created xsi:type="dcterms:W3CDTF">2023-07-28T17:01:48Z</dcterms:created>
  <dcterms:modified xsi:type="dcterms:W3CDTF">2023-09-01T13:08:47Z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0x0101000C97ED6E2C109844B58DB9A500D04898</vt:lpwstr>
  </property>
  <property fmtid="{D5CDD505-2E9C-101B-9397-08002B2CF9AE}" pid="3" name="MediaServiceImageTags">
    <vt:lpwstr/>
  </property>
</Properties>
</file>