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61" r:id="rId4"/>
    <p:sldId id="295" r:id="rId5"/>
    <p:sldId id="296" r:id="rId6"/>
    <p:sldId id="297" r:id="rId7"/>
    <p:sldId id="278" r:id="rId8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0"/>
      <p:bold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48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60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455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9335" y="3404246"/>
            <a:ext cx="609872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Criando um </a:t>
            </a:r>
            <a:r>
              <a:rPr lang="pt-BR" sz="4000" dirty="0" err="1"/>
              <a:t>frontend</a:t>
            </a:r>
            <a:r>
              <a:rPr lang="pt-BR" sz="4000" dirty="0"/>
              <a:t> </a:t>
            </a:r>
            <a:r>
              <a:rPr lang="pt-BR" sz="4000" dirty="0">
                <a:solidFill>
                  <a:srgbClr val="FF0000"/>
                </a:solidFill>
              </a:rPr>
              <a:t>Angular</a:t>
            </a:r>
            <a:r>
              <a:rPr lang="pt-BR" sz="4000" dirty="0"/>
              <a:t> para consumir uma API </a:t>
            </a:r>
            <a:r>
              <a:rPr lang="pt-BR" sz="4000" dirty="0">
                <a:solidFill>
                  <a:srgbClr val="FF6600"/>
                </a:solidFill>
              </a:rPr>
              <a:t>Horse</a:t>
            </a:r>
            <a:endParaRPr sz="4000" dirty="0">
              <a:solidFill>
                <a:srgbClr val="FF6600"/>
              </a:solidFill>
            </a:endParaRPr>
          </a:p>
        </p:txBody>
      </p:sp>
      <p:pic>
        <p:nvPicPr>
          <p:cNvPr id="3" name="Picture 2" descr="Horse">
            <a:extLst>
              <a:ext uri="{FF2B5EF4-FFF2-40B4-BE49-F238E27FC236}">
                <a16:creationId xmlns:a16="http://schemas.microsoft.com/office/drawing/2014/main" id="{700686DB-72D8-45DA-88FD-F601DA4B2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77" y="349816"/>
            <a:ext cx="1196281" cy="80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16F26C7-7469-432B-8DED-F634F54D6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513" y="183156"/>
            <a:ext cx="1098637" cy="10986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755321" y="1057089"/>
            <a:ext cx="6260486" cy="1216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b="1" dirty="0"/>
              <a:t>Andre Dias</a:t>
            </a:r>
            <a:endParaRPr sz="2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Graduado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Tecnologia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Análise</a:t>
            </a:r>
            <a:r>
              <a:rPr lang="en-US" sz="1400" dirty="0"/>
              <a:t> e </a:t>
            </a:r>
            <a:r>
              <a:rPr lang="en-US" sz="1400" dirty="0" err="1"/>
              <a:t>Desenvolvimento</a:t>
            </a:r>
            <a:r>
              <a:rPr lang="en-US" sz="1400" dirty="0"/>
              <a:t> de </a:t>
            </a:r>
            <a:r>
              <a:rPr lang="en-US" sz="1400" dirty="0" err="1"/>
              <a:t>Sistemas</a:t>
            </a:r>
            <a:r>
              <a:rPr lang="en-US" sz="1400" dirty="0"/>
              <a:t>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Pós-Graduado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Tecnologia</a:t>
            </a:r>
            <a:r>
              <a:rPr lang="en-US" sz="1400" dirty="0"/>
              <a:t> para </a:t>
            </a:r>
            <a:r>
              <a:rPr lang="en-US" sz="1400" dirty="0" err="1"/>
              <a:t>Aplicações</a:t>
            </a:r>
            <a:r>
              <a:rPr lang="en-US" sz="1400" dirty="0"/>
              <a:t> Web.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9" name="Espaço Reservado para Imagem 14">
            <a:extLst>
              <a:ext uri="{FF2B5EF4-FFF2-40B4-BE49-F238E27FC236}">
                <a16:creationId xmlns:a16="http://schemas.microsoft.com/office/drawing/2014/main" id="{CA0EB967-0D42-4D69-86C0-7988C395DE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92879" y="1143000"/>
            <a:ext cx="1045029" cy="1045029"/>
          </a:xfrm>
          <a:custGeom>
            <a:avLst/>
            <a:gdLst>
              <a:gd name="connsiteX0" fmla="*/ 533401 w 1066802"/>
              <a:gd name="connsiteY0" fmla="*/ 0 h 1066802"/>
              <a:gd name="connsiteX1" fmla="*/ 1066802 w 1066802"/>
              <a:gd name="connsiteY1" fmla="*/ 533401 h 1066802"/>
              <a:gd name="connsiteX2" fmla="*/ 533401 w 1066802"/>
              <a:gd name="connsiteY2" fmla="*/ 1066802 h 1066802"/>
              <a:gd name="connsiteX3" fmla="*/ 0 w 1066802"/>
              <a:gd name="connsiteY3" fmla="*/ 533401 h 1066802"/>
              <a:gd name="connsiteX4" fmla="*/ 533401 w 1066802"/>
              <a:gd name="connsiteY4" fmla="*/ 0 h 106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2" h="1066802">
                <a:moveTo>
                  <a:pt x="533401" y="0"/>
                </a:moveTo>
                <a:cubicBezTo>
                  <a:pt x="827990" y="0"/>
                  <a:pt x="1066802" y="238812"/>
                  <a:pt x="1066802" y="533401"/>
                </a:cubicBezTo>
                <a:cubicBezTo>
                  <a:pt x="1066802" y="827990"/>
                  <a:pt x="827990" y="1066802"/>
                  <a:pt x="533401" y="1066802"/>
                </a:cubicBezTo>
                <a:cubicBezTo>
                  <a:pt x="238812" y="1066802"/>
                  <a:pt x="0" y="827990"/>
                  <a:pt x="0" y="533401"/>
                </a:cubicBezTo>
                <a:cubicBezTo>
                  <a:pt x="0" y="238812"/>
                  <a:pt x="238812" y="0"/>
                  <a:pt x="533401" y="0"/>
                </a:cubicBezTo>
                <a:close/>
              </a:path>
            </a:pathLst>
          </a:custGeom>
        </p:spPr>
      </p:pic>
      <p:pic>
        <p:nvPicPr>
          <p:cNvPr id="20" name="Espaço Reservado para Imagem 14">
            <a:extLst>
              <a:ext uri="{FF2B5EF4-FFF2-40B4-BE49-F238E27FC236}">
                <a16:creationId xmlns:a16="http://schemas.microsoft.com/office/drawing/2014/main" id="{C20A17EC-C9BE-45BB-9385-5B5AAB94D5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8334" y="2628901"/>
            <a:ext cx="1045029" cy="1045029"/>
          </a:xfrm>
          <a:custGeom>
            <a:avLst/>
            <a:gdLst>
              <a:gd name="connsiteX0" fmla="*/ 533401 w 1066802"/>
              <a:gd name="connsiteY0" fmla="*/ 0 h 1066802"/>
              <a:gd name="connsiteX1" fmla="*/ 1066802 w 1066802"/>
              <a:gd name="connsiteY1" fmla="*/ 533401 h 1066802"/>
              <a:gd name="connsiteX2" fmla="*/ 533401 w 1066802"/>
              <a:gd name="connsiteY2" fmla="*/ 1066802 h 1066802"/>
              <a:gd name="connsiteX3" fmla="*/ 0 w 1066802"/>
              <a:gd name="connsiteY3" fmla="*/ 533401 h 1066802"/>
              <a:gd name="connsiteX4" fmla="*/ 533401 w 1066802"/>
              <a:gd name="connsiteY4" fmla="*/ 0 h 106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2" h="1066802">
                <a:moveTo>
                  <a:pt x="533401" y="0"/>
                </a:moveTo>
                <a:cubicBezTo>
                  <a:pt x="827990" y="0"/>
                  <a:pt x="1066802" y="238812"/>
                  <a:pt x="1066802" y="533401"/>
                </a:cubicBezTo>
                <a:cubicBezTo>
                  <a:pt x="1066802" y="827990"/>
                  <a:pt x="827990" y="1066802"/>
                  <a:pt x="533401" y="1066802"/>
                </a:cubicBezTo>
                <a:cubicBezTo>
                  <a:pt x="238812" y="1066802"/>
                  <a:pt x="0" y="827990"/>
                  <a:pt x="0" y="533401"/>
                </a:cubicBezTo>
                <a:cubicBezTo>
                  <a:pt x="0" y="238812"/>
                  <a:pt x="238812" y="0"/>
                  <a:pt x="533401" y="0"/>
                </a:cubicBezTo>
                <a:close/>
              </a:path>
            </a:pathLst>
          </a:custGeom>
        </p:spPr>
      </p:pic>
      <p:sp>
        <p:nvSpPr>
          <p:cNvPr id="23" name="Google Shape;479;p15">
            <a:extLst>
              <a:ext uri="{FF2B5EF4-FFF2-40B4-BE49-F238E27FC236}">
                <a16:creationId xmlns:a16="http://schemas.microsoft.com/office/drawing/2014/main" id="{CE133736-DEA5-49AE-B712-90A15B78AD29}"/>
              </a:ext>
            </a:extLst>
          </p:cNvPr>
          <p:cNvSpPr txBox="1">
            <a:spLocks/>
          </p:cNvSpPr>
          <p:nvPr/>
        </p:nvSpPr>
        <p:spPr>
          <a:xfrm>
            <a:off x="1755321" y="2542990"/>
            <a:ext cx="6260486" cy="121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2400" b="1" dirty="0" err="1"/>
              <a:t>Fiorilli</a:t>
            </a:r>
            <a:r>
              <a:rPr lang="en-US" sz="2400" b="1" dirty="0"/>
              <a:t> Software</a:t>
            </a:r>
          </a:p>
          <a:p>
            <a:pPr marL="0" indent="0">
              <a:buSzPts val="1100"/>
              <a:buFont typeface="Arial"/>
              <a:buNone/>
            </a:pPr>
            <a:r>
              <a:rPr lang="en-US" sz="1400" dirty="0" err="1"/>
              <a:t>Programador</a:t>
            </a:r>
            <a:r>
              <a:rPr lang="en-US" sz="1400" dirty="0"/>
              <a:t> Angular e Delphi.</a:t>
            </a:r>
          </a:p>
          <a:p>
            <a:pPr marL="0" indent="0">
              <a:buSzPts val="1100"/>
              <a:buFont typeface="Arial"/>
              <a:buNone/>
            </a:pPr>
            <a:r>
              <a:rPr lang="en-US" sz="1400" dirty="0" err="1"/>
              <a:t>Bálsamo</a:t>
            </a:r>
            <a:r>
              <a:rPr lang="en-US" sz="1400" dirty="0"/>
              <a:t> – SP.</a:t>
            </a:r>
          </a:p>
          <a:p>
            <a:pPr marL="0" indent="0">
              <a:buSzPts val="1100"/>
              <a:buFont typeface="Arial"/>
              <a:buNone/>
            </a:pP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</a:t>
            </a:r>
            <a:endParaRPr dirty="0"/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Desenvolver uma aplicação web;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pt-BR" dirty="0"/>
              <a:t>Consumir uma API Horse.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TECNOLOGIAS UTILIZADAS</a:t>
            </a:r>
            <a:endParaRPr dirty="0"/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 dirty="0"/>
              <a:t>API</a:t>
            </a:r>
            <a:r>
              <a:rPr lang="en" dirty="0"/>
              <a:t>: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Framework Horse;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pt-BR" dirty="0"/>
              <a:t>Boss – Gerenciador de Dependências;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pt-BR" dirty="0"/>
              <a:t>Banco de Dados – </a:t>
            </a:r>
            <a:r>
              <a:rPr lang="pt-BR" dirty="0" err="1"/>
              <a:t>Firebird</a:t>
            </a:r>
            <a:r>
              <a:rPr lang="pt-BR" dirty="0"/>
              <a:t>.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0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TECNOLOGIAS UTILIZADAS</a:t>
            </a:r>
            <a:endParaRPr dirty="0"/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88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 dirty="0"/>
              <a:t>Front</a:t>
            </a:r>
            <a:r>
              <a:rPr lang="en" dirty="0"/>
              <a:t>:</a:t>
            </a:r>
          </a:p>
          <a:p>
            <a:r>
              <a:rPr lang="en" dirty="0"/>
              <a:t>Intellij;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pt-BR" dirty="0"/>
              <a:t>Node.js;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pt-BR" dirty="0"/>
              <a:t>Angular CLI;</a:t>
            </a:r>
          </a:p>
          <a:p>
            <a:pPr>
              <a:spcBef>
                <a:spcPts val="0"/>
              </a:spcBef>
            </a:pPr>
            <a:r>
              <a:rPr lang="pt-BR" dirty="0" err="1"/>
              <a:t>Bootstrap</a:t>
            </a:r>
            <a:r>
              <a:rPr lang="pt-BR" dirty="0"/>
              <a:t>;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pt-BR" dirty="0"/>
              <a:t>Material.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337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074" name="Picture 2" descr="let's do it - Maak Roberts Photography">
            <a:extLst>
              <a:ext uri="{FF2B5EF4-FFF2-40B4-BE49-F238E27FC236}">
                <a16:creationId xmlns:a16="http://schemas.microsoft.com/office/drawing/2014/main" id="{F3268600-B425-4E67-B4A7-B4AECC58C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62" y="685410"/>
            <a:ext cx="4297476" cy="327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13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Obrigado!</a:t>
            </a:r>
            <a:endParaRPr sz="10000" dirty="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anndrelluizdiias@gmail.com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https://github.com/andre-dias93</a:t>
            </a:r>
          </a:p>
          <a:p>
            <a:pPr marL="0" indent="0" algn="ctr">
              <a:buNone/>
            </a:pPr>
            <a:r>
              <a:rPr lang="en-US" dirty="0"/>
              <a:t>https://www.linkedin.com/in/andre-dias93/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118</Words>
  <Application>Microsoft Office PowerPoint</Application>
  <PresentationFormat>Apresentação na tela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Oswald</vt:lpstr>
      <vt:lpstr>Source Sans Pro</vt:lpstr>
      <vt:lpstr>Arial</vt:lpstr>
      <vt:lpstr>Quince template</vt:lpstr>
      <vt:lpstr>Criando um frontend Angular para consumir uma API Horse</vt:lpstr>
      <vt:lpstr>Apresentação do PowerPoint</vt:lpstr>
      <vt:lpstr>OBJETIVO</vt:lpstr>
      <vt:lpstr>TECNOLOGIAS UTILIZADAS</vt:lpstr>
      <vt:lpstr>TECNOLOGIAS UTILIZADAS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um frontend Angular para consumir uma API Horse</dc:title>
  <cp:lastModifiedBy>Programação Geral</cp:lastModifiedBy>
  <cp:revision>5</cp:revision>
  <dcterms:modified xsi:type="dcterms:W3CDTF">2022-05-01T14:36:13Z</dcterms:modified>
</cp:coreProperties>
</file>