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5" r:id="rId5"/>
    <p:sldId id="270" r:id="rId6"/>
    <p:sldId id="273" r:id="rId7"/>
    <p:sldId id="277" r:id="rId8"/>
    <p:sldId id="272" r:id="rId9"/>
    <p:sldId id="271" r:id="rId10"/>
    <p:sldId id="275" r:id="rId11"/>
    <p:sldId id="274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1EDF1-A1A3-4319-826D-5D19134C09AA}" v="1" dt="2021-10-10T14:11:01.060"/>
    <p1510:client id="{A40F5271-6C59-4DA8-ACC2-F17AE762EE4A}" v="1" dt="2021-10-10T14:02:3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01184161-98C5-4E29-8E45-FE8586C91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- Título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5D4A61B-626F-490E-A9D4-C38E8C626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26D7E0-9992-4D13-89B8-9408F64AF8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8367" y="4857602"/>
            <a:ext cx="6875254" cy="1448308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da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D516D-9D5E-4D05-A70B-28F0723656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842" y="5982928"/>
            <a:ext cx="3298166" cy="4178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rgbClr val="15BBE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palestrante</a:t>
            </a:r>
          </a:p>
        </p:txBody>
      </p:sp>
    </p:spTree>
    <p:extLst>
      <p:ext uri="{BB962C8B-B14F-4D97-AF65-F5344CB8AC3E}">
        <p14:creationId xmlns:p14="http://schemas.microsoft.com/office/powerpoint/2010/main" val="10724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F677A094-F7D4-440F-85F3-1146B468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708338-9DFF-467F-BE3F-CFEF9912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924"/>
            <a:ext cx="7676072" cy="53202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D7FE9-85B5-415D-A1D6-1B9541E0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65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027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242BF13A-6165-442B-8A84-E3DEDFFC4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4722075D-5A23-4B1A-B207-36D4B76E17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988" y="845389"/>
            <a:ext cx="11118850" cy="5399836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6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 -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E77CE4CD-9277-4958-A907-F0AA4B414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62B85A0-BE3D-4509-B596-75EE0F980A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4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91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C227-9C95-4F6E-A75F-3CD6EA6B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55EFCCB3-128E-4A96-98CE-2D9842409AED}"/>
              </a:ext>
            </a:extLst>
          </p:cNvPr>
          <p:cNvSpPr txBox="1"/>
          <p:nvPr/>
        </p:nvSpPr>
        <p:spPr>
          <a:xfrm>
            <a:off x="1524347" y="1890675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Melhor separação de interesses;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7C35B526-7BAB-4754-918A-1EC855596B94}"/>
              </a:ext>
            </a:extLst>
          </p:cNvPr>
          <p:cNvGrpSpPr/>
          <p:nvPr/>
        </p:nvGrpSpPr>
        <p:grpSpPr>
          <a:xfrm>
            <a:off x="988447" y="1818703"/>
            <a:ext cx="457200" cy="455280"/>
            <a:chOff x="6493081" y="1742364"/>
            <a:chExt cx="660464" cy="657690"/>
          </a:xfrm>
        </p:grpSpPr>
        <p:sp>
          <p:nvSpPr>
            <p:cNvPr id="6" name="Oval 20">
              <a:extLst>
                <a:ext uri="{FF2B5EF4-FFF2-40B4-BE49-F238E27FC236}">
                  <a16:creationId xmlns:a16="http://schemas.microsoft.com/office/drawing/2014/main" id="{738C81C1-25F4-438F-B69B-73E98D946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: Rounded Corners 23">
              <a:extLst>
                <a:ext uri="{FF2B5EF4-FFF2-40B4-BE49-F238E27FC236}">
                  <a16:creationId xmlns:a16="http://schemas.microsoft.com/office/drawing/2014/main" id="{E3BE1B93-51E7-4B82-8CE7-146F5E9DEF40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24">
              <a:extLst>
                <a:ext uri="{FF2B5EF4-FFF2-40B4-BE49-F238E27FC236}">
                  <a16:creationId xmlns:a16="http://schemas.microsoft.com/office/drawing/2014/main" id="{8807DDD9-713C-419A-BBDE-19CBC2E953EE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EFBDABCF-4ED0-4E8B-A21C-97FDF0A26271}"/>
              </a:ext>
            </a:extLst>
          </p:cNvPr>
          <p:cNvGrpSpPr/>
          <p:nvPr/>
        </p:nvGrpSpPr>
        <p:grpSpPr>
          <a:xfrm>
            <a:off x="990947" y="2521920"/>
            <a:ext cx="457200" cy="455280"/>
            <a:chOff x="6493081" y="1742364"/>
            <a:chExt cx="660464" cy="657690"/>
          </a:xfrm>
        </p:grpSpPr>
        <p:sp>
          <p:nvSpPr>
            <p:cNvPr id="10" name="Oval 32">
              <a:extLst>
                <a:ext uri="{FF2B5EF4-FFF2-40B4-BE49-F238E27FC236}">
                  <a16:creationId xmlns:a16="http://schemas.microsoft.com/office/drawing/2014/main" id="{FF29AC7F-90D3-4E35-9735-3111052DB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33">
              <a:extLst>
                <a:ext uri="{FF2B5EF4-FFF2-40B4-BE49-F238E27FC236}">
                  <a16:creationId xmlns:a16="http://schemas.microsoft.com/office/drawing/2014/main" id="{EC342914-3258-40C0-B5DB-827F78CDB9EC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34">
              <a:extLst>
                <a:ext uri="{FF2B5EF4-FFF2-40B4-BE49-F238E27FC236}">
                  <a16:creationId xmlns:a16="http://schemas.microsoft.com/office/drawing/2014/main" id="{11908E2E-A5D3-473C-97E2-1F8ACE2EE03B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FD484D3-8B90-4FC9-8009-776DE0259E87}"/>
              </a:ext>
            </a:extLst>
          </p:cNvPr>
          <p:cNvGrpSpPr/>
          <p:nvPr/>
        </p:nvGrpSpPr>
        <p:grpSpPr>
          <a:xfrm>
            <a:off x="988447" y="3285170"/>
            <a:ext cx="457200" cy="455280"/>
            <a:chOff x="6493081" y="1742364"/>
            <a:chExt cx="660464" cy="657690"/>
          </a:xfrm>
        </p:grpSpPr>
        <p:sp>
          <p:nvSpPr>
            <p:cNvPr id="14" name="Oval 36">
              <a:extLst>
                <a:ext uri="{FF2B5EF4-FFF2-40B4-BE49-F238E27FC236}">
                  <a16:creationId xmlns:a16="http://schemas.microsoft.com/office/drawing/2014/main" id="{3DBC13E9-700B-4E16-B9C0-7DB13C4D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37">
              <a:extLst>
                <a:ext uri="{FF2B5EF4-FFF2-40B4-BE49-F238E27FC236}">
                  <a16:creationId xmlns:a16="http://schemas.microsoft.com/office/drawing/2014/main" id="{FD142E9D-32B8-4D61-A045-8A82487BBB70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38">
              <a:extLst>
                <a:ext uri="{FF2B5EF4-FFF2-40B4-BE49-F238E27FC236}">
                  <a16:creationId xmlns:a16="http://schemas.microsoft.com/office/drawing/2014/main" id="{3C591244-5CA6-4ECD-916A-F5539FB15D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22">
            <a:extLst>
              <a:ext uri="{FF2B5EF4-FFF2-40B4-BE49-F238E27FC236}">
                <a16:creationId xmlns:a16="http://schemas.microsoft.com/office/drawing/2014/main" id="{27BEB90D-51AB-4CA3-8571-947FD9E0726B}"/>
              </a:ext>
            </a:extLst>
          </p:cNvPr>
          <p:cNvSpPr txBox="1"/>
          <p:nvPr/>
        </p:nvSpPr>
        <p:spPr>
          <a:xfrm>
            <a:off x="1524347" y="2578173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Melhor reutilização;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F2E24D3-7FF1-477A-95A7-F23D59F9CE55}"/>
              </a:ext>
            </a:extLst>
          </p:cNvPr>
          <p:cNvSpPr txBox="1"/>
          <p:nvPr/>
        </p:nvSpPr>
        <p:spPr>
          <a:xfrm>
            <a:off x="1502645" y="3315760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Alto nível de abstração;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35">
            <a:extLst>
              <a:ext uri="{FF2B5EF4-FFF2-40B4-BE49-F238E27FC236}">
                <a16:creationId xmlns:a16="http://schemas.microsoft.com/office/drawing/2014/main" id="{9941537B-8638-4CEF-8204-CAD007580185}"/>
              </a:ext>
            </a:extLst>
          </p:cNvPr>
          <p:cNvGrpSpPr/>
          <p:nvPr/>
        </p:nvGrpSpPr>
        <p:grpSpPr>
          <a:xfrm>
            <a:off x="988447" y="3956903"/>
            <a:ext cx="457200" cy="455280"/>
            <a:chOff x="6493081" y="1742364"/>
            <a:chExt cx="660464" cy="657690"/>
          </a:xfrm>
        </p:grpSpPr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9FE06FD4-0A58-423F-9B68-585E9369D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37">
              <a:extLst>
                <a:ext uri="{FF2B5EF4-FFF2-40B4-BE49-F238E27FC236}">
                  <a16:creationId xmlns:a16="http://schemas.microsoft.com/office/drawing/2014/main" id="{D7D1443F-0A31-4B10-B886-1D711A77E4C4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: Rounded Corners 38">
              <a:extLst>
                <a:ext uri="{FF2B5EF4-FFF2-40B4-BE49-F238E27FC236}">
                  <a16:creationId xmlns:a16="http://schemas.microsoft.com/office/drawing/2014/main" id="{6FDBC548-80E5-4414-BD49-380E9EAAB554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6831D25-4F37-4DFC-A1D0-211D6E822762}"/>
              </a:ext>
            </a:extLst>
          </p:cNvPr>
          <p:cNvSpPr txBox="1"/>
          <p:nvPr/>
        </p:nvSpPr>
        <p:spPr>
          <a:xfrm>
            <a:off x="1502645" y="3987493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Eliminação de acoplamentos;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35">
            <a:extLst>
              <a:ext uri="{FF2B5EF4-FFF2-40B4-BE49-F238E27FC236}">
                <a16:creationId xmlns:a16="http://schemas.microsoft.com/office/drawing/2014/main" id="{A361D842-9B4D-4F16-9FAE-5A604BC96CA8}"/>
              </a:ext>
            </a:extLst>
          </p:cNvPr>
          <p:cNvGrpSpPr/>
          <p:nvPr/>
        </p:nvGrpSpPr>
        <p:grpSpPr>
          <a:xfrm>
            <a:off x="988447" y="4653729"/>
            <a:ext cx="457200" cy="455280"/>
            <a:chOff x="6493081" y="1742364"/>
            <a:chExt cx="660464" cy="657690"/>
          </a:xfrm>
        </p:grpSpPr>
        <p:sp>
          <p:nvSpPr>
            <p:cNvPr id="25" name="Oval 36">
              <a:extLst>
                <a:ext uri="{FF2B5EF4-FFF2-40B4-BE49-F238E27FC236}">
                  <a16:creationId xmlns:a16="http://schemas.microsoft.com/office/drawing/2014/main" id="{4AD4AE26-3B56-4C2B-949F-3A137862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: Rounded Corners 37">
              <a:extLst>
                <a:ext uri="{FF2B5EF4-FFF2-40B4-BE49-F238E27FC236}">
                  <a16:creationId xmlns:a16="http://schemas.microsoft.com/office/drawing/2014/main" id="{DE621A1B-6141-463F-9505-0A76D11C9869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38">
              <a:extLst>
                <a:ext uri="{FF2B5EF4-FFF2-40B4-BE49-F238E27FC236}">
                  <a16:creationId xmlns:a16="http://schemas.microsoft.com/office/drawing/2014/main" id="{9D53D035-2621-4238-8DF6-2D361022345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Box 22">
            <a:extLst>
              <a:ext uri="{FF2B5EF4-FFF2-40B4-BE49-F238E27FC236}">
                <a16:creationId xmlns:a16="http://schemas.microsoft.com/office/drawing/2014/main" id="{E91A7E1B-6D93-41C3-9337-9CCDCCA0AFCF}"/>
              </a:ext>
            </a:extLst>
          </p:cNvPr>
          <p:cNvSpPr txBox="1"/>
          <p:nvPr/>
        </p:nvSpPr>
        <p:spPr>
          <a:xfrm>
            <a:off x="1502644" y="4684319"/>
            <a:ext cx="459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Facilidade em manutenções, implementações e testes.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A24247-4E39-42F8-96B7-A759F376F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60" y="1694521"/>
            <a:ext cx="6189921" cy="41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4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F701F300-1E7F-4956-9832-C9C04E458EF0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1CC3EE7A-5E48-4A7E-A899-58266F611164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122">
            <a:extLst>
              <a:ext uri="{FF2B5EF4-FFF2-40B4-BE49-F238E27FC236}">
                <a16:creationId xmlns:a16="http://schemas.microsoft.com/office/drawing/2014/main" id="{2E95EFBC-6D40-43E3-8B3B-FBE26828F0F6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122">
            <a:extLst>
              <a:ext uri="{FF2B5EF4-FFF2-40B4-BE49-F238E27FC236}">
                <a16:creationId xmlns:a16="http://schemas.microsoft.com/office/drawing/2014/main" id="{6D8EBA45-7BB4-419D-9DB2-F9E328DF7682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F7CCB8DF-056F-4BCA-BC37-14A4E736964B}"/>
              </a:ext>
            </a:extLst>
          </p:cNvPr>
          <p:cNvSpPr txBox="1"/>
          <p:nvPr/>
        </p:nvSpPr>
        <p:spPr>
          <a:xfrm>
            <a:off x="1587574" y="2046665"/>
            <a:ext cx="450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GB" sz="1400" dirty="0">
                <a:latin typeface="Lato"/>
              </a:rPr>
              <a:t>Git;</a:t>
            </a: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ED1D7789-6FF1-423E-8789-76C84E02FC78}"/>
              </a:ext>
            </a:extLst>
          </p:cNvPr>
          <p:cNvSpPr txBox="1"/>
          <p:nvPr/>
        </p:nvSpPr>
        <p:spPr>
          <a:xfrm>
            <a:off x="1587575" y="3017291"/>
            <a:ext cx="507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Boss</a:t>
            </a:r>
            <a:r>
              <a:rPr lang="en-GB" sz="1400" dirty="0">
                <a:latin typeface="Lato"/>
                <a:ea typeface="Noto Sans" panose="020B0502040504020204" pitchFamily="34"/>
                <a:cs typeface="Noto Sans" panose="020B0502040504020204" pitchFamily="34"/>
              </a:rPr>
              <a:t>;</a:t>
            </a:r>
            <a:endParaRPr kumimoji="0" lang="pt-BR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F6EF7043-1D7A-4D84-9F7B-0842278421B9}"/>
              </a:ext>
            </a:extLst>
          </p:cNvPr>
          <p:cNvSpPr txBox="1"/>
          <p:nvPr/>
        </p:nvSpPr>
        <p:spPr>
          <a:xfrm>
            <a:off x="1587574" y="4037432"/>
            <a:ext cx="493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RestRequest4Delphi/</a:t>
            </a:r>
            <a:r>
              <a:rPr kumimoji="0" lang="pt-BR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ato"/>
              </a:rPr>
              <a:t>DatasetSerialize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30C80699-F87B-4507-AA0B-6FCC5CE25865}"/>
              </a:ext>
            </a:extLst>
          </p:cNvPr>
          <p:cNvSpPr txBox="1"/>
          <p:nvPr/>
        </p:nvSpPr>
        <p:spPr>
          <a:xfrm>
            <a:off x="1587574" y="4990546"/>
            <a:ext cx="47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JSON Server</a:t>
            </a:r>
            <a:endParaRPr kumimoji="0" lang="en-GB" sz="14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007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8FE62D-C469-458E-A043-838D5AA1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21" y="1099918"/>
            <a:ext cx="5396617" cy="51901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E3A181B-7D6F-4F01-8851-060DD524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50" y="958937"/>
            <a:ext cx="3197672" cy="5190191"/>
          </a:xfrm>
          <a:prstGeom prst="rect">
            <a:avLst/>
          </a:prstGeom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CD7FC0E-F32F-43BA-8C46-9D61FB6EDB69}"/>
              </a:ext>
            </a:extLst>
          </p:cNvPr>
          <p:cNvCxnSpPr/>
          <p:nvPr/>
        </p:nvCxnSpPr>
        <p:spPr>
          <a:xfrm flipV="1">
            <a:off x="2721935" y="1605516"/>
            <a:ext cx="5667153" cy="305154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FCA252B-00B6-4EB2-A963-581C1AADD4D3}"/>
              </a:ext>
            </a:extLst>
          </p:cNvPr>
          <p:cNvCxnSpPr/>
          <p:nvPr/>
        </p:nvCxnSpPr>
        <p:spPr>
          <a:xfrm flipV="1">
            <a:off x="6507126" y="2626242"/>
            <a:ext cx="1881962" cy="80275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97BBF48-355C-4BA6-B918-A07DAC6FB217}"/>
              </a:ext>
            </a:extLst>
          </p:cNvPr>
          <p:cNvCxnSpPr/>
          <p:nvPr/>
        </p:nvCxnSpPr>
        <p:spPr>
          <a:xfrm flipV="1">
            <a:off x="6666614" y="2637074"/>
            <a:ext cx="1722474" cy="211587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FE5C8B4-49A0-4EFE-8CDF-192A02936C4A}"/>
              </a:ext>
            </a:extLst>
          </p:cNvPr>
          <p:cNvCxnSpPr/>
          <p:nvPr/>
        </p:nvCxnSpPr>
        <p:spPr>
          <a:xfrm flipV="1">
            <a:off x="4676236" y="1224951"/>
            <a:ext cx="3712852" cy="3432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D102F0F-E254-42DF-9EF5-45F3DEA7C199}"/>
              </a:ext>
            </a:extLst>
          </p:cNvPr>
          <p:cNvCxnSpPr/>
          <p:nvPr/>
        </p:nvCxnSpPr>
        <p:spPr>
          <a:xfrm flipV="1">
            <a:off x="4676236" y="1924493"/>
            <a:ext cx="3712852" cy="185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1CE5967-8D1C-47C2-A3DC-E2C24A8423DC}"/>
              </a:ext>
            </a:extLst>
          </p:cNvPr>
          <p:cNvCxnSpPr/>
          <p:nvPr/>
        </p:nvCxnSpPr>
        <p:spPr>
          <a:xfrm flipV="1">
            <a:off x="4676236" y="2232837"/>
            <a:ext cx="3712852" cy="35619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Presenter</a:t>
            </a:r>
            <a:br>
              <a:rPr lang="pt-BR" dirty="0"/>
            </a:br>
            <a:endParaRPr lang="pt-BR" dirty="0"/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2C079833-E98E-4363-8D4E-696C65EFBEDE}"/>
              </a:ext>
            </a:extLst>
          </p:cNvPr>
          <p:cNvSpPr txBox="1"/>
          <p:nvPr/>
        </p:nvSpPr>
        <p:spPr>
          <a:xfrm>
            <a:off x="744279" y="1429239"/>
            <a:ext cx="450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visualização e interação do usuário.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C66727-53A0-46D6-B686-E758FDD7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29" y="2109208"/>
            <a:ext cx="4837043" cy="389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</a:t>
            </a:r>
            <a:br>
              <a:rPr lang="pt-BR" dirty="0"/>
            </a:br>
            <a:endParaRPr lang="pt-BR" dirty="0"/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671F96A5-7A8A-4DA7-B802-E7E2692DE66F}"/>
              </a:ext>
            </a:extLst>
          </p:cNvPr>
          <p:cNvSpPr txBox="1"/>
          <p:nvPr/>
        </p:nvSpPr>
        <p:spPr>
          <a:xfrm>
            <a:off x="838200" y="1429239"/>
            <a:ext cx="460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dados e de acesso a outras camadas.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98DAC4-0199-47ED-B1FA-4D3942ED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35" y="2077713"/>
            <a:ext cx="5500778" cy="33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Service</a:t>
            </a:r>
            <a:br>
              <a:rPr lang="pt-BR"/>
            </a:br>
            <a:endParaRPr lang="pt-BR" dirty="0"/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AB0C2CCC-63B8-48F9-9371-6A44D4355E19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serviço, responsável por realizar comunicações com API e regras de negócio genéricas.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33EC907-E744-40C7-814E-1051B6EA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51" y="3271426"/>
            <a:ext cx="3265666" cy="10817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BAB52F8-4CB0-42DA-8A29-EC5DAD97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82" y="1767793"/>
            <a:ext cx="6089167" cy="47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8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Shared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9F3E4D-9CF2-4931-B007-F0138312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99" y="2310636"/>
            <a:ext cx="5281773" cy="3002271"/>
          </a:xfrm>
          <a:prstGeom prst="rect">
            <a:avLst/>
          </a:prstGeom>
        </p:spPr>
      </p:pic>
      <p:sp>
        <p:nvSpPr>
          <p:cNvPr id="8" name="TextBox 22">
            <a:extLst>
              <a:ext uri="{FF2B5EF4-FFF2-40B4-BE49-F238E27FC236}">
                <a16:creationId xmlns:a16="http://schemas.microsoft.com/office/drawing/2014/main" id="{D56F3278-C70E-4A90-937B-FCCDE0FDC0AE}"/>
              </a:ext>
            </a:extLst>
          </p:cNvPr>
          <p:cNvSpPr txBox="1"/>
          <p:nvPr/>
        </p:nvSpPr>
        <p:spPr>
          <a:xfrm>
            <a:off x="838199" y="1429239"/>
            <a:ext cx="569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Arquivos compartilhados de dentro do próprio projeto.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95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78A805-9FDB-4776-A9B4-39DAECF6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94" y="3043717"/>
            <a:ext cx="2996642" cy="1108002"/>
          </a:xfrm>
          <a:prstGeom prst="rect">
            <a:avLst/>
          </a:prstGeom>
        </p:spPr>
      </p:pic>
      <p:sp>
        <p:nvSpPr>
          <p:cNvPr id="6" name="TextBox 22">
            <a:extLst>
              <a:ext uri="{FF2B5EF4-FFF2-40B4-BE49-F238E27FC236}">
                <a16:creationId xmlns:a16="http://schemas.microsoft.com/office/drawing/2014/main" id="{F413F883-7C7F-481A-841F-3289EBD2C733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utilitária, recursos úteis para o projeto, como constantes, funções e métodos estáticos.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565A45-0BD0-43CD-B680-A6D31687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2282752"/>
            <a:ext cx="5987653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Modules</a:t>
            </a:r>
            <a:br>
              <a:rPr lang="pt-BR" dirty="0"/>
            </a:br>
            <a:endParaRPr lang="pt-BR" dirty="0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F413F883-7C7F-481A-841F-3289EBD2C733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ea typeface="Noto Sans" panose="020B0502040504020204" pitchFamily="34"/>
                <a:cs typeface="Leelawadee UI" panose="020B0502040204020203" pitchFamily="34" charset="-34"/>
              </a:rPr>
              <a:t>Pacotes/dependências gerenciadas pelo boss.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B36799-14FF-4365-9231-D9373737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43" y="1972081"/>
            <a:ext cx="5459357" cy="3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EA1BE-3293-4199-9BA9-F2B5B66B4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375" y="4973445"/>
            <a:ext cx="9010184" cy="17953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PRESENTER E CONTAINER </a:t>
            </a:r>
            <a:r>
              <a:rPr lang="en-US" sz="3600" b="1" dirty="0">
                <a:solidFill>
                  <a:srgbClr val="C00000"/>
                </a:solidFill>
              </a:rPr>
              <a:t>ARCHITECTURE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UM NOVO CONCEITO PARA ORGANIZAÇÃO DE SEUS FONTES NO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DELPHI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9B6D2-8999-4742-AD32-54BE5600D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Andre Dias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FD876EE-3B75-44B5-83FE-732C88E6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94" y="5010222"/>
            <a:ext cx="631963" cy="63196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E45E595-35AF-42DA-940D-5540035D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86" y="4973445"/>
            <a:ext cx="721088" cy="72108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0C34735-2A0D-456F-8E0F-A04F50E49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537" y="5074618"/>
            <a:ext cx="541557" cy="5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3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4965D4E-DD77-45DF-B40E-D44611A5B7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976" y="2398418"/>
            <a:ext cx="521319" cy="52131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48D316A-D47C-4CAB-A965-D8B0EADB10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74" y="1619319"/>
            <a:ext cx="521319" cy="521319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4978514-4AFC-4C06-A547-33C44351DD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80" y="855824"/>
            <a:ext cx="537115" cy="5022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E06B79-7424-4B48-9EA5-D775DD4681CE}"/>
              </a:ext>
            </a:extLst>
          </p:cNvPr>
          <p:cNvSpPr txBox="1"/>
          <p:nvPr/>
        </p:nvSpPr>
        <p:spPr>
          <a:xfrm>
            <a:off x="1194978" y="922293"/>
            <a:ext cx="348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anndrelluizdiias@gmail.com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A94F0A-1910-4258-AF29-5982FE59FAF4}"/>
              </a:ext>
            </a:extLst>
          </p:cNvPr>
          <p:cNvSpPr txBox="1"/>
          <p:nvPr/>
        </p:nvSpPr>
        <p:spPr>
          <a:xfrm>
            <a:off x="1194978" y="1695312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andre-dias93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733DC0-A690-4915-9712-9B9E74D61133}"/>
              </a:ext>
            </a:extLst>
          </p:cNvPr>
          <p:cNvSpPr txBox="1"/>
          <p:nvPr/>
        </p:nvSpPr>
        <p:spPr>
          <a:xfrm>
            <a:off x="1194978" y="2492100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andre.luiz.dias.93</a:t>
            </a:r>
          </a:p>
        </p:txBody>
      </p:sp>
    </p:spTree>
    <p:extLst>
      <p:ext uri="{BB962C8B-B14F-4D97-AF65-F5344CB8AC3E}">
        <p14:creationId xmlns:p14="http://schemas.microsoft.com/office/powerpoint/2010/main" val="27056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14">
            <a:extLst>
              <a:ext uri="{FF2B5EF4-FFF2-40B4-BE49-F238E27FC236}">
                <a16:creationId xmlns:a16="http://schemas.microsoft.com/office/drawing/2014/main" id="{CA0EB967-0D42-4D69-86C0-7988C395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5980" y="1016284"/>
            <a:ext cx="1174676" cy="1174676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EC0361D8-D479-4364-A44F-56D051D41472}"/>
              </a:ext>
            </a:extLst>
          </p:cNvPr>
          <p:cNvSpPr txBox="1">
            <a:spLocks/>
          </p:cNvSpPr>
          <p:nvPr/>
        </p:nvSpPr>
        <p:spPr>
          <a:xfrm>
            <a:off x="2722820" y="1146768"/>
            <a:ext cx="5432352" cy="852413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Andre Dias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Pós-graduado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Aplicações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</a:p>
        </p:txBody>
      </p:sp>
      <p:pic>
        <p:nvPicPr>
          <p:cNvPr id="5" name="Espaço Reservado para Imagem 14">
            <a:extLst>
              <a:ext uri="{FF2B5EF4-FFF2-40B4-BE49-F238E27FC236}">
                <a16:creationId xmlns:a16="http://schemas.microsoft.com/office/drawing/2014/main" id="{C20A17EC-C9BE-45BB-9385-5B5AAB94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06033" y="4817619"/>
            <a:ext cx="1174676" cy="1174676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EFC6309C-A18E-44C6-960D-3AF77C61154B}"/>
              </a:ext>
            </a:extLst>
          </p:cNvPr>
          <p:cNvSpPr txBox="1">
            <a:spLocks/>
          </p:cNvSpPr>
          <p:nvPr/>
        </p:nvSpPr>
        <p:spPr>
          <a:xfrm>
            <a:off x="2722820" y="4990585"/>
            <a:ext cx="3373180" cy="852413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Fiorilli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Software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Programador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Delphi e Angular.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Bálsamo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SP</a:t>
            </a:r>
          </a:p>
        </p:txBody>
      </p:sp>
      <p:pic>
        <p:nvPicPr>
          <p:cNvPr id="7" name="Espaço Reservado para Imagem 14">
            <a:extLst>
              <a:ext uri="{FF2B5EF4-FFF2-40B4-BE49-F238E27FC236}">
                <a16:creationId xmlns:a16="http://schemas.microsoft.com/office/drawing/2014/main" id="{D6E48CCA-25D6-44B7-9BFE-10FD35DD18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06033" y="2385060"/>
            <a:ext cx="1174676" cy="844298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E639C8CD-E2F3-4F99-BC99-FD02C9A4D1C2}"/>
              </a:ext>
            </a:extLst>
          </p:cNvPr>
          <p:cNvSpPr txBox="1">
            <a:spLocks/>
          </p:cNvSpPr>
          <p:nvPr/>
        </p:nvSpPr>
        <p:spPr>
          <a:xfrm>
            <a:off x="2722820" y="2304539"/>
            <a:ext cx="5092110" cy="1175578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CertiProf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Foundations Professional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Kanban Foundation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Work and Virtual Collaboration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F16CA2-A675-4A97-8899-2F21B9D7D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033" y="3480117"/>
            <a:ext cx="1174676" cy="1174676"/>
          </a:xfrm>
          <a:prstGeom prst="rect">
            <a:avLst/>
          </a:prstGeom>
        </p:spPr>
      </p:pic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010F62CD-96FA-4E9F-9B74-07DC0ECB18EB}"/>
              </a:ext>
            </a:extLst>
          </p:cNvPr>
          <p:cNvSpPr txBox="1">
            <a:spLocks/>
          </p:cNvSpPr>
          <p:nvPr/>
        </p:nvSpPr>
        <p:spPr>
          <a:xfrm>
            <a:off x="2722820" y="3824087"/>
            <a:ext cx="3373180" cy="529247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Experiência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13626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7D1D9-557D-466A-A6ED-41B12E7B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br>
              <a:rPr lang="pt-BR" dirty="0"/>
            </a:br>
            <a:endParaRPr lang="pt-BR" dirty="0"/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1C53B594-32D7-424A-82E0-386F2483C9EC}"/>
              </a:ext>
            </a:extLst>
          </p:cNvPr>
          <p:cNvGrpSpPr/>
          <p:nvPr/>
        </p:nvGrpSpPr>
        <p:grpSpPr>
          <a:xfrm>
            <a:off x="7313165" y="3312455"/>
            <a:ext cx="3325309" cy="2062774"/>
            <a:chOff x="1202749" y="3750198"/>
            <a:chExt cx="4582510" cy="2214660"/>
          </a:xfrm>
        </p:grpSpPr>
        <p:sp>
          <p:nvSpPr>
            <p:cNvPr id="5" name="Trapezoid 17">
              <a:extLst>
                <a:ext uri="{FF2B5EF4-FFF2-40B4-BE49-F238E27FC236}">
                  <a16:creationId xmlns:a16="http://schemas.microsoft.com/office/drawing/2014/main" id="{6DADD279-A848-45E2-8A71-D6E126816FD3}"/>
                </a:ext>
              </a:extLst>
            </p:cNvPr>
            <p:cNvSpPr/>
            <p:nvPr/>
          </p:nvSpPr>
          <p:spPr>
            <a:xfrm>
              <a:off x="1202749" y="5411193"/>
              <a:ext cx="4582510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C99E79B2-CA87-4512-8752-8E3C21FBA604}"/>
                </a:ext>
              </a:extLst>
            </p:cNvPr>
            <p:cNvSpPr/>
            <p:nvPr/>
          </p:nvSpPr>
          <p:spPr>
            <a:xfrm>
              <a:off x="1202749" y="5580642"/>
              <a:ext cx="4582510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AC3873-A534-4228-A461-01384E112D78}"/>
                </a:ext>
              </a:extLst>
            </p:cNvPr>
            <p:cNvSpPr/>
            <p:nvPr/>
          </p:nvSpPr>
          <p:spPr>
            <a:xfrm>
              <a:off x="1900004" y="5580642"/>
              <a:ext cx="3191875" cy="3842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F7B54EE-1C09-4818-BF03-C110837A05DB}"/>
                </a:ext>
              </a:extLst>
            </p:cNvPr>
            <p:cNvSpPr/>
            <p:nvPr/>
          </p:nvSpPr>
          <p:spPr>
            <a:xfrm>
              <a:off x="1900004" y="5411193"/>
              <a:ext cx="3191875" cy="169449"/>
            </a:xfrm>
            <a:prstGeom prst="trapezoid">
              <a:avLst>
                <a:gd name="adj" fmla="val 11147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rapezoid 18">
              <a:extLst>
                <a:ext uri="{FF2B5EF4-FFF2-40B4-BE49-F238E27FC236}">
                  <a16:creationId xmlns:a16="http://schemas.microsoft.com/office/drawing/2014/main" id="{B92CF822-B84E-4A28-8079-DDB5E2C61F3F}"/>
                </a:ext>
              </a:extLst>
            </p:cNvPr>
            <p:cNvSpPr/>
            <p:nvPr/>
          </p:nvSpPr>
          <p:spPr>
            <a:xfrm>
              <a:off x="1423546" y="4857529"/>
              <a:ext cx="4140916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78D7F090-FC72-4A27-BB17-013576B63397}"/>
                </a:ext>
              </a:extLst>
            </p:cNvPr>
            <p:cNvSpPr/>
            <p:nvPr/>
          </p:nvSpPr>
          <p:spPr>
            <a:xfrm>
              <a:off x="1423546" y="5026978"/>
              <a:ext cx="4140916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94745059-0F9E-40E0-BF39-7EC89394F9E1}"/>
                </a:ext>
              </a:extLst>
            </p:cNvPr>
            <p:cNvSpPr/>
            <p:nvPr/>
          </p:nvSpPr>
          <p:spPr>
            <a:xfrm>
              <a:off x="2120801" y="5026978"/>
              <a:ext cx="2746407" cy="3842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rapezoid 21">
              <a:extLst>
                <a:ext uri="{FF2B5EF4-FFF2-40B4-BE49-F238E27FC236}">
                  <a16:creationId xmlns:a16="http://schemas.microsoft.com/office/drawing/2014/main" id="{FBDAEB7A-FC4C-4A95-B563-2D24918B9DF9}"/>
                </a:ext>
              </a:extLst>
            </p:cNvPr>
            <p:cNvSpPr/>
            <p:nvPr/>
          </p:nvSpPr>
          <p:spPr>
            <a:xfrm>
              <a:off x="2120801" y="4857529"/>
              <a:ext cx="2746407" cy="169449"/>
            </a:xfrm>
            <a:prstGeom prst="trapezoid">
              <a:avLst>
                <a:gd name="adj" fmla="val 11147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rapezoid 22">
              <a:extLst>
                <a:ext uri="{FF2B5EF4-FFF2-40B4-BE49-F238E27FC236}">
                  <a16:creationId xmlns:a16="http://schemas.microsoft.com/office/drawing/2014/main" id="{D2CEC13B-39DC-4D69-9DC0-B83D1DC32B48}"/>
                </a:ext>
              </a:extLst>
            </p:cNvPr>
            <p:cNvSpPr/>
            <p:nvPr/>
          </p:nvSpPr>
          <p:spPr>
            <a:xfrm>
              <a:off x="1644343" y="4303863"/>
              <a:ext cx="3693511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3F5BC48-1FAC-4D19-8A03-2D0C30937440}"/>
                </a:ext>
              </a:extLst>
            </p:cNvPr>
            <p:cNvSpPr/>
            <p:nvPr/>
          </p:nvSpPr>
          <p:spPr>
            <a:xfrm>
              <a:off x="1644343" y="4473312"/>
              <a:ext cx="3693511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7225D74E-201F-46BC-AD87-8823664D64B1}"/>
                </a:ext>
              </a:extLst>
            </p:cNvPr>
            <p:cNvSpPr/>
            <p:nvPr/>
          </p:nvSpPr>
          <p:spPr>
            <a:xfrm>
              <a:off x="2341598" y="4473312"/>
              <a:ext cx="2304812" cy="3842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rapezoid 25">
              <a:extLst>
                <a:ext uri="{FF2B5EF4-FFF2-40B4-BE49-F238E27FC236}">
                  <a16:creationId xmlns:a16="http://schemas.microsoft.com/office/drawing/2014/main" id="{BB8F57BB-6402-46BA-AE44-65CAA7086DAF}"/>
                </a:ext>
              </a:extLst>
            </p:cNvPr>
            <p:cNvSpPr/>
            <p:nvPr/>
          </p:nvSpPr>
          <p:spPr>
            <a:xfrm>
              <a:off x="2341598" y="4303863"/>
              <a:ext cx="2304812" cy="169449"/>
            </a:xfrm>
            <a:prstGeom prst="trapezoid">
              <a:avLst>
                <a:gd name="adj" fmla="val 111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rapezoid 26">
              <a:extLst>
                <a:ext uri="{FF2B5EF4-FFF2-40B4-BE49-F238E27FC236}">
                  <a16:creationId xmlns:a16="http://schemas.microsoft.com/office/drawing/2014/main" id="{843B4C37-9880-44CF-AA76-0B6AFD54E7D7}"/>
                </a:ext>
              </a:extLst>
            </p:cNvPr>
            <p:cNvSpPr/>
            <p:nvPr/>
          </p:nvSpPr>
          <p:spPr>
            <a:xfrm>
              <a:off x="1876762" y="3750198"/>
              <a:ext cx="3240296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BE1B45E-71CC-4666-8D3B-B6BD7AFE0141}"/>
                </a:ext>
              </a:extLst>
            </p:cNvPr>
            <p:cNvSpPr/>
            <p:nvPr/>
          </p:nvSpPr>
          <p:spPr>
            <a:xfrm>
              <a:off x="1870951" y="3919647"/>
              <a:ext cx="3240296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0CDE61F-9E5D-46E4-8BBE-1CADE1A0EDA2}"/>
                </a:ext>
              </a:extLst>
            </p:cNvPr>
            <p:cNvSpPr/>
            <p:nvPr/>
          </p:nvSpPr>
          <p:spPr>
            <a:xfrm>
              <a:off x="2566268" y="3919647"/>
              <a:ext cx="1859345" cy="3842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rapezoid 29">
              <a:extLst>
                <a:ext uri="{FF2B5EF4-FFF2-40B4-BE49-F238E27FC236}">
                  <a16:creationId xmlns:a16="http://schemas.microsoft.com/office/drawing/2014/main" id="{877538F4-DF14-4B93-933F-04EE777448C1}"/>
                </a:ext>
              </a:extLst>
            </p:cNvPr>
            <p:cNvSpPr/>
            <p:nvPr/>
          </p:nvSpPr>
          <p:spPr>
            <a:xfrm>
              <a:off x="2566268" y="3750198"/>
              <a:ext cx="1859345" cy="169449"/>
            </a:xfrm>
            <a:prstGeom prst="trapezoid">
              <a:avLst>
                <a:gd name="adj" fmla="val 11147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37">
            <a:extLst>
              <a:ext uri="{FF2B5EF4-FFF2-40B4-BE49-F238E27FC236}">
                <a16:creationId xmlns:a16="http://schemas.microsoft.com/office/drawing/2014/main" id="{E29F4204-D8AA-41B2-A89A-F4CF45710009}"/>
              </a:ext>
            </a:extLst>
          </p:cNvPr>
          <p:cNvGrpSpPr/>
          <p:nvPr/>
        </p:nvGrpSpPr>
        <p:grpSpPr>
          <a:xfrm>
            <a:off x="8251511" y="1901139"/>
            <a:ext cx="1215874" cy="1280281"/>
            <a:chOff x="5995988" y="2712903"/>
            <a:chExt cx="2457450" cy="2587625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4F96B6B-5E85-49FD-A1D6-4DA174FCE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1F99FE3-AE2D-47EB-94A6-6A0D34405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40AB98-2455-4DF3-A8DB-8752051AF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118">
            <a:extLst>
              <a:ext uri="{FF2B5EF4-FFF2-40B4-BE49-F238E27FC236}">
                <a16:creationId xmlns:a16="http://schemas.microsoft.com/office/drawing/2014/main" id="{CB510D8F-73A7-4619-AF3E-63556E559070}"/>
              </a:ext>
            </a:extLst>
          </p:cNvPr>
          <p:cNvSpPr txBox="1"/>
          <p:nvPr/>
        </p:nvSpPr>
        <p:spPr>
          <a:xfrm>
            <a:off x="880656" y="186248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F3018316-41F2-43B5-BA1E-39A85FA03AAE}"/>
              </a:ext>
            </a:extLst>
          </p:cNvPr>
          <p:cNvSpPr txBox="1"/>
          <p:nvPr/>
        </p:nvSpPr>
        <p:spPr>
          <a:xfrm>
            <a:off x="1611925" y="2047147"/>
            <a:ext cx="371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Introdução</a:t>
            </a:r>
            <a:r>
              <a:rPr lang="pt-BR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sp>
        <p:nvSpPr>
          <p:cNvPr id="27" name="TextBox 118">
            <a:extLst>
              <a:ext uri="{FF2B5EF4-FFF2-40B4-BE49-F238E27FC236}">
                <a16:creationId xmlns:a16="http://schemas.microsoft.com/office/drawing/2014/main" id="{481C86A3-C2DC-41DD-A757-DAAECC8D673A}"/>
              </a:ext>
            </a:extLst>
          </p:cNvPr>
          <p:cNvSpPr txBox="1"/>
          <p:nvPr/>
        </p:nvSpPr>
        <p:spPr>
          <a:xfrm>
            <a:off x="831318" y="278760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E16FECE6-8093-47B9-BEBA-0F6404173128}"/>
              </a:ext>
            </a:extLst>
          </p:cNvPr>
          <p:cNvSpPr txBox="1"/>
          <p:nvPr/>
        </p:nvSpPr>
        <p:spPr>
          <a:xfrm>
            <a:off x="1581938" y="2973901"/>
            <a:ext cx="371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Abordagem sobre a arquitetura;</a:t>
            </a:r>
            <a:endParaRPr lang="en-GB" sz="1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9" name="TextBox 118">
            <a:extLst>
              <a:ext uri="{FF2B5EF4-FFF2-40B4-BE49-F238E27FC236}">
                <a16:creationId xmlns:a16="http://schemas.microsoft.com/office/drawing/2014/main" id="{98A39105-3FBB-46A0-8045-15644988A528}"/>
              </a:ext>
            </a:extLst>
          </p:cNvPr>
          <p:cNvSpPr txBox="1"/>
          <p:nvPr/>
        </p:nvSpPr>
        <p:spPr>
          <a:xfrm>
            <a:off x="848280" y="3817783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7F709AE9-5849-40F3-821D-610371D897EC}"/>
              </a:ext>
            </a:extLst>
          </p:cNvPr>
          <p:cNvSpPr txBox="1"/>
          <p:nvPr/>
        </p:nvSpPr>
        <p:spPr>
          <a:xfrm>
            <a:off x="1611925" y="4002449"/>
            <a:ext cx="354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Vantagens;</a:t>
            </a:r>
            <a:endParaRPr lang="en-GB" sz="1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1" name="TextBox 118">
            <a:extLst>
              <a:ext uri="{FF2B5EF4-FFF2-40B4-BE49-F238E27FC236}">
                <a16:creationId xmlns:a16="http://schemas.microsoft.com/office/drawing/2014/main" id="{78AA8218-D449-4D2D-BD1F-349BC263BE19}"/>
              </a:ext>
            </a:extLst>
          </p:cNvPr>
          <p:cNvSpPr txBox="1"/>
          <p:nvPr/>
        </p:nvSpPr>
        <p:spPr>
          <a:xfrm>
            <a:off x="880656" y="4793985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E97768EB-FCCC-4524-B741-DC2FFE21A6C8}"/>
              </a:ext>
            </a:extLst>
          </p:cNvPr>
          <p:cNvSpPr txBox="1"/>
          <p:nvPr/>
        </p:nvSpPr>
        <p:spPr>
          <a:xfrm>
            <a:off x="1562032" y="4935148"/>
            <a:ext cx="329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GB" sz="16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Exemplo</a:t>
            </a:r>
            <a:r>
              <a:rPr lang="en-GB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3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97603-7106-4390-9DF9-F743EC7A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F14C672A-8210-40DF-8CFD-8583FFAF2302}"/>
              </a:ext>
            </a:extLst>
          </p:cNvPr>
          <p:cNvSpPr txBox="1"/>
          <p:nvPr/>
        </p:nvSpPr>
        <p:spPr>
          <a:xfrm>
            <a:off x="9238127" y="1557257"/>
            <a:ext cx="169423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3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23900" b="1" dirty="0">
              <a:solidFill>
                <a:schemeClr val="tx1">
                  <a:lumMod val="75000"/>
                  <a:lumOff val="25000"/>
                </a:schemeClr>
              </a:solidFill>
              <a:latin typeface="Lato Black" charset="0"/>
            </a:endParaRP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D18F0159-006F-44C8-A91B-B40162E5DC55}"/>
              </a:ext>
            </a:extLst>
          </p:cNvPr>
          <p:cNvGrpSpPr/>
          <p:nvPr/>
        </p:nvGrpSpPr>
        <p:grpSpPr>
          <a:xfrm>
            <a:off x="6096000" y="1085913"/>
            <a:ext cx="3218373" cy="4451350"/>
            <a:chOff x="2456110" y="1665337"/>
            <a:chExt cx="2779193" cy="391091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8526E30-172B-4855-A7AE-D977573A2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07" y="1665337"/>
              <a:ext cx="1246253" cy="1263526"/>
            </a:xfrm>
            <a:custGeom>
              <a:avLst/>
              <a:gdLst>
                <a:gd name="T0" fmla="*/ 554 w 1190"/>
                <a:gd name="T1" fmla="*/ 880 h 1189"/>
                <a:gd name="T2" fmla="*/ 480 w 1190"/>
                <a:gd name="T3" fmla="*/ 864 h 1189"/>
                <a:gd name="T4" fmla="*/ 307 w 1190"/>
                <a:gd name="T5" fmla="*/ 832 h 1189"/>
                <a:gd name="T6" fmla="*/ 254 w 1190"/>
                <a:gd name="T7" fmla="*/ 824 h 1189"/>
                <a:gd name="T8" fmla="*/ 233 w 1190"/>
                <a:gd name="T9" fmla="*/ 790 h 1189"/>
                <a:gd name="T10" fmla="*/ 263 w 1190"/>
                <a:gd name="T11" fmla="*/ 640 h 1189"/>
                <a:gd name="T12" fmla="*/ 286 w 1190"/>
                <a:gd name="T13" fmla="*/ 506 h 1189"/>
                <a:gd name="T14" fmla="*/ 267 w 1190"/>
                <a:gd name="T15" fmla="*/ 487 h 1189"/>
                <a:gd name="T16" fmla="*/ 184 w 1190"/>
                <a:gd name="T17" fmla="*/ 499 h 1189"/>
                <a:gd name="T18" fmla="*/ 33 w 1190"/>
                <a:gd name="T19" fmla="*/ 334 h 1189"/>
                <a:gd name="T20" fmla="*/ 113 w 1190"/>
                <a:gd name="T21" fmla="*/ 263 h 1189"/>
                <a:gd name="T22" fmla="*/ 236 w 1190"/>
                <a:gd name="T23" fmla="*/ 280 h 1189"/>
                <a:gd name="T24" fmla="*/ 320 w 1190"/>
                <a:gd name="T25" fmla="*/ 324 h 1189"/>
                <a:gd name="T26" fmla="*/ 337 w 1190"/>
                <a:gd name="T27" fmla="*/ 242 h 1189"/>
                <a:gd name="T28" fmla="*/ 370 w 1190"/>
                <a:gd name="T29" fmla="*/ 68 h 1189"/>
                <a:gd name="T30" fmla="*/ 377 w 1190"/>
                <a:gd name="T31" fmla="*/ 20 h 1189"/>
                <a:gd name="T32" fmla="*/ 401 w 1190"/>
                <a:gd name="T33" fmla="*/ 4 h 1189"/>
                <a:gd name="T34" fmla="*/ 569 w 1190"/>
                <a:gd name="T35" fmla="*/ 36 h 1189"/>
                <a:gd name="T36" fmla="*/ 730 w 1190"/>
                <a:gd name="T37" fmla="*/ 67 h 1189"/>
                <a:gd name="T38" fmla="*/ 966 w 1190"/>
                <a:gd name="T39" fmla="*/ 109 h 1189"/>
                <a:gd name="T40" fmla="*/ 1118 w 1190"/>
                <a:gd name="T41" fmla="*/ 139 h 1189"/>
                <a:gd name="T42" fmla="*/ 1164 w 1190"/>
                <a:gd name="T43" fmla="*/ 146 h 1189"/>
                <a:gd name="T44" fmla="*/ 1187 w 1190"/>
                <a:gd name="T45" fmla="*/ 178 h 1189"/>
                <a:gd name="T46" fmla="*/ 1170 w 1190"/>
                <a:gd name="T47" fmla="*/ 281 h 1189"/>
                <a:gd name="T48" fmla="*/ 1135 w 1190"/>
                <a:gd name="T49" fmla="*/ 471 h 1189"/>
                <a:gd name="T50" fmla="*/ 1094 w 1190"/>
                <a:gd name="T51" fmla="*/ 695 h 1189"/>
                <a:gd name="T52" fmla="*/ 1051 w 1190"/>
                <a:gd name="T53" fmla="*/ 932 h 1189"/>
                <a:gd name="T54" fmla="*/ 1047 w 1190"/>
                <a:gd name="T55" fmla="*/ 954 h 1189"/>
                <a:gd name="T56" fmla="*/ 1027 w 1190"/>
                <a:gd name="T57" fmla="*/ 967 h 1189"/>
                <a:gd name="T58" fmla="*/ 786 w 1190"/>
                <a:gd name="T59" fmla="*/ 921 h 1189"/>
                <a:gd name="T60" fmla="*/ 733 w 1190"/>
                <a:gd name="T61" fmla="*/ 913 h 1189"/>
                <a:gd name="T62" fmla="*/ 717 w 1190"/>
                <a:gd name="T63" fmla="*/ 929 h 1189"/>
                <a:gd name="T64" fmla="*/ 729 w 1190"/>
                <a:gd name="T65" fmla="*/ 1008 h 1189"/>
                <a:gd name="T66" fmla="*/ 647 w 1190"/>
                <a:gd name="T67" fmla="*/ 1165 h 1189"/>
                <a:gd name="T68" fmla="*/ 493 w 1190"/>
                <a:gd name="T69" fmla="*/ 1086 h 1189"/>
                <a:gd name="T70" fmla="*/ 510 w 1190"/>
                <a:gd name="T71" fmla="*/ 966 h 1189"/>
                <a:gd name="T72" fmla="*/ 554 w 1190"/>
                <a:gd name="T73" fmla="*/ 88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0" h="1189">
                  <a:moveTo>
                    <a:pt x="554" y="880"/>
                  </a:moveTo>
                  <a:cubicBezTo>
                    <a:pt x="527" y="874"/>
                    <a:pt x="504" y="868"/>
                    <a:pt x="480" y="864"/>
                  </a:cubicBezTo>
                  <a:cubicBezTo>
                    <a:pt x="422" y="853"/>
                    <a:pt x="365" y="842"/>
                    <a:pt x="307" y="832"/>
                  </a:cubicBezTo>
                  <a:cubicBezTo>
                    <a:pt x="289" y="829"/>
                    <a:pt x="272" y="826"/>
                    <a:pt x="254" y="824"/>
                  </a:cubicBezTo>
                  <a:cubicBezTo>
                    <a:pt x="233" y="821"/>
                    <a:pt x="229" y="809"/>
                    <a:pt x="233" y="790"/>
                  </a:cubicBezTo>
                  <a:cubicBezTo>
                    <a:pt x="243" y="740"/>
                    <a:pt x="254" y="690"/>
                    <a:pt x="263" y="640"/>
                  </a:cubicBezTo>
                  <a:cubicBezTo>
                    <a:pt x="271" y="595"/>
                    <a:pt x="278" y="551"/>
                    <a:pt x="286" y="506"/>
                  </a:cubicBezTo>
                  <a:cubicBezTo>
                    <a:pt x="289" y="489"/>
                    <a:pt x="283" y="484"/>
                    <a:pt x="267" y="487"/>
                  </a:cubicBezTo>
                  <a:cubicBezTo>
                    <a:pt x="239" y="491"/>
                    <a:pt x="212" y="495"/>
                    <a:pt x="184" y="499"/>
                  </a:cubicBezTo>
                  <a:cubicBezTo>
                    <a:pt x="98" y="510"/>
                    <a:pt x="0" y="440"/>
                    <a:pt x="33" y="334"/>
                  </a:cubicBezTo>
                  <a:cubicBezTo>
                    <a:pt x="45" y="296"/>
                    <a:pt x="75" y="274"/>
                    <a:pt x="113" y="263"/>
                  </a:cubicBezTo>
                  <a:cubicBezTo>
                    <a:pt x="157" y="249"/>
                    <a:pt x="197" y="258"/>
                    <a:pt x="236" y="280"/>
                  </a:cubicBezTo>
                  <a:cubicBezTo>
                    <a:pt x="262" y="295"/>
                    <a:pt x="289" y="308"/>
                    <a:pt x="320" y="324"/>
                  </a:cubicBezTo>
                  <a:cubicBezTo>
                    <a:pt x="326" y="295"/>
                    <a:pt x="332" y="269"/>
                    <a:pt x="337" y="242"/>
                  </a:cubicBezTo>
                  <a:cubicBezTo>
                    <a:pt x="348" y="184"/>
                    <a:pt x="359" y="126"/>
                    <a:pt x="370" y="68"/>
                  </a:cubicBezTo>
                  <a:cubicBezTo>
                    <a:pt x="373" y="52"/>
                    <a:pt x="374" y="36"/>
                    <a:pt x="377" y="20"/>
                  </a:cubicBezTo>
                  <a:cubicBezTo>
                    <a:pt x="379" y="6"/>
                    <a:pt x="383" y="0"/>
                    <a:pt x="401" y="4"/>
                  </a:cubicBezTo>
                  <a:cubicBezTo>
                    <a:pt x="457" y="16"/>
                    <a:pt x="513" y="26"/>
                    <a:pt x="569" y="36"/>
                  </a:cubicBezTo>
                  <a:cubicBezTo>
                    <a:pt x="623" y="46"/>
                    <a:pt x="676" y="57"/>
                    <a:pt x="730" y="67"/>
                  </a:cubicBezTo>
                  <a:cubicBezTo>
                    <a:pt x="809" y="81"/>
                    <a:pt x="887" y="95"/>
                    <a:pt x="966" y="109"/>
                  </a:cubicBezTo>
                  <a:cubicBezTo>
                    <a:pt x="1017" y="119"/>
                    <a:pt x="1067" y="130"/>
                    <a:pt x="1118" y="139"/>
                  </a:cubicBezTo>
                  <a:cubicBezTo>
                    <a:pt x="1133" y="142"/>
                    <a:pt x="1149" y="143"/>
                    <a:pt x="1164" y="146"/>
                  </a:cubicBezTo>
                  <a:cubicBezTo>
                    <a:pt x="1188" y="151"/>
                    <a:pt x="1190" y="154"/>
                    <a:pt x="1187" y="178"/>
                  </a:cubicBezTo>
                  <a:cubicBezTo>
                    <a:pt x="1182" y="213"/>
                    <a:pt x="1176" y="247"/>
                    <a:pt x="1170" y="281"/>
                  </a:cubicBezTo>
                  <a:cubicBezTo>
                    <a:pt x="1159" y="344"/>
                    <a:pt x="1146" y="408"/>
                    <a:pt x="1135" y="471"/>
                  </a:cubicBezTo>
                  <a:cubicBezTo>
                    <a:pt x="1121" y="546"/>
                    <a:pt x="1107" y="620"/>
                    <a:pt x="1094" y="695"/>
                  </a:cubicBezTo>
                  <a:cubicBezTo>
                    <a:pt x="1080" y="774"/>
                    <a:pt x="1066" y="853"/>
                    <a:pt x="1051" y="932"/>
                  </a:cubicBezTo>
                  <a:cubicBezTo>
                    <a:pt x="1050" y="940"/>
                    <a:pt x="1048" y="947"/>
                    <a:pt x="1047" y="954"/>
                  </a:cubicBezTo>
                  <a:cubicBezTo>
                    <a:pt x="1045" y="966"/>
                    <a:pt x="1038" y="969"/>
                    <a:pt x="1027" y="967"/>
                  </a:cubicBezTo>
                  <a:cubicBezTo>
                    <a:pt x="947" y="952"/>
                    <a:pt x="866" y="936"/>
                    <a:pt x="786" y="921"/>
                  </a:cubicBezTo>
                  <a:cubicBezTo>
                    <a:pt x="768" y="918"/>
                    <a:pt x="750" y="916"/>
                    <a:pt x="733" y="913"/>
                  </a:cubicBezTo>
                  <a:cubicBezTo>
                    <a:pt x="720" y="910"/>
                    <a:pt x="716" y="917"/>
                    <a:pt x="717" y="929"/>
                  </a:cubicBezTo>
                  <a:cubicBezTo>
                    <a:pt x="721" y="955"/>
                    <a:pt x="723" y="982"/>
                    <a:pt x="729" y="1008"/>
                  </a:cubicBezTo>
                  <a:cubicBezTo>
                    <a:pt x="741" y="1069"/>
                    <a:pt x="705" y="1145"/>
                    <a:pt x="647" y="1165"/>
                  </a:cubicBezTo>
                  <a:cubicBezTo>
                    <a:pt x="580" y="1189"/>
                    <a:pt x="518" y="1160"/>
                    <a:pt x="493" y="1086"/>
                  </a:cubicBezTo>
                  <a:cubicBezTo>
                    <a:pt x="479" y="1043"/>
                    <a:pt x="489" y="1004"/>
                    <a:pt x="510" y="966"/>
                  </a:cubicBezTo>
                  <a:cubicBezTo>
                    <a:pt x="524" y="939"/>
                    <a:pt x="538" y="912"/>
                    <a:pt x="554" y="8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111DC5-816C-4BE5-B26C-90A88AF21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7" y="4636428"/>
              <a:ext cx="1485554" cy="939823"/>
            </a:xfrm>
            <a:custGeom>
              <a:avLst/>
              <a:gdLst>
                <a:gd name="T0" fmla="*/ 637 w 1419"/>
                <a:gd name="T1" fmla="*/ 22 h 884"/>
                <a:gd name="T2" fmla="*/ 617 w 1419"/>
                <a:gd name="T3" fmla="*/ 81 h 884"/>
                <a:gd name="T4" fmla="*/ 673 w 1419"/>
                <a:gd name="T5" fmla="*/ 287 h 884"/>
                <a:gd name="T6" fmla="*/ 835 w 1419"/>
                <a:gd name="T7" fmla="*/ 267 h 884"/>
                <a:gd name="T8" fmla="*/ 879 w 1419"/>
                <a:gd name="T9" fmla="*/ 102 h 884"/>
                <a:gd name="T10" fmla="*/ 881 w 1419"/>
                <a:gd name="T11" fmla="*/ 47 h 884"/>
                <a:gd name="T12" fmla="*/ 895 w 1419"/>
                <a:gd name="T13" fmla="*/ 39 h 884"/>
                <a:gd name="T14" fmla="*/ 1142 w 1419"/>
                <a:gd name="T15" fmla="*/ 55 h 884"/>
                <a:gd name="T16" fmla="*/ 1157 w 1419"/>
                <a:gd name="T17" fmla="*/ 75 h 884"/>
                <a:gd name="T18" fmla="*/ 1141 w 1419"/>
                <a:gd name="T19" fmla="*/ 321 h 884"/>
                <a:gd name="T20" fmla="*/ 1139 w 1419"/>
                <a:gd name="T21" fmla="*/ 365 h 884"/>
                <a:gd name="T22" fmla="*/ 1160 w 1419"/>
                <a:gd name="T23" fmla="*/ 383 h 884"/>
                <a:gd name="T24" fmla="*/ 1239 w 1419"/>
                <a:gd name="T25" fmla="*/ 364 h 884"/>
                <a:gd name="T26" fmla="*/ 1409 w 1419"/>
                <a:gd name="T27" fmla="*/ 465 h 884"/>
                <a:gd name="T28" fmla="*/ 1341 w 1419"/>
                <a:gd name="T29" fmla="*/ 587 h 884"/>
                <a:gd name="T30" fmla="*/ 1200 w 1419"/>
                <a:gd name="T31" fmla="*/ 583 h 884"/>
                <a:gd name="T32" fmla="*/ 1146 w 1419"/>
                <a:gd name="T33" fmla="*/ 562 h 884"/>
                <a:gd name="T34" fmla="*/ 1126 w 1419"/>
                <a:gd name="T35" fmla="*/ 576 h 884"/>
                <a:gd name="T36" fmla="*/ 1109 w 1419"/>
                <a:gd name="T37" fmla="*/ 801 h 884"/>
                <a:gd name="T38" fmla="*/ 1105 w 1419"/>
                <a:gd name="T39" fmla="*/ 863 h 884"/>
                <a:gd name="T40" fmla="*/ 1082 w 1419"/>
                <a:gd name="T41" fmla="*/ 882 h 884"/>
                <a:gd name="T42" fmla="*/ 804 w 1419"/>
                <a:gd name="T43" fmla="*/ 863 h 884"/>
                <a:gd name="T44" fmla="*/ 427 w 1419"/>
                <a:gd name="T45" fmla="*/ 838 h 884"/>
                <a:gd name="T46" fmla="*/ 300 w 1419"/>
                <a:gd name="T47" fmla="*/ 831 h 884"/>
                <a:gd name="T48" fmla="*/ 278 w 1419"/>
                <a:gd name="T49" fmla="*/ 806 h 884"/>
                <a:gd name="T50" fmla="*/ 296 w 1419"/>
                <a:gd name="T51" fmla="*/ 530 h 884"/>
                <a:gd name="T52" fmla="*/ 265 w 1419"/>
                <a:gd name="T53" fmla="*/ 504 h 884"/>
                <a:gd name="T54" fmla="*/ 194 w 1419"/>
                <a:gd name="T55" fmla="*/ 521 h 884"/>
                <a:gd name="T56" fmla="*/ 47 w 1419"/>
                <a:gd name="T57" fmla="*/ 474 h 884"/>
                <a:gd name="T58" fmla="*/ 87 w 1419"/>
                <a:gd name="T59" fmla="*/ 300 h 884"/>
                <a:gd name="T60" fmla="*/ 239 w 1419"/>
                <a:gd name="T61" fmla="*/ 306 h 884"/>
                <a:gd name="T62" fmla="*/ 289 w 1419"/>
                <a:gd name="T63" fmla="*/ 325 h 884"/>
                <a:gd name="T64" fmla="*/ 309 w 1419"/>
                <a:gd name="T65" fmla="*/ 311 h 884"/>
                <a:gd name="T66" fmla="*/ 321 w 1419"/>
                <a:gd name="T67" fmla="*/ 161 h 884"/>
                <a:gd name="T68" fmla="*/ 330 w 1419"/>
                <a:gd name="T69" fmla="*/ 20 h 884"/>
                <a:gd name="T70" fmla="*/ 349 w 1419"/>
                <a:gd name="T71" fmla="*/ 1 h 884"/>
                <a:gd name="T72" fmla="*/ 628 w 1419"/>
                <a:gd name="T73" fmla="*/ 19 h 884"/>
                <a:gd name="T74" fmla="*/ 637 w 1419"/>
                <a:gd name="T75" fmla="*/ 22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9" h="884">
                  <a:moveTo>
                    <a:pt x="637" y="22"/>
                  </a:moveTo>
                  <a:cubicBezTo>
                    <a:pt x="630" y="43"/>
                    <a:pt x="626" y="63"/>
                    <a:pt x="617" y="81"/>
                  </a:cubicBezTo>
                  <a:cubicBezTo>
                    <a:pt x="582" y="156"/>
                    <a:pt x="603" y="244"/>
                    <a:pt x="673" y="287"/>
                  </a:cubicBezTo>
                  <a:cubicBezTo>
                    <a:pt x="725" y="318"/>
                    <a:pt x="788" y="314"/>
                    <a:pt x="835" y="267"/>
                  </a:cubicBezTo>
                  <a:cubicBezTo>
                    <a:pt x="881" y="222"/>
                    <a:pt x="896" y="167"/>
                    <a:pt x="879" y="102"/>
                  </a:cubicBezTo>
                  <a:cubicBezTo>
                    <a:pt x="874" y="85"/>
                    <a:pt x="879" y="66"/>
                    <a:pt x="881" y="47"/>
                  </a:cubicBezTo>
                  <a:cubicBezTo>
                    <a:pt x="881" y="44"/>
                    <a:pt x="890" y="38"/>
                    <a:pt x="895" y="39"/>
                  </a:cubicBezTo>
                  <a:cubicBezTo>
                    <a:pt x="977" y="44"/>
                    <a:pt x="1060" y="50"/>
                    <a:pt x="1142" y="55"/>
                  </a:cubicBezTo>
                  <a:cubicBezTo>
                    <a:pt x="1156" y="56"/>
                    <a:pt x="1158" y="64"/>
                    <a:pt x="1157" y="75"/>
                  </a:cubicBezTo>
                  <a:cubicBezTo>
                    <a:pt x="1151" y="157"/>
                    <a:pt x="1146" y="239"/>
                    <a:pt x="1141" y="321"/>
                  </a:cubicBezTo>
                  <a:cubicBezTo>
                    <a:pt x="1140" y="335"/>
                    <a:pt x="1140" y="350"/>
                    <a:pt x="1139" y="365"/>
                  </a:cubicBezTo>
                  <a:cubicBezTo>
                    <a:pt x="1137" y="382"/>
                    <a:pt x="1145" y="387"/>
                    <a:pt x="1160" y="383"/>
                  </a:cubicBezTo>
                  <a:cubicBezTo>
                    <a:pt x="1186" y="377"/>
                    <a:pt x="1212" y="369"/>
                    <a:pt x="1239" y="364"/>
                  </a:cubicBezTo>
                  <a:cubicBezTo>
                    <a:pt x="1317" y="349"/>
                    <a:pt x="1391" y="383"/>
                    <a:pt x="1409" y="465"/>
                  </a:cubicBezTo>
                  <a:cubicBezTo>
                    <a:pt x="1419" y="511"/>
                    <a:pt x="1386" y="566"/>
                    <a:pt x="1341" y="587"/>
                  </a:cubicBezTo>
                  <a:cubicBezTo>
                    <a:pt x="1293" y="610"/>
                    <a:pt x="1246" y="602"/>
                    <a:pt x="1200" y="583"/>
                  </a:cubicBezTo>
                  <a:cubicBezTo>
                    <a:pt x="1182" y="576"/>
                    <a:pt x="1164" y="569"/>
                    <a:pt x="1146" y="562"/>
                  </a:cubicBezTo>
                  <a:cubicBezTo>
                    <a:pt x="1132" y="556"/>
                    <a:pt x="1127" y="561"/>
                    <a:pt x="1126" y="576"/>
                  </a:cubicBezTo>
                  <a:cubicBezTo>
                    <a:pt x="1121" y="651"/>
                    <a:pt x="1115" y="726"/>
                    <a:pt x="1109" y="801"/>
                  </a:cubicBezTo>
                  <a:cubicBezTo>
                    <a:pt x="1108" y="822"/>
                    <a:pt x="1105" y="842"/>
                    <a:pt x="1105" y="863"/>
                  </a:cubicBezTo>
                  <a:cubicBezTo>
                    <a:pt x="1105" y="879"/>
                    <a:pt x="1098" y="884"/>
                    <a:pt x="1082" y="882"/>
                  </a:cubicBezTo>
                  <a:cubicBezTo>
                    <a:pt x="989" y="875"/>
                    <a:pt x="897" y="870"/>
                    <a:pt x="804" y="863"/>
                  </a:cubicBezTo>
                  <a:cubicBezTo>
                    <a:pt x="679" y="855"/>
                    <a:pt x="553" y="846"/>
                    <a:pt x="427" y="838"/>
                  </a:cubicBezTo>
                  <a:cubicBezTo>
                    <a:pt x="385" y="835"/>
                    <a:pt x="342" y="832"/>
                    <a:pt x="300" y="831"/>
                  </a:cubicBezTo>
                  <a:cubicBezTo>
                    <a:pt x="281" y="830"/>
                    <a:pt x="276" y="824"/>
                    <a:pt x="278" y="806"/>
                  </a:cubicBezTo>
                  <a:cubicBezTo>
                    <a:pt x="284" y="714"/>
                    <a:pt x="290" y="622"/>
                    <a:pt x="296" y="530"/>
                  </a:cubicBezTo>
                  <a:cubicBezTo>
                    <a:pt x="298" y="498"/>
                    <a:pt x="297" y="497"/>
                    <a:pt x="265" y="504"/>
                  </a:cubicBezTo>
                  <a:cubicBezTo>
                    <a:pt x="241" y="509"/>
                    <a:pt x="217" y="516"/>
                    <a:pt x="194" y="521"/>
                  </a:cubicBezTo>
                  <a:cubicBezTo>
                    <a:pt x="135" y="535"/>
                    <a:pt x="85" y="520"/>
                    <a:pt x="47" y="474"/>
                  </a:cubicBezTo>
                  <a:cubicBezTo>
                    <a:pt x="0" y="419"/>
                    <a:pt x="22" y="332"/>
                    <a:pt x="87" y="300"/>
                  </a:cubicBezTo>
                  <a:cubicBezTo>
                    <a:pt x="140" y="274"/>
                    <a:pt x="189" y="285"/>
                    <a:pt x="239" y="306"/>
                  </a:cubicBezTo>
                  <a:cubicBezTo>
                    <a:pt x="255" y="313"/>
                    <a:pt x="272" y="319"/>
                    <a:pt x="289" y="325"/>
                  </a:cubicBezTo>
                  <a:cubicBezTo>
                    <a:pt x="303" y="330"/>
                    <a:pt x="308" y="325"/>
                    <a:pt x="309" y="311"/>
                  </a:cubicBezTo>
                  <a:cubicBezTo>
                    <a:pt x="313" y="261"/>
                    <a:pt x="317" y="211"/>
                    <a:pt x="321" y="161"/>
                  </a:cubicBezTo>
                  <a:cubicBezTo>
                    <a:pt x="325" y="114"/>
                    <a:pt x="328" y="67"/>
                    <a:pt x="330" y="20"/>
                  </a:cubicBezTo>
                  <a:cubicBezTo>
                    <a:pt x="331" y="7"/>
                    <a:pt x="335" y="0"/>
                    <a:pt x="349" y="1"/>
                  </a:cubicBezTo>
                  <a:cubicBezTo>
                    <a:pt x="442" y="8"/>
                    <a:pt x="535" y="13"/>
                    <a:pt x="628" y="19"/>
                  </a:cubicBezTo>
                  <a:cubicBezTo>
                    <a:pt x="630" y="19"/>
                    <a:pt x="632" y="20"/>
                    <a:pt x="637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C779EE3-6034-47E1-B2F6-87B177B07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050" y="3097333"/>
              <a:ext cx="1246253" cy="1276763"/>
            </a:xfrm>
            <a:custGeom>
              <a:avLst/>
              <a:gdLst>
                <a:gd name="T0" fmla="*/ 306 w 1191"/>
                <a:gd name="T1" fmla="*/ 281 h 1203"/>
                <a:gd name="T2" fmla="*/ 328 w 1191"/>
                <a:gd name="T3" fmla="*/ 246 h 1203"/>
                <a:gd name="T4" fmla="*/ 446 w 1191"/>
                <a:gd name="T5" fmla="*/ 29 h 1203"/>
                <a:gd name="T6" fmla="*/ 453 w 1191"/>
                <a:gd name="T7" fmla="*/ 19 h 1203"/>
                <a:gd name="T8" fmla="*/ 487 w 1191"/>
                <a:gd name="T9" fmla="*/ 10 h 1203"/>
                <a:gd name="T10" fmla="*/ 705 w 1191"/>
                <a:gd name="T11" fmla="*/ 130 h 1203"/>
                <a:gd name="T12" fmla="*/ 726 w 1191"/>
                <a:gd name="T13" fmla="*/ 144 h 1203"/>
                <a:gd name="T14" fmla="*/ 674 w 1191"/>
                <a:gd name="T15" fmla="*/ 196 h 1203"/>
                <a:gd name="T16" fmla="*/ 638 w 1191"/>
                <a:gd name="T17" fmla="*/ 377 h 1203"/>
                <a:gd name="T18" fmla="*/ 733 w 1191"/>
                <a:gd name="T19" fmla="*/ 463 h 1203"/>
                <a:gd name="T20" fmla="*/ 895 w 1191"/>
                <a:gd name="T21" fmla="*/ 391 h 1203"/>
                <a:gd name="T22" fmla="*/ 930 w 1191"/>
                <a:gd name="T23" fmla="*/ 271 h 1203"/>
                <a:gd name="T24" fmla="*/ 934 w 1191"/>
                <a:gd name="T25" fmla="*/ 257 h 1203"/>
                <a:gd name="T26" fmla="*/ 1032 w 1191"/>
                <a:gd name="T27" fmla="*/ 309 h 1203"/>
                <a:gd name="T28" fmla="*/ 1175 w 1191"/>
                <a:gd name="T29" fmla="*/ 389 h 1203"/>
                <a:gd name="T30" fmla="*/ 1183 w 1191"/>
                <a:gd name="T31" fmla="*/ 415 h 1203"/>
                <a:gd name="T32" fmla="*/ 1083 w 1191"/>
                <a:gd name="T33" fmla="*/ 596 h 1203"/>
                <a:gd name="T34" fmla="*/ 1001 w 1191"/>
                <a:gd name="T35" fmla="*/ 746 h 1203"/>
                <a:gd name="T36" fmla="*/ 904 w 1191"/>
                <a:gd name="T37" fmla="*/ 922 h 1203"/>
                <a:gd name="T38" fmla="*/ 804 w 1191"/>
                <a:gd name="T39" fmla="*/ 1105 h 1203"/>
                <a:gd name="T40" fmla="*/ 775 w 1191"/>
                <a:gd name="T41" fmla="*/ 1114 h 1203"/>
                <a:gd name="T42" fmla="*/ 535 w 1191"/>
                <a:gd name="T43" fmla="*/ 981 h 1203"/>
                <a:gd name="T44" fmla="*/ 519 w 1191"/>
                <a:gd name="T45" fmla="*/ 973 h 1203"/>
                <a:gd name="T46" fmla="*/ 495 w 1191"/>
                <a:gd name="T47" fmla="*/ 985 h 1203"/>
                <a:gd name="T48" fmla="*/ 461 w 1191"/>
                <a:gd name="T49" fmla="*/ 1111 h 1203"/>
                <a:gd name="T50" fmla="*/ 289 w 1191"/>
                <a:gd name="T51" fmla="*/ 1169 h 1203"/>
                <a:gd name="T52" fmla="*/ 233 w 1191"/>
                <a:gd name="T53" fmla="*/ 1047 h 1203"/>
                <a:gd name="T54" fmla="*/ 284 w 1191"/>
                <a:gd name="T55" fmla="*/ 953 h 1203"/>
                <a:gd name="T56" fmla="*/ 342 w 1191"/>
                <a:gd name="T57" fmla="*/ 898 h 1203"/>
                <a:gd name="T58" fmla="*/ 338 w 1191"/>
                <a:gd name="T59" fmla="*/ 873 h 1203"/>
                <a:gd name="T60" fmla="*/ 192 w 1191"/>
                <a:gd name="T61" fmla="*/ 793 h 1203"/>
                <a:gd name="T62" fmla="*/ 77 w 1191"/>
                <a:gd name="T63" fmla="*/ 729 h 1203"/>
                <a:gd name="T64" fmla="*/ 72 w 1191"/>
                <a:gd name="T65" fmla="*/ 710 h 1203"/>
                <a:gd name="T66" fmla="*/ 219 w 1191"/>
                <a:gd name="T67" fmla="*/ 444 h 1203"/>
                <a:gd name="T68" fmla="*/ 209 w 1191"/>
                <a:gd name="T69" fmla="*/ 422 h 1203"/>
                <a:gd name="T70" fmla="*/ 94 w 1191"/>
                <a:gd name="T71" fmla="*/ 395 h 1203"/>
                <a:gd name="T72" fmla="*/ 9 w 1191"/>
                <a:gd name="T73" fmla="*/ 299 h 1203"/>
                <a:gd name="T74" fmla="*/ 44 w 1191"/>
                <a:gd name="T75" fmla="*/ 188 h 1203"/>
                <a:gd name="T76" fmla="*/ 179 w 1191"/>
                <a:gd name="T77" fmla="*/ 170 h 1203"/>
                <a:gd name="T78" fmla="*/ 284 w 1191"/>
                <a:gd name="T79" fmla="*/ 260 h 1203"/>
                <a:gd name="T80" fmla="*/ 306 w 1191"/>
                <a:gd name="T81" fmla="*/ 281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1" h="1203">
                  <a:moveTo>
                    <a:pt x="306" y="281"/>
                  </a:moveTo>
                  <a:cubicBezTo>
                    <a:pt x="315" y="268"/>
                    <a:pt x="322" y="257"/>
                    <a:pt x="328" y="246"/>
                  </a:cubicBezTo>
                  <a:cubicBezTo>
                    <a:pt x="368" y="174"/>
                    <a:pt x="407" y="101"/>
                    <a:pt x="446" y="29"/>
                  </a:cubicBezTo>
                  <a:cubicBezTo>
                    <a:pt x="448" y="26"/>
                    <a:pt x="451" y="23"/>
                    <a:pt x="453" y="19"/>
                  </a:cubicBezTo>
                  <a:cubicBezTo>
                    <a:pt x="460" y="0"/>
                    <a:pt x="469" y="0"/>
                    <a:pt x="487" y="10"/>
                  </a:cubicBezTo>
                  <a:cubicBezTo>
                    <a:pt x="559" y="51"/>
                    <a:pt x="632" y="90"/>
                    <a:pt x="705" y="130"/>
                  </a:cubicBezTo>
                  <a:cubicBezTo>
                    <a:pt x="711" y="133"/>
                    <a:pt x="717" y="138"/>
                    <a:pt x="726" y="144"/>
                  </a:cubicBezTo>
                  <a:cubicBezTo>
                    <a:pt x="708" y="162"/>
                    <a:pt x="692" y="180"/>
                    <a:pt x="674" y="196"/>
                  </a:cubicBezTo>
                  <a:cubicBezTo>
                    <a:pt x="625" y="242"/>
                    <a:pt x="610" y="322"/>
                    <a:pt x="638" y="377"/>
                  </a:cubicBezTo>
                  <a:cubicBezTo>
                    <a:pt x="659" y="420"/>
                    <a:pt x="687" y="452"/>
                    <a:pt x="733" y="463"/>
                  </a:cubicBezTo>
                  <a:cubicBezTo>
                    <a:pt x="793" y="479"/>
                    <a:pt x="864" y="445"/>
                    <a:pt x="895" y="391"/>
                  </a:cubicBezTo>
                  <a:cubicBezTo>
                    <a:pt x="917" y="353"/>
                    <a:pt x="921" y="312"/>
                    <a:pt x="930" y="271"/>
                  </a:cubicBezTo>
                  <a:cubicBezTo>
                    <a:pt x="931" y="267"/>
                    <a:pt x="932" y="262"/>
                    <a:pt x="934" y="257"/>
                  </a:cubicBezTo>
                  <a:cubicBezTo>
                    <a:pt x="967" y="275"/>
                    <a:pt x="1000" y="292"/>
                    <a:pt x="1032" y="309"/>
                  </a:cubicBezTo>
                  <a:cubicBezTo>
                    <a:pt x="1080" y="336"/>
                    <a:pt x="1127" y="363"/>
                    <a:pt x="1175" y="389"/>
                  </a:cubicBezTo>
                  <a:cubicBezTo>
                    <a:pt x="1187" y="396"/>
                    <a:pt x="1191" y="401"/>
                    <a:pt x="1183" y="415"/>
                  </a:cubicBezTo>
                  <a:cubicBezTo>
                    <a:pt x="1149" y="475"/>
                    <a:pt x="1116" y="535"/>
                    <a:pt x="1083" y="596"/>
                  </a:cubicBezTo>
                  <a:cubicBezTo>
                    <a:pt x="1056" y="646"/>
                    <a:pt x="1028" y="696"/>
                    <a:pt x="1001" y="746"/>
                  </a:cubicBezTo>
                  <a:cubicBezTo>
                    <a:pt x="969" y="804"/>
                    <a:pt x="936" y="863"/>
                    <a:pt x="904" y="922"/>
                  </a:cubicBezTo>
                  <a:cubicBezTo>
                    <a:pt x="871" y="983"/>
                    <a:pt x="836" y="1043"/>
                    <a:pt x="804" y="1105"/>
                  </a:cubicBezTo>
                  <a:cubicBezTo>
                    <a:pt x="796" y="1122"/>
                    <a:pt x="787" y="1121"/>
                    <a:pt x="775" y="1114"/>
                  </a:cubicBezTo>
                  <a:cubicBezTo>
                    <a:pt x="695" y="1070"/>
                    <a:pt x="615" y="1025"/>
                    <a:pt x="535" y="981"/>
                  </a:cubicBezTo>
                  <a:cubicBezTo>
                    <a:pt x="530" y="978"/>
                    <a:pt x="524" y="975"/>
                    <a:pt x="519" y="973"/>
                  </a:cubicBezTo>
                  <a:cubicBezTo>
                    <a:pt x="505" y="965"/>
                    <a:pt x="499" y="967"/>
                    <a:pt x="495" y="985"/>
                  </a:cubicBezTo>
                  <a:cubicBezTo>
                    <a:pt x="486" y="1027"/>
                    <a:pt x="478" y="1071"/>
                    <a:pt x="461" y="1111"/>
                  </a:cubicBezTo>
                  <a:cubicBezTo>
                    <a:pt x="435" y="1175"/>
                    <a:pt x="348" y="1203"/>
                    <a:pt x="289" y="1169"/>
                  </a:cubicBezTo>
                  <a:cubicBezTo>
                    <a:pt x="247" y="1145"/>
                    <a:pt x="226" y="1096"/>
                    <a:pt x="233" y="1047"/>
                  </a:cubicBezTo>
                  <a:cubicBezTo>
                    <a:pt x="239" y="1010"/>
                    <a:pt x="256" y="978"/>
                    <a:pt x="284" y="953"/>
                  </a:cubicBezTo>
                  <a:cubicBezTo>
                    <a:pt x="303" y="935"/>
                    <a:pt x="322" y="915"/>
                    <a:pt x="342" y="898"/>
                  </a:cubicBezTo>
                  <a:cubicBezTo>
                    <a:pt x="355" y="886"/>
                    <a:pt x="352" y="880"/>
                    <a:pt x="338" y="873"/>
                  </a:cubicBezTo>
                  <a:cubicBezTo>
                    <a:pt x="290" y="846"/>
                    <a:pt x="241" y="819"/>
                    <a:pt x="192" y="793"/>
                  </a:cubicBezTo>
                  <a:cubicBezTo>
                    <a:pt x="154" y="772"/>
                    <a:pt x="116" y="750"/>
                    <a:pt x="77" y="729"/>
                  </a:cubicBezTo>
                  <a:cubicBezTo>
                    <a:pt x="68" y="724"/>
                    <a:pt x="67" y="720"/>
                    <a:pt x="72" y="710"/>
                  </a:cubicBezTo>
                  <a:cubicBezTo>
                    <a:pt x="121" y="622"/>
                    <a:pt x="170" y="533"/>
                    <a:pt x="219" y="444"/>
                  </a:cubicBezTo>
                  <a:cubicBezTo>
                    <a:pt x="226" y="432"/>
                    <a:pt x="223" y="425"/>
                    <a:pt x="209" y="422"/>
                  </a:cubicBezTo>
                  <a:cubicBezTo>
                    <a:pt x="171" y="414"/>
                    <a:pt x="131" y="408"/>
                    <a:pt x="94" y="395"/>
                  </a:cubicBezTo>
                  <a:cubicBezTo>
                    <a:pt x="49" y="380"/>
                    <a:pt x="19" y="347"/>
                    <a:pt x="9" y="299"/>
                  </a:cubicBezTo>
                  <a:cubicBezTo>
                    <a:pt x="0" y="256"/>
                    <a:pt x="10" y="218"/>
                    <a:pt x="44" y="188"/>
                  </a:cubicBezTo>
                  <a:cubicBezTo>
                    <a:pt x="80" y="156"/>
                    <a:pt x="135" y="153"/>
                    <a:pt x="179" y="170"/>
                  </a:cubicBezTo>
                  <a:cubicBezTo>
                    <a:pt x="225" y="187"/>
                    <a:pt x="251" y="228"/>
                    <a:pt x="284" y="260"/>
                  </a:cubicBezTo>
                  <a:cubicBezTo>
                    <a:pt x="290" y="266"/>
                    <a:pt x="296" y="272"/>
                    <a:pt x="306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05DE83C-FC27-44DC-A0D3-0716F622D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9559" y="1844638"/>
              <a:ext cx="1187022" cy="1198544"/>
            </a:xfrm>
            <a:custGeom>
              <a:avLst/>
              <a:gdLst>
                <a:gd name="T0" fmla="*/ 481 w 1134"/>
                <a:gd name="T1" fmla="*/ 6 h 1128"/>
                <a:gd name="T2" fmla="*/ 679 w 1134"/>
                <a:gd name="T3" fmla="*/ 6 h 1128"/>
                <a:gd name="T4" fmla="*/ 838 w 1134"/>
                <a:gd name="T5" fmla="*/ 1 h 1128"/>
                <a:gd name="T6" fmla="*/ 971 w 1134"/>
                <a:gd name="T7" fmla="*/ 2 h 1128"/>
                <a:gd name="T8" fmla="*/ 1109 w 1134"/>
                <a:gd name="T9" fmla="*/ 1 h 1128"/>
                <a:gd name="T10" fmla="*/ 1133 w 1134"/>
                <a:gd name="T11" fmla="*/ 25 h 1128"/>
                <a:gd name="T12" fmla="*/ 1133 w 1134"/>
                <a:gd name="T13" fmla="*/ 283 h 1128"/>
                <a:gd name="T14" fmla="*/ 1112 w 1134"/>
                <a:gd name="T15" fmla="*/ 299 h 1128"/>
                <a:gd name="T16" fmla="*/ 1024 w 1134"/>
                <a:gd name="T17" fmla="*/ 276 h 1128"/>
                <a:gd name="T18" fmla="*/ 855 w 1134"/>
                <a:gd name="T19" fmla="*/ 460 h 1128"/>
                <a:gd name="T20" fmla="*/ 1051 w 1134"/>
                <a:gd name="T21" fmla="*/ 555 h 1128"/>
                <a:gd name="T22" fmla="*/ 1113 w 1134"/>
                <a:gd name="T23" fmla="*/ 535 h 1128"/>
                <a:gd name="T24" fmla="*/ 1133 w 1134"/>
                <a:gd name="T25" fmla="*/ 550 h 1128"/>
                <a:gd name="T26" fmla="*/ 1133 w 1134"/>
                <a:gd name="T27" fmla="*/ 810 h 1128"/>
                <a:gd name="T28" fmla="*/ 1112 w 1134"/>
                <a:gd name="T29" fmla="*/ 828 h 1128"/>
                <a:gd name="T30" fmla="*/ 828 w 1134"/>
                <a:gd name="T31" fmla="*/ 828 h 1128"/>
                <a:gd name="T32" fmla="*/ 807 w 1134"/>
                <a:gd name="T33" fmla="*/ 858 h 1128"/>
                <a:gd name="T34" fmla="*/ 834 w 1134"/>
                <a:gd name="T35" fmla="*/ 956 h 1128"/>
                <a:gd name="T36" fmla="*/ 770 w 1134"/>
                <a:gd name="T37" fmla="*/ 1099 h 1128"/>
                <a:gd name="T38" fmla="*/ 613 w 1134"/>
                <a:gd name="T39" fmla="*/ 1050 h 1128"/>
                <a:gd name="T40" fmla="*/ 606 w 1134"/>
                <a:gd name="T41" fmla="*/ 922 h 1128"/>
                <a:gd name="T42" fmla="*/ 629 w 1134"/>
                <a:gd name="T43" fmla="*/ 850 h 1128"/>
                <a:gd name="T44" fmla="*/ 610 w 1134"/>
                <a:gd name="T45" fmla="*/ 828 h 1128"/>
                <a:gd name="T46" fmla="*/ 337 w 1134"/>
                <a:gd name="T47" fmla="*/ 828 h 1128"/>
                <a:gd name="T48" fmla="*/ 302 w 1134"/>
                <a:gd name="T49" fmla="*/ 792 h 1128"/>
                <a:gd name="T50" fmla="*/ 301 w 1134"/>
                <a:gd name="T51" fmla="*/ 520 h 1128"/>
                <a:gd name="T52" fmla="*/ 275 w 1134"/>
                <a:gd name="T53" fmla="*/ 501 h 1128"/>
                <a:gd name="T54" fmla="*/ 164 w 1134"/>
                <a:gd name="T55" fmla="*/ 532 h 1128"/>
                <a:gd name="T56" fmla="*/ 29 w 1134"/>
                <a:gd name="T57" fmla="*/ 467 h 1128"/>
                <a:gd name="T58" fmla="*/ 65 w 1134"/>
                <a:gd name="T59" fmla="*/ 318 h 1128"/>
                <a:gd name="T60" fmla="*/ 213 w 1134"/>
                <a:gd name="T61" fmla="*/ 305 h 1128"/>
                <a:gd name="T62" fmla="*/ 281 w 1134"/>
                <a:gd name="T63" fmla="*/ 327 h 1128"/>
                <a:gd name="T64" fmla="*/ 302 w 1134"/>
                <a:gd name="T65" fmla="*/ 307 h 1128"/>
                <a:gd name="T66" fmla="*/ 301 w 1134"/>
                <a:gd name="T67" fmla="*/ 35 h 1128"/>
                <a:gd name="T68" fmla="*/ 332 w 1134"/>
                <a:gd name="T69" fmla="*/ 4 h 1128"/>
                <a:gd name="T70" fmla="*/ 481 w 1134"/>
                <a:gd name="T71" fmla="*/ 4 h 1128"/>
                <a:gd name="T72" fmla="*/ 481 w 1134"/>
                <a:gd name="T73" fmla="*/ 6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34" h="1128">
                  <a:moveTo>
                    <a:pt x="481" y="6"/>
                  </a:moveTo>
                  <a:cubicBezTo>
                    <a:pt x="547" y="6"/>
                    <a:pt x="613" y="7"/>
                    <a:pt x="679" y="6"/>
                  </a:cubicBezTo>
                  <a:cubicBezTo>
                    <a:pt x="732" y="5"/>
                    <a:pt x="785" y="2"/>
                    <a:pt x="838" y="1"/>
                  </a:cubicBezTo>
                  <a:cubicBezTo>
                    <a:pt x="882" y="0"/>
                    <a:pt x="927" y="1"/>
                    <a:pt x="971" y="2"/>
                  </a:cubicBezTo>
                  <a:cubicBezTo>
                    <a:pt x="1017" y="2"/>
                    <a:pt x="1063" y="2"/>
                    <a:pt x="1109" y="1"/>
                  </a:cubicBezTo>
                  <a:cubicBezTo>
                    <a:pt x="1127" y="1"/>
                    <a:pt x="1134" y="6"/>
                    <a:pt x="1133" y="25"/>
                  </a:cubicBezTo>
                  <a:cubicBezTo>
                    <a:pt x="1132" y="111"/>
                    <a:pt x="1133" y="197"/>
                    <a:pt x="1133" y="283"/>
                  </a:cubicBezTo>
                  <a:cubicBezTo>
                    <a:pt x="1133" y="299"/>
                    <a:pt x="1130" y="305"/>
                    <a:pt x="1112" y="299"/>
                  </a:cubicBezTo>
                  <a:cubicBezTo>
                    <a:pt x="1083" y="290"/>
                    <a:pt x="1054" y="280"/>
                    <a:pt x="1024" y="276"/>
                  </a:cubicBezTo>
                  <a:cubicBezTo>
                    <a:pt x="914" y="260"/>
                    <a:pt x="822" y="359"/>
                    <a:pt x="855" y="460"/>
                  </a:cubicBezTo>
                  <a:cubicBezTo>
                    <a:pt x="881" y="539"/>
                    <a:pt x="977" y="581"/>
                    <a:pt x="1051" y="555"/>
                  </a:cubicBezTo>
                  <a:cubicBezTo>
                    <a:pt x="1071" y="548"/>
                    <a:pt x="1092" y="542"/>
                    <a:pt x="1113" y="535"/>
                  </a:cubicBezTo>
                  <a:cubicBezTo>
                    <a:pt x="1126" y="531"/>
                    <a:pt x="1133" y="534"/>
                    <a:pt x="1133" y="550"/>
                  </a:cubicBezTo>
                  <a:cubicBezTo>
                    <a:pt x="1133" y="637"/>
                    <a:pt x="1132" y="723"/>
                    <a:pt x="1133" y="810"/>
                  </a:cubicBezTo>
                  <a:cubicBezTo>
                    <a:pt x="1133" y="827"/>
                    <a:pt x="1124" y="828"/>
                    <a:pt x="1112" y="828"/>
                  </a:cubicBezTo>
                  <a:cubicBezTo>
                    <a:pt x="1017" y="827"/>
                    <a:pt x="922" y="827"/>
                    <a:pt x="828" y="828"/>
                  </a:cubicBezTo>
                  <a:cubicBezTo>
                    <a:pt x="798" y="828"/>
                    <a:pt x="797" y="830"/>
                    <a:pt x="807" y="858"/>
                  </a:cubicBezTo>
                  <a:cubicBezTo>
                    <a:pt x="817" y="890"/>
                    <a:pt x="828" y="923"/>
                    <a:pt x="834" y="956"/>
                  </a:cubicBezTo>
                  <a:cubicBezTo>
                    <a:pt x="845" y="1008"/>
                    <a:pt x="822" y="1071"/>
                    <a:pt x="770" y="1099"/>
                  </a:cubicBezTo>
                  <a:cubicBezTo>
                    <a:pt x="714" y="1128"/>
                    <a:pt x="645" y="1109"/>
                    <a:pt x="613" y="1050"/>
                  </a:cubicBezTo>
                  <a:cubicBezTo>
                    <a:pt x="591" y="1008"/>
                    <a:pt x="590" y="966"/>
                    <a:pt x="606" y="922"/>
                  </a:cubicBezTo>
                  <a:cubicBezTo>
                    <a:pt x="615" y="899"/>
                    <a:pt x="621" y="874"/>
                    <a:pt x="629" y="850"/>
                  </a:cubicBezTo>
                  <a:cubicBezTo>
                    <a:pt x="635" y="831"/>
                    <a:pt x="633" y="828"/>
                    <a:pt x="610" y="828"/>
                  </a:cubicBezTo>
                  <a:cubicBezTo>
                    <a:pt x="519" y="827"/>
                    <a:pt x="428" y="828"/>
                    <a:pt x="337" y="828"/>
                  </a:cubicBezTo>
                  <a:cubicBezTo>
                    <a:pt x="297" y="827"/>
                    <a:pt x="302" y="831"/>
                    <a:pt x="302" y="792"/>
                  </a:cubicBezTo>
                  <a:cubicBezTo>
                    <a:pt x="301" y="701"/>
                    <a:pt x="301" y="611"/>
                    <a:pt x="301" y="520"/>
                  </a:cubicBezTo>
                  <a:cubicBezTo>
                    <a:pt x="301" y="494"/>
                    <a:pt x="299" y="494"/>
                    <a:pt x="275" y="501"/>
                  </a:cubicBezTo>
                  <a:cubicBezTo>
                    <a:pt x="238" y="512"/>
                    <a:pt x="202" y="526"/>
                    <a:pt x="164" y="532"/>
                  </a:cubicBezTo>
                  <a:cubicBezTo>
                    <a:pt x="107" y="540"/>
                    <a:pt x="60" y="519"/>
                    <a:pt x="29" y="467"/>
                  </a:cubicBezTo>
                  <a:cubicBezTo>
                    <a:pt x="0" y="419"/>
                    <a:pt x="18" y="348"/>
                    <a:pt x="65" y="318"/>
                  </a:cubicBezTo>
                  <a:cubicBezTo>
                    <a:pt x="113" y="288"/>
                    <a:pt x="162" y="288"/>
                    <a:pt x="213" y="305"/>
                  </a:cubicBezTo>
                  <a:cubicBezTo>
                    <a:pt x="235" y="313"/>
                    <a:pt x="258" y="320"/>
                    <a:pt x="281" y="327"/>
                  </a:cubicBezTo>
                  <a:cubicBezTo>
                    <a:pt x="300" y="334"/>
                    <a:pt x="302" y="322"/>
                    <a:pt x="302" y="307"/>
                  </a:cubicBezTo>
                  <a:cubicBezTo>
                    <a:pt x="301" y="217"/>
                    <a:pt x="301" y="126"/>
                    <a:pt x="301" y="35"/>
                  </a:cubicBezTo>
                  <a:cubicBezTo>
                    <a:pt x="301" y="5"/>
                    <a:pt x="301" y="4"/>
                    <a:pt x="332" y="4"/>
                  </a:cubicBezTo>
                  <a:cubicBezTo>
                    <a:pt x="382" y="3"/>
                    <a:pt x="431" y="4"/>
                    <a:pt x="481" y="4"/>
                  </a:cubicBezTo>
                  <a:cubicBezTo>
                    <a:pt x="481" y="4"/>
                    <a:pt x="481" y="5"/>
                    <a:pt x="481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0B93089-6A71-4B9E-B0DF-CA46D3F38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110" y="3280243"/>
              <a:ext cx="1172806" cy="1185308"/>
            </a:xfrm>
            <a:custGeom>
              <a:avLst/>
              <a:gdLst>
                <a:gd name="T0" fmla="*/ 606 w 1121"/>
                <a:gd name="T1" fmla="*/ 3 h 1117"/>
                <a:gd name="T2" fmla="*/ 585 w 1121"/>
                <a:gd name="T3" fmla="*/ 67 h 1117"/>
                <a:gd name="T4" fmla="*/ 612 w 1121"/>
                <a:gd name="T5" fmla="*/ 234 h 1117"/>
                <a:gd name="T6" fmla="*/ 749 w 1121"/>
                <a:gd name="T7" fmla="*/ 279 h 1117"/>
                <a:gd name="T8" fmla="*/ 848 w 1121"/>
                <a:gd name="T9" fmla="*/ 186 h 1117"/>
                <a:gd name="T10" fmla="*/ 834 w 1121"/>
                <a:gd name="T11" fmla="*/ 28 h 1117"/>
                <a:gd name="T12" fmla="*/ 827 w 1121"/>
                <a:gd name="T13" fmla="*/ 3 h 1117"/>
                <a:gd name="T14" fmla="*/ 850 w 1121"/>
                <a:gd name="T15" fmla="*/ 1 h 1117"/>
                <a:gd name="T16" fmla="*/ 1100 w 1121"/>
                <a:gd name="T17" fmla="*/ 0 h 1117"/>
                <a:gd name="T18" fmla="*/ 1121 w 1121"/>
                <a:gd name="T19" fmla="*/ 20 h 1117"/>
                <a:gd name="T20" fmla="*/ 1121 w 1121"/>
                <a:gd name="T21" fmla="*/ 286 h 1117"/>
                <a:gd name="T22" fmla="*/ 1119 w 1121"/>
                <a:gd name="T23" fmla="*/ 296 h 1117"/>
                <a:gd name="T24" fmla="*/ 1098 w 1121"/>
                <a:gd name="T25" fmla="*/ 291 h 1117"/>
                <a:gd name="T26" fmla="*/ 939 w 1121"/>
                <a:gd name="T27" fmla="*/ 280 h 1117"/>
                <a:gd name="T28" fmla="*/ 840 w 1121"/>
                <a:gd name="T29" fmla="*/ 405 h 1117"/>
                <a:gd name="T30" fmla="*/ 912 w 1121"/>
                <a:gd name="T31" fmla="*/ 534 h 1117"/>
                <a:gd name="T32" fmla="*/ 1079 w 1121"/>
                <a:gd name="T33" fmla="*/ 538 h 1117"/>
                <a:gd name="T34" fmla="*/ 1119 w 1121"/>
                <a:gd name="T35" fmla="*/ 527 h 1117"/>
                <a:gd name="T36" fmla="*/ 1121 w 1121"/>
                <a:gd name="T37" fmla="*/ 549 h 1117"/>
                <a:gd name="T38" fmla="*/ 1121 w 1121"/>
                <a:gd name="T39" fmla="*/ 809 h 1117"/>
                <a:gd name="T40" fmla="*/ 1101 w 1121"/>
                <a:gd name="T41" fmla="*/ 828 h 1117"/>
                <a:gd name="T42" fmla="*/ 828 w 1121"/>
                <a:gd name="T43" fmla="*/ 828 h 1117"/>
                <a:gd name="T44" fmla="*/ 805 w 1121"/>
                <a:gd name="T45" fmla="*/ 858 h 1117"/>
                <a:gd name="T46" fmla="*/ 833 w 1121"/>
                <a:gd name="T47" fmla="*/ 954 h 1117"/>
                <a:gd name="T48" fmla="*/ 749 w 1121"/>
                <a:gd name="T49" fmla="*/ 1105 h 1117"/>
                <a:gd name="T50" fmla="*/ 629 w 1121"/>
                <a:gd name="T51" fmla="*/ 1065 h 1117"/>
                <a:gd name="T52" fmla="*/ 605 w 1121"/>
                <a:gd name="T53" fmla="*/ 932 h 1117"/>
                <a:gd name="T54" fmla="*/ 630 w 1121"/>
                <a:gd name="T55" fmla="*/ 854 h 1117"/>
                <a:gd name="T56" fmla="*/ 610 w 1121"/>
                <a:gd name="T57" fmla="*/ 828 h 1117"/>
                <a:gd name="T58" fmla="*/ 328 w 1121"/>
                <a:gd name="T59" fmla="*/ 828 h 1117"/>
                <a:gd name="T60" fmla="*/ 301 w 1121"/>
                <a:gd name="T61" fmla="*/ 800 h 1117"/>
                <a:gd name="T62" fmla="*/ 301 w 1121"/>
                <a:gd name="T63" fmla="*/ 528 h 1117"/>
                <a:gd name="T64" fmla="*/ 273 w 1121"/>
                <a:gd name="T65" fmla="*/ 509 h 1117"/>
                <a:gd name="T66" fmla="*/ 136 w 1121"/>
                <a:gd name="T67" fmla="*/ 539 h 1117"/>
                <a:gd name="T68" fmla="*/ 19 w 1121"/>
                <a:gd name="T69" fmla="*/ 391 h 1117"/>
                <a:gd name="T70" fmla="*/ 80 w 1121"/>
                <a:gd name="T71" fmla="*/ 316 h 1117"/>
                <a:gd name="T72" fmla="*/ 201 w 1121"/>
                <a:gd name="T73" fmla="*/ 308 h 1117"/>
                <a:gd name="T74" fmla="*/ 277 w 1121"/>
                <a:gd name="T75" fmla="*/ 332 h 1117"/>
                <a:gd name="T76" fmla="*/ 301 w 1121"/>
                <a:gd name="T77" fmla="*/ 315 h 1117"/>
                <a:gd name="T78" fmla="*/ 301 w 1121"/>
                <a:gd name="T79" fmla="*/ 23 h 1117"/>
                <a:gd name="T80" fmla="*/ 322 w 1121"/>
                <a:gd name="T81" fmla="*/ 0 h 1117"/>
                <a:gd name="T82" fmla="*/ 586 w 1121"/>
                <a:gd name="T83" fmla="*/ 1 h 1117"/>
                <a:gd name="T84" fmla="*/ 606 w 1121"/>
                <a:gd name="T85" fmla="*/ 3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1" h="1117">
                  <a:moveTo>
                    <a:pt x="606" y="3"/>
                  </a:moveTo>
                  <a:cubicBezTo>
                    <a:pt x="598" y="26"/>
                    <a:pt x="591" y="46"/>
                    <a:pt x="585" y="67"/>
                  </a:cubicBezTo>
                  <a:cubicBezTo>
                    <a:pt x="567" y="127"/>
                    <a:pt x="567" y="184"/>
                    <a:pt x="612" y="234"/>
                  </a:cubicBezTo>
                  <a:cubicBezTo>
                    <a:pt x="648" y="274"/>
                    <a:pt x="695" y="291"/>
                    <a:pt x="749" y="279"/>
                  </a:cubicBezTo>
                  <a:cubicBezTo>
                    <a:pt x="799" y="268"/>
                    <a:pt x="829" y="234"/>
                    <a:pt x="848" y="186"/>
                  </a:cubicBezTo>
                  <a:cubicBezTo>
                    <a:pt x="870" y="131"/>
                    <a:pt x="852" y="79"/>
                    <a:pt x="834" y="28"/>
                  </a:cubicBezTo>
                  <a:cubicBezTo>
                    <a:pt x="832" y="20"/>
                    <a:pt x="830" y="13"/>
                    <a:pt x="827" y="3"/>
                  </a:cubicBezTo>
                  <a:cubicBezTo>
                    <a:pt x="836" y="2"/>
                    <a:pt x="843" y="1"/>
                    <a:pt x="850" y="1"/>
                  </a:cubicBezTo>
                  <a:cubicBezTo>
                    <a:pt x="933" y="1"/>
                    <a:pt x="1017" y="1"/>
                    <a:pt x="1100" y="0"/>
                  </a:cubicBezTo>
                  <a:cubicBezTo>
                    <a:pt x="1114" y="0"/>
                    <a:pt x="1121" y="3"/>
                    <a:pt x="1121" y="20"/>
                  </a:cubicBezTo>
                  <a:cubicBezTo>
                    <a:pt x="1121" y="109"/>
                    <a:pt x="1121" y="198"/>
                    <a:pt x="1121" y="286"/>
                  </a:cubicBezTo>
                  <a:cubicBezTo>
                    <a:pt x="1121" y="289"/>
                    <a:pt x="1120" y="291"/>
                    <a:pt x="1119" y="296"/>
                  </a:cubicBezTo>
                  <a:cubicBezTo>
                    <a:pt x="1112" y="295"/>
                    <a:pt x="1105" y="294"/>
                    <a:pt x="1098" y="291"/>
                  </a:cubicBezTo>
                  <a:cubicBezTo>
                    <a:pt x="1046" y="271"/>
                    <a:pt x="993" y="260"/>
                    <a:pt x="939" y="280"/>
                  </a:cubicBezTo>
                  <a:cubicBezTo>
                    <a:pt x="888" y="299"/>
                    <a:pt x="845" y="334"/>
                    <a:pt x="840" y="405"/>
                  </a:cubicBezTo>
                  <a:cubicBezTo>
                    <a:pt x="837" y="455"/>
                    <a:pt x="858" y="503"/>
                    <a:pt x="912" y="534"/>
                  </a:cubicBezTo>
                  <a:cubicBezTo>
                    <a:pt x="967" y="565"/>
                    <a:pt x="1023" y="557"/>
                    <a:pt x="1079" y="538"/>
                  </a:cubicBezTo>
                  <a:cubicBezTo>
                    <a:pt x="1092" y="534"/>
                    <a:pt x="1105" y="531"/>
                    <a:pt x="1119" y="527"/>
                  </a:cubicBezTo>
                  <a:cubicBezTo>
                    <a:pt x="1120" y="536"/>
                    <a:pt x="1121" y="543"/>
                    <a:pt x="1121" y="549"/>
                  </a:cubicBezTo>
                  <a:cubicBezTo>
                    <a:pt x="1121" y="636"/>
                    <a:pt x="1120" y="723"/>
                    <a:pt x="1121" y="809"/>
                  </a:cubicBezTo>
                  <a:cubicBezTo>
                    <a:pt x="1121" y="825"/>
                    <a:pt x="1116" y="828"/>
                    <a:pt x="1101" y="828"/>
                  </a:cubicBezTo>
                  <a:cubicBezTo>
                    <a:pt x="1010" y="828"/>
                    <a:pt x="919" y="828"/>
                    <a:pt x="828" y="828"/>
                  </a:cubicBezTo>
                  <a:cubicBezTo>
                    <a:pt x="797" y="828"/>
                    <a:pt x="796" y="830"/>
                    <a:pt x="805" y="858"/>
                  </a:cubicBezTo>
                  <a:cubicBezTo>
                    <a:pt x="816" y="890"/>
                    <a:pt x="826" y="922"/>
                    <a:pt x="833" y="954"/>
                  </a:cubicBezTo>
                  <a:cubicBezTo>
                    <a:pt x="848" y="1018"/>
                    <a:pt x="809" y="1085"/>
                    <a:pt x="749" y="1105"/>
                  </a:cubicBezTo>
                  <a:cubicBezTo>
                    <a:pt x="709" y="1117"/>
                    <a:pt x="655" y="1099"/>
                    <a:pt x="629" y="1065"/>
                  </a:cubicBezTo>
                  <a:cubicBezTo>
                    <a:pt x="599" y="1025"/>
                    <a:pt x="586" y="982"/>
                    <a:pt x="605" y="932"/>
                  </a:cubicBezTo>
                  <a:cubicBezTo>
                    <a:pt x="614" y="907"/>
                    <a:pt x="622" y="881"/>
                    <a:pt x="630" y="854"/>
                  </a:cubicBezTo>
                  <a:cubicBezTo>
                    <a:pt x="636" y="833"/>
                    <a:pt x="632" y="828"/>
                    <a:pt x="610" y="828"/>
                  </a:cubicBezTo>
                  <a:cubicBezTo>
                    <a:pt x="516" y="828"/>
                    <a:pt x="422" y="828"/>
                    <a:pt x="328" y="828"/>
                  </a:cubicBezTo>
                  <a:cubicBezTo>
                    <a:pt x="301" y="828"/>
                    <a:pt x="301" y="828"/>
                    <a:pt x="301" y="800"/>
                  </a:cubicBezTo>
                  <a:cubicBezTo>
                    <a:pt x="301" y="709"/>
                    <a:pt x="301" y="619"/>
                    <a:pt x="301" y="528"/>
                  </a:cubicBezTo>
                  <a:cubicBezTo>
                    <a:pt x="301" y="502"/>
                    <a:pt x="299" y="502"/>
                    <a:pt x="273" y="509"/>
                  </a:cubicBezTo>
                  <a:cubicBezTo>
                    <a:pt x="228" y="520"/>
                    <a:pt x="185" y="543"/>
                    <a:pt x="136" y="539"/>
                  </a:cubicBezTo>
                  <a:cubicBezTo>
                    <a:pt x="61" y="533"/>
                    <a:pt x="0" y="473"/>
                    <a:pt x="19" y="391"/>
                  </a:cubicBezTo>
                  <a:cubicBezTo>
                    <a:pt x="27" y="356"/>
                    <a:pt x="49" y="332"/>
                    <a:pt x="80" y="316"/>
                  </a:cubicBezTo>
                  <a:cubicBezTo>
                    <a:pt x="119" y="296"/>
                    <a:pt x="159" y="292"/>
                    <a:pt x="201" y="308"/>
                  </a:cubicBezTo>
                  <a:cubicBezTo>
                    <a:pt x="226" y="317"/>
                    <a:pt x="251" y="325"/>
                    <a:pt x="277" y="332"/>
                  </a:cubicBezTo>
                  <a:cubicBezTo>
                    <a:pt x="296" y="338"/>
                    <a:pt x="301" y="335"/>
                    <a:pt x="301" y="315"/>
                  </a:cubicBezTo>
                  <a:cubicBezTo>
                    <a:pt x="301" y="217"/>
                    <a:pt x="301" y="120"/>
                    <a:pt x="301" y="23"/>
                  </a:cubicBezTo>
                  <a:cubicBezTo>
                    <a:pt x="301" y="7"/>
                    <a:pt x="304" y="0"/>
                    <a:pt x="322" y="0"/>
                  </a:cubicBezTo>
                  <a:cubicBezTo>
                    <a:pt x="410" y="1"/>
                    <a:pt x="498" y="1"/>
                    <a:pt x="586" y="1"/>
                  </a:cubicBezTo>
                  <a:cubicBezTo>
                    <a:pt x="591" y="1"/>
                    <a:pt x="597" y="2"/>
                    <a:pt x="60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CFD1C4C-0CC7-4036-B276-1B8EA78A4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117" y="4609954"/>
              <a:ext cx="867165" cy="876045"/>
            </a:xfrm>
            <a:custGeom>
              <a:avLst/>
              <a:gdLst>
                <a:gd name="T0" fmla="*/ 3 w 828"/>
                <a:gd name="T1" fmla="*/ 825 h 825"/>
                <a:gd name="T2" fmla="*/ 3 w 828"/>
                <a:gd name="T3" fmla="*/ 526 h 825"/>
                <a:gd name="T4" fmla="*/ 100 w 828"/>
                <a:gd name="T5" fmla="*/ 553 h 825"/>
                <a:gd name="T6" fmla="*/ 278 w 828"/>
                <a:gd name="T7" fmla="*/ 421 h 825"/>
                <a:gd name="T8" fmla="*/ 201 w 828"/>
                <a:gd name="T9" fmla="*/ 288 h 825"/>
                <a:gd name="T10" fmla="*/ 54 w 828"/>
                <a:gd name="T11" fmla="*/ 283 h 825"/>
                <a:gd name="T12" fmla="*/ 4 w 828"/>
                <a:gd name="T13" fmla="*/ 297 h 825"/>
                <a:gd name="T14" fmla="*/ 2 w 828"/>
                <a:gd name="T15" fmla="*/ 287 h 825"/>
                <a:gd name="T16" fmla="*/ 0 w 828"/>
                <a:gd name="T17" fmla="*/ 23 h 825"/>
                <a:gd name="T18" fmla="*/ 18 w 828"/>
                <a:gd name="T19" fmla="*/ 4 h 825"/>
                <a:gd name="T20" fmla="*/ 260 w 828"/>
                <a:gd name="T21" fmla="*/ 4 h 825"/>
                <a:gd name="T22" fmla="*/ 283 w 828"/>
                <a:gd name="T23" fmla="*/ 39 h 825"/>
                <a:gd name="T24" fmla="*/ 309 w 828"/>
                <a:gd name="T25" fmla="*/ 238 h 825"/>
                <a:gd name="T26" fmla="*/ 504 w 828"/>
                <a:gd name="T27" fmla="*/ 241 h 825"/>
                <a:gd name="T28" fmla="*/ 544 w 828"/>
                <a:gd name="T29" fmla="*/ 59 h 825"/>
                <a:gd name="T30" fmla="*/ 529 w 828"/>
                <a:gd name="T31" fmla="*/ 2 h 825"/>
                <a:gd name="T32" fmla="*/ 547 w 828"/>
                <a:gd name="T33" fmla="*/ 0 h 825"/>
                <a:gd name="T34" fmla="*/ 807 w 828"/>
                <a:gd name="T35" fmla="*/ 0 h 825"/>
                <a:gd name="T36" fmla="*/ 828 w 828"/>
                <a:gd name="T37" fmla="*/ 20 h 825"/>
                <a:gd name="T38" fmla="*/ 828 w 828"/>
                <a:gd name="T39" fmla="*/ 810 h 825"/>
                <a:gd name="T40" fmla="*/ 826 w 828"/>
                <a:gd name="T41" fmla="*/ 825 h 825"/>
                <a:gd name="T42" fmla="*/ 3 w 828"/>
                <a:gd name="T43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8" h="825">
                  <a:moveTo>
                    <a:pt x="3" y="825"/>
                  </a:moveTo>
                  <a:cubicBezTo>
                    <a:pt x="3" y="725"/>
                    <a:pt x="3" y="626"/>
                    <a:pt x="3" y="526"/>
                  </a:cubicBezTo>
                  <a:cubicBezTo>
                    <a:pt x="36" y="536"/>
                    <a:pt x="67" y="547"/>
                    <a:pt x="100" y="553"/>
                  </a:cubicBezTo>
                  <a:cubicBezTo>
                    <a:pt x="178" y="567"/>
                    <a:pt x="269" y="515"/>
                    <a:pt x="278" y="421"/>
                  </a:cubicBezTo>
                  <a:cubicBezTo>
                    <a:pt x="284" y="366"/>
                    <a:pt x="254" y="316"/>
                    <a:pt x="201" y="288"/>
                  </a:cubicBezTo>
                  <a:cubicBezTo>
                    <a:pt x="153" y="263"/>
                    <a:pt x="104" y="263"/>
                    <a:pt x="54" y="283"/>
                  </a:cubicBezTo>
                  <a:cubicBezTo>
                    <a:pt x="39" y="290"/>
                    <a:pt x="21" y="293"/>
                    <a:pt x="4" y="297"/>
                  </a:cubicBezTo>
                  <a:cubicBezTo>
                    <a:pt x="3" y="293"/>
                    <a:pt x="2" y="290"/>
                    <a:pt x="2" y="287"/>
                  </a:cubicBezTo>
                  <a:cubicBezTo>
                    <a:pt x="1" y="199"/>
                    <a:pt x="1" y="111"/>
                    <a:pt x="0" y="23"/>
                  </a:cubicBezTo>
                  <a:cubicBezTo>
                    <a:pt x="0" y="9"/>
                    <a:pt x="3" y="4"/>
                    <a:pt x="18" y="4"/>
                  </a:cubicBezTo>
                  <a:cubicBezTo>
                    <a:pt x="98" y="5"/>
                    <a:pt x="179" y="4"/>
                    <a:pt x="260" y="4"/>
                  </a:cubicBezTo>
                  <a:cubicBezTo>
                    <a:pt x="290" y="4"/>
                    <a:pt x="292" y="10"/>
                    <a:pt x="283" y="39"/>
                  </a:cubicBezTo>
                  <a:cubicBezTo>
                    <a:pt x="261" y="109"/>
                    <a:pt x="254" y="178"/>
                    <a:pt x="309" y="238"/>
                  </a:cubicBezTo>
                  <a:cubicBezTo>
                    <a:pt x="364" y="298"/>
                    <a:pt x="449" y="300"/>
                    <a:pt x="504" y="241"/>
                  </a:cubicBezTo>
                  <a:cubicBezTo>
                    <a:pt x="552" y="189"/>
                    <a:pt x="563" y="127"/>
                    <a:pt x="544" y="59"/>
                  </a:cubicBezTo>
                  <a:cubicBezTo>
                    <a:pt x="539" y="41"/>
                    <a:pt x="535" y="23"/>
                    <a:pt x="529" y="2"/>
                  </a:cubicBezTo>
                  <a:cubicBezTo>
                    <a:pt x="535" y="2"/>
                    <a:pt x="541" y="0"/>
                    <a:pt x="547" y="0"/>
                  </a:cubicBezTo>
                  <a:cubicBezTo>
                    <a:pt x="634" y="0"/>
                    <a:pt x="721" y="1"/>
                    <a:pt x="807" y="0"/>
                  </a:cubicBezTo>
                  <a:cubicBezTo>
                    <a:pt x="823" y="0"/>
                    <a:pt x="828" y="4"/>
                    <a:pt x="828" y="20"/>
                  </a:cubicBezTo>
                  <a:cubicBezTo>
                    <a:pt x="828" y="283"/>
                    <a:pt x="828" y="546"/>
                    <a:pt x="828" y="810"/>
                  </a:cubicBezTo>
                  <a:cubicBezTo>
                    <a:pt x="828" y="814"/>
                    <a:pt x="827" y="819"/>
                    <a:pt x="826" y="825"/>
                  </a:cubicBezTo>
                  <a:cubicBezTo>
                    <a:pt x="552" y="825"/>
                    <a:pt x="278" y="825"/>
                    <a:pt x="3" y="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6B6D63-C5BC-4CC7-85AA-E438DEEC3745}"/>
              </a:ext>
            </a:extLst>
          </p:cNvPr>
          <p:cNvSpPr txBox="1"/>
          <p:nvPr/>
        </p:nvSpPr>
        <p:spPr>
          <a:xfrm>
            <a:off x="552892" y="2111100"/>
            <a:ext cx="53400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  <a:t>Presenter e Container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Architecture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6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>
            <a:extLst>
              <a:ext uri="{FF2B5EF4-FFF2-40B4-BE49-F238E27FC236}">
                <a16:creationId xmlns:a16="http://schemas.microsoft.com/office/drawing/2014/main" id="{2BB495B6-E496-42E4-A11F-16ADDCBC8565}"/>
              </a:ext>
            </a:extLst>
          </p:cNvPr>
          <p:cNvSpPr txBox="1"/>
          <p:nvPr/>
        </p:nvSpPr>
        <p:spPr>
          <a:xfrm>
            <a:off x="1911823" y="1860440"/>
            <a:ext cx="283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Arquitetura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Softeare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79F56068-559E-4F0E-928C-5343C3023B7D}"/>
              </a:ext>
            </a:extLst>
          </p:cNvPr>
          <p:cNvSpPr/>
          <p:nvPr/>
        </p:nvSpPr>
        <p:spPr>
          <a:xfrm>
            <a:off x="1064789" y="1775397"/>
            <a:ext cx="657686" cy="6737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" name="Oval 24">
            <a:extLst>
              <a:ext uri="{FF2B5EF4-FFF2-40B4-BE49-F238E27FC236}">
                <a16:creationId xmlns:a16="http://schemas.microsoft.com/office/drawing/2014/main" id="{03EE723F-5008-4793-8585-F1E7399A945D}"/>
              </a:ext>
            </a:extLst>
          </p:cNvPr>
          <p:cNvSpPr/>
          <p:nvPr/>
        </p:nvSpPr>
        <p:spPr>
          <a:xfrm>
            <a:off x="1064789" y="2698025"/>
            <a:ext cx="657686" cy="6737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6" name="Oval 25">
            <a:extLst>
              <a:ext uri="{FF2B5EF4-FFF2-40B4-BE49-F238E27FC236}">
                <a16:creationId xmlns:a16="http://schemas.microsoft.com/office/drawing/2014/main" id="{0B07B11F-74AC-49ED-B670-F7100BD84A31}"/>
              </a:ext>
            </a:extLst>
          </p:cNvPr>
          <p:cNvSpPr/>
          <p:nvPr/>
        </p:nvSpPr>
        <p:spPr>
          <a:xfrm>
            <a:off x="1064789" y="3631403"/>
            <a:ext cx="657686" cy="67373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7" name="Oval 28">
            <a:extLst>
              <a:ext uri="{FF2B5EF4-FFF2-40B4-BE49-F238E27FC236}">
                <a16:creationId xmlns:a16="http://schemas.microsoft.com/office/drawing/2014/main" id="{0ACFECC7-4950-42B4-89F6-2BAA532922BB}"/>
              </a:ext>
            </a:extLst>
          </p:cNvPr>
          <p:cNvSpPr/>
          <p:nvPr/>
        </p:nvSpPr>
        <p:spPr>
          <a:xfrm>
            <a:off x="1064789" y="4610652"/>
            <a:ext cx="657686" cy="6737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1732980E-C223-4A34-8E78-4A37333511D6}"/>
              </a:ext>
            </a:extLst>
          </p:cNvPr>
          <p:cNvSpPr txBox="1"/>
          <p:nvPr/>
        </p:nvSpPr>
        <p:spPr>
          <a:xfrm>
            <a:off x="1911823" y="2758027"/>
            <a:ext cx="616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Apresentação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Conteinerização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Noto Sans" panose="020B0502040504020204" pitchFamily="34"/>
                <a:cs typeface="Segoe UI" panose="020B0502040204020203" pitchFamily="34" charset="0"/>
              </a:rPr>
              <a:t>(</a:t>
            </a:r>
            <a:r>
              <a:rPr lang="en-US" sz="1200" b="0" i="1" dirty="0">
                <a:solidFill>
                  <a:srgbClr val="2929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Fat e Skinny , Dumb e Smart, Stateful e Pure , Screens e Components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Noto Sans" panose="020B0502040504020204" pitchFamily="34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C97190-47A6-4127-9B4B-BCF5E766C9AB}"/>
              </a:ext>
            </a:extLst>
          </p:cNvPr>
          <p:cNvSpPr txBox="1"/>
          <p:nvPr/>
        </p:nvSpPr>
        <p:spPr>
          <a:xfrm>
            <a:off x="1911823" y="3814379"/>
            <a:ext cx="46675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Arquitetura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Modular;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912C30-F05E-4272-AD8B-4FC624A7D3E4}"/>
              </a:ext>
            </a:extLst>
          </p:cNvPr>
          <p:cNvSpPr txBox="1"/>
          <p:nvPr/>
        </p:nvSpPr>
        <p:spPr>
          <a:xfrm>
            <a:off x="1911823" y="4793628"/>
            <a:ext cx="46675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Única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C5ACE69-5235-4BC5-90EC-F8E35B2F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414" y="910732"/>
            <a:ext cx="1288262" cy="128826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2B6672-D274-4811-B282-8A23F9C2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68" y="800347"/>
            <a:ext cx="1469944" cy="146994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54CF529-68D6-4DE1-BE21-DD2540618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037" y="1002879"/>
            <a:ext cx="1103968" cy="11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C10AE2-AA90-472A-8573-06BE690D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25" y="586807"/>
            <a:ext cx="5893659" cy="56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CCDD8-4F9A-46EA-9DCA-57F24646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Presenter</a:t>
            </a:r>
            <a:endParaRPr lang="pt-BR" dirty="0"/>
          </a:p>
        </p:txBody>
      </p:sp>
      <p:sp>
        <p:nvSpPr>
          <p:cNvPr id="13" name="TextBox 118">
            <a:extLst>
              <a:ext uri="{FF2B5EF4-FFF2-40B4-BE49-F238E27FC236}">
                <a16:creationId xmlns:a16="http://schemas.microsoft.com/office/drawing/2014/main" id="{D913FC06-75D7-4C32-BEA4-4CC8272BB705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20">
            <a:extLst>
              <a:ext uri="{FF2B5EF4-FFF2-40B4-BE49-F238E27FC236}">
                <a16:creationId xmlns:a16="http://schemas.microsoft.com/office/drawing/2014/main" id="{3019157C-9816-49A2-844B-BB278AB8D01B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22">
            <a:extLst>
              <a:ext uri="{FF2B5EF4-FFF2-40B4-BE49-F238E27FC236}">
                <a16:creationId xmlns:a16="http://schemas.microsoft.com/office/drawing/2014/main" id="{8CAB6061-D0B2-4F07-9013-4B1E58C6B4AD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22">
            <a:extLst>
              <a:ext uri="{FF2B5EF4-FFF2-40B4-BE49-F238E27FC236}">
                <a16:creationId xmlns:a16="http://schemas.microsoft.com/office/drawing/2014/main" id="{91CF5D36-DE85-4820-A11F-67E09CFA4F3E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DA3C9003-1AEB-4C0A-A102-E4A4AF8D8D1C}"/>
              </a:ext>
            </a:extLst>
          </p:cNvPr>
          <p:cNvSpPr txBox="1"/>
          <p:nvPr/>
        </p:nvSpPr>
        <p:spPr>
          <a:xfrm>
            <a:off x="1587575" y="2046665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Preocupa-se com a aparência das coisas;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4495C03-F588-43B9-941C-CBF98204917B}"/>
              </a:ext>
            </a:extLst>
          </p:cNvPr>
          <p:cNvSpPr txBox="1"/>
          <p:nvPr/>
        </p:nvSpPr>
        <p:spPr>
          <a:xfrm>
            <a:off x="1587575" y="3017291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Não deve conter dependências;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DED22375-F5F3-4ADF-94AC-E1C54A661CB4}"/>
              </a:ext>
            </a:extLst>
          </p:cNvPr>
          <p:cNvSpPr txBox="1"/>
          <p:nvPr/>
        </p:nvSpPr>
        <p:spPr>
          <a:xfrm>
            <a:off x="1593012" y="3929214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Não especificar dados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e nem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conter regras de negócio;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B5A6E171-18E5-40F6-8329-CF2B61142BEE}"/>
              </a:ext>
            </a:extLst>
          </p:cNvPr>
          <p:cNvSpPr txBox="1"/>
          <p:nvPr/>
        </p:nvSpPr>
        <p:spPr>
          <a:xfrm>
            <a:off x="1587575" y="4898213"/>
            <a:ext cx="47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Raramente têm seu próprio estado (quando têm, é o estado da IU).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pic>
        <p:nvPicPr>
          <p:cNvPr id="23" name="Espaço Reservado para Conteúdo 22">
            <a:extLst>
              <a:ext uri="{FF2B5EF4-FFF2-40B4-BE49-F238E27FC236}">
                <a16:creationId xmlns:a16="http://schemas.microsoft.com/office/drawing/2014/main" id="{ED46ADE2-D509-4E3B-8E4A-FFE64467F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097" y="2046665"/>
            <a:ext cx="5037758" cy="42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F2E52-CE68-4833-B36D-6F4A74C3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9DA3A408-8D4F-458C-BD74-428AB8288C02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95B15190-3E9C-46E5-B503-074749A51519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122">
            <a:extLst>
              <a:ext uri="{FF2B5EF4-FFF2-40B4-BE49-F238E27FC236}">
                <a16:creationId xmlns:a16="http://schemas.microsoft.com/office/drawing/2014/main" id="{F5397800-808D-43AC-A328-836B8D5E1EE7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122">
            <a:extLst>
              <a:ext uri="{FF2B5EF4-FFF2-40B4-BE49-F238E27FC236}">
                <a16:creationId xmlns:a16="http://schemas.microsoft.com/office/drawing/2014/main" id="{F8CE021E-4D4C-4021-8994-C7CDFEEFF664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2B6E7A87-D0F6-45BB-8DE6-38E7F7EAEFFB}"/>
              </a:ext>
            </a:extLst>
          </p:cNvPr>
          <p:cNvSpPr txBox="1"/>
          <p:nvPr/>
        </p:nvSpPr>
        <p:spPr>
          <a:xfrm>
            <a:off x="1587574" y="2046665"/>
            <a:ext cx="450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Lato"/>
              </a:rPr>
              <a:t>Preocupa-se com o funcionamento das coisas;</a:t>
            </a:r>
            <a:endParaRPr lang="en-GB" sz="1400" dirty="0">
              <a:latin typeface="Lato"/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60C9D38E-2089-4566-B0AF-8023B1F5A539}"/>
              </a:ext>
            </a:extLst>
          </p:cNvPr>
          <p:cNvSpPr txBox="1"/>
          <p:nvPr/>
        </p:nvSpPr>
        <p:spPr>
          <a:xfrm>
            <a:off x="1587575" y="3017291"/>
            <a:ext cx="507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Fornece os dados e o comportamento para a apresentação ou outros componentes do container;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891269B-F29F-4EEC-8988-F075890BC1A9}"/>
              </a:ext>
            </a:extLst>
          </p:cNvPr>
          <p:cNvSpPr txBox="1"/>
          <p:nvPr/>
        </p:nvSpPr>
        <p:spPr>
          <a:xfrm>
            <a:off x="1593011" y="3929214"/>
            <a:ext cx="493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Geralmente são </a:t>
            </a:r>
            <a:r>
              <a:rPr kumimoji="0" lang="pt-BR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ato"/>
              </a:rPr>
              <a:t>stateful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, pois tendem a servir como fontes de dados;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840904B6-C33E-4B9F-8269-8C3CCBB99384}"/>
              </a:ext>
            </a:extLst>
          </p:cNvPr>
          <p:cNvSpPr txBox="1"/>
          <p:nvPr/>
        </p:nvSpPr>
        <p:spPr>
          <a:xfrm>
            <a:off x="1587574" y="4990546"/>
            <a:ext cx="47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Podem ser gerenciados como pacotes;</a:t>
            </a:r>
            <a:endParaRPr kumimoji="0" lang="en-GB" sz="14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Espaço Reservado para Conteúdo 3">
            <a:extLst>
              <a:ext uri="{FF2B5EF4-FFF2-40B4-BE49-F238E27FC236}">
                <a16:creationId xmlns:a16="http://schemas.microsoft.com/office/drawing/2014/main" id="{3BCE66A9-0904-42B8-9F4E-F05F5FF6C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714" y="2926028"/>
            <a:ext cx="5714286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5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pa Embarcadero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347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Calibri</vt:lpstr>
      <vt:lpstr>Lato</vt:lpstr>
      <vt:lpstr>Lato Black</vt:lpstr>
      <vt:lpstr>Leelawadee UI</vt:lpstr>
      <vt:lpstr>Noto Sans</vt:lpstr>
      <vt:lpstr>Open Sans</vt:lpstr>
      <vt:lpstr>Segoe UI</vt:lpstr>
      <vt:lpstr>Capa Embarcadero Conference</vt:lpstr>
      <vt:lpstr>Apresentação do PowerPoint</vt:lpstr>
      <vt:lpstr>PRESENTER E CONTAINER ARCHITECTURE UM NOVO CONCEITO PARA ORGANIZAÇÃO DE SEUS FONTES NO DELPHI </vt:lpstr>
      <vt:lpstr>Apresentação do PowerPoint</vt:lpstr>
      <vt:lpstr>Objetivo </vt:lpstr>
      <vt:lpstr>O que é?</vt:lpstr>
      <vt:lpstr>Apresentação do PowerPoint</vt:lpstr>
      <vt:lpstr>Apresentação do PowerPoint</vt:lpstr>
      <vt:lpstr>Presenter</vt:lpstr>
      <vt:lpstr>Container</vt:lpstr>
      <vt:lpstr>Vantagens</vt:lpstr>
      <vt:lpstr>Exemplo</vt:lpstr>
      <vt:lpstr>Pré-requisitos</vt:lpstr>
      <vt:lpstr>Estrutura </vt:lpstr>
      <vt:lpstr>Presenter </vt:lpstr>
      <vt:lpstr>Container </vt:lpstr>
      <vt:lpstr>Service </vt:lpstr>
      <vt:lpstr>Shared </vt:lpstr>
      <vt:lpstr>Util </vt:lpstr>
      <vt:lpstr>Modules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prog_sia</cp:lastModifiedBy>
  <cp:revision>15</cp:revision>
  <dcterms:created xsi:type="dcterms:W3CDTF">2021-10-09T18:31:06Z</dcterms:created>
  <dcterms:modified xsi:type="dcterms:W3CDTF">2021-10-18T23:18:26Z</dcterms:modified>
</cp:coreProperties>
</file>