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Black"/>
      <p:bold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Black-bold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da92914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da92914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a92914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a92914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da929144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da929144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da929144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da929144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da929144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da929144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da929144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da929144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da929144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da929144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da929144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da929144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25"/>
            <a:ext cx="5235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250" y="4343400"/>
            <a:ext cx="3885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24850" y="3108975"/>
            <a:ext cx="38937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Case Projeto Final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Bugou? QA Tá On!</a:t>
            </a:r>
            <a:endParaRPr sz="25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24850" y="876325"/>
            <a:ext cx="2621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Sugestão:</a:t>
            </a: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enumerar a quantidade. ajuda a preparar aluno para a quantidade de conteúdo a ser apresentada.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575" y="325150"/>
            <a:ext cx="784849" cy="1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624850" y="1082125"/>
            <a:ext cx="4221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 textos</a:t>
            </a:r>
            <a:r>
              <a:rPr lang="pt-BR" sz="2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explicativos</a:t>
            </a:r>
            <a:endParaRPr sz="25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e/ou introdutórios</a:t>
            </a:r>
            <a:endParaRPr sz="25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24850" y="3859600"/>
            <a:ext cx="34824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Sugestão:</a:t>
            </a: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para textos, o tamanho ideal da fonte deve ser de no mínimo 12 pt, para garantir a fácil legibilidade.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Caso seja necessário destacar termos no texto, usar a variação bold para tal, conforme exemplo acima.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Também fica a critério do palestrante adicionar imagem ilustrativa a essa página.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783575" y="125"/>
            <a:ext cx="3360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24850" y="2125900"/>
            <a:ext cx="42216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consectetur adipiscing elit, sed do eiusmod tempor incididunt ut labore et dolore magna aliqua. </a:t>
            </a:r>
            <a:r>
              <a:rPr b="1" lang="pt-BR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 enim</a:t>
            </a:r>
            <a:r>
              <a:rPr lang="pt-BR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 minim veniam, quis nostrud exercitation ullamco laboris nisi ut aliquip ex ea commodo consequat. Duis aute irure dolor in reprehenderit in voluptate velit esse cillum dolore eu fugiat nulla pariatur. </a:t>
            </a:r>
            <a:r>
              <a:rPr b="1" lang="pt-BR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Excepteur sint occaecat cupidatat non proident,</a:t>
            </a:r>
            <a:r>
              <a:rPr lang="pt-BR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sunt in culpa qui officia deserunt mollit anim id est laborum.</a:t>
            </a:r>
            <a:endParaRPr sz="1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29360" r="18801" t="0"/>
          <a:stretch/>
        </p:blipFill>
        <p:spPr>
          <a:xfrm>
            <a:off x="5070829" y="602000"/>
            <a:ext cx="3063900" cy="3939600"/>
          </a:xfrm>
          <a:prstGeom prst="roundRect">
            <a:avLst>
              <a:gd fmla="val 4113" name="adj"/>
            </a:avLst>
          </a:prstGeom>
          <a:noFill/>
          <a:ln>
            <a:noFill/>
          </a:ln>
          <a:effectLst>
            <a:outerShdw blurRad="400050" rotWithShape="0" algn="bl" dir="3000000" dist="85725">
              <a:srgbClr val="000000">
                <a:alpha val="30000"/>
              </a:srgbClr>
            </a:outerShdw>
          </a:effectLst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24850" y="1082125"/>
            <a:ext cx="29490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Para apresentar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tópicos</a:t>
            </a:r>
            <a:endParaRPr sz="25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733775" y="1386875"/>
            <a:ext cx="348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ara páginas com texto em tópicos, dividi-los em blocos facilita a visualização do aluno e também a condução do conteúdo, sendo de melhor entendimento e legibilidade.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69625" y="2270775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914375" y="2893750"/>
            <a:ext cx="1767900" cy="1299000"/>
            <a:chOff x="624850" y="2472650"/>
            <a:chExt cx="1767900" cy="1299000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624850" y="2865050"/>
              <a:ext cx="17679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sit amet, consectetur adipiscing elit, sed do eiusmod tempor incididunt ut labore et dolore magna aliqua.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624850" y="2472650"/>
              <a:ext cx="1455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Tópico 01</a:t>
              </a:r>
              <a:endParaRPr sz="135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sp>
        <p:nvSpPr>
          <p:cNvPr id="83" name="Google Shape;83;p15"/>
          <p:cNvSpPr/>
          <p:nvPr/>
        </p:nvSpPr>
        <p:spPr>
          <a:xfrm>
            <a:off x="2964200" y="2270775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FE7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3108950" y="2893750"/>
            <a:ext cx="1767900" cy="1299000"/>
            <a:chOff x="624850" y="2472650"/>
            <a:chExt cx="1767900" cy="1299000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624850" y="2865050"/>
              <a:ext cx="17679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sit amet, consectetur adipiscing elit, sed do eiusmod tempor incididunt ut labore et dolore magna aliqua.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624850" y="2472650"/>
              <a:ext cx="1455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Tópico 02</a:t>
              </a:r>
              <a:endParaRPr sz="135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sp>
        <p:nvSpPr>
          <p:cNvPr id="87" name="Google Shape;87;p15"/>
          <p:cNvSpPr/>
          <p:nvPr/>
        </p:nvSpPr>
        <p:spPr>
          <a:xfrm>
            <a:off x="5158775" y="2270775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FC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5"/>
          <p:cNvGrpSpPr/>
          <p:nvPr/>
        </p:nvGrpSpPr>
        <p:grpSpPr>
          <a:xfrm>
            <a:off x="5303525" y="2893750"/>
            <a:ext cx="1767900" cy="1299000"/>
            <a:chOff x="624850" y="2472650"/>
            <a:chExt cx="1767900" cy="1299000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624850" y="2472650"/>
              <a:ext cx="1455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Tópico 03</a:t>
              </a:r>
              <a:endParaRPr sz="135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624850" y="2865050"/>
              <a:ext cx="17679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5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sit amet, consectetur adipiscing elit, sed do eiusmod tempor incididunt ut labore et dolore magna aliqua.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24850" y="1082125"/>
            <a:ext cx="59589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mesmo funciona para ranking</a:t>
            </a:r>
            <a:endParaRPr sz="25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ou demonstração de etapas</a:t>
            </a:r>
            <a:endParaRPr sz="25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04/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315225" y="2270775"/>
            <a:ext cx="141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Basta dar destaque para o número de cada fase, e abaixo descrever a mesma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69625" y="2270775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914375" y="3286150"/>
            <a:ext cx="17679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sit amet, consectetur adipiscing elit, sed do eiusmod tempor incididunt ut labore et dolore magna aliqua.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14375" y="2531725"/>
            <a:ext cx="145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5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sz="405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964200" y="2270775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FE7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108950" y="3286150"/>
            <a:ext cx="17679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sit amet, consectetur adipiscing elit, sed do eiusmod tempor incididunt ut labore et dolore magna aliqua.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108950" y="2531725"/>
            <a:ext cx="145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5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sz="405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158775" y="2270775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FC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303525" y="3286150"/>
            <a:ext cx="17679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sit amet, consectetur adipiscing elit, sed do eiusmod tempor incididunt ut labore et dolore magna aliqua.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303525" y="2531725"/>
            <a:ext cx="145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5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sz="405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15" name="Google Shape;115;p17"/>
          <p:cNvSpPr txBox="1"/>
          <p:nvPr/>
        </p:nvSpPr>
        <p:spPr>
          <a:xfrm>
            <a:off x="624850" y="2354350"/>
            <a:ext cx="45567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Aqui você pode adicionar </a:t>
            </a:r>
            <a:r>
              <a:rPr i="1" lang="pt-BR" sz="32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citações interessantes para </a:t>
            </a:r>
            <a:endParaRPr i="1" sz="32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apresentação.</a:t>
            </a:r>
            <a:endParaRPr i="1" sz="32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05/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250" y="4343400"/>
            <a:ext cx="3885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624850" y="1245850"/>
            <a:ext cx="1036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</a:t>
            </a:r>
            <a:endParaRPr i="1" sz="100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-125" y="125"/>
            <a:ext cx="5448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25" name="Google Shape;125;p18"/>
          <p:cNvSpPr txBox="1"/>
          <p:nvPr/>
        </p:nvSpPr>
        <p:spPr>
          <a:xfrm>
            <a:off x="624850" y="2140975"/>
            <a:ext cx="45567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Aqui você pode adicionar </a:t>
            </a:r>
            <a:r>
              <a:rPr i="1" lang="pt-BR" sz="32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citações interessantes para </a:t>
            </a:r>
            <a:endParaRPr i="1" sz="32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apresentação.</a:t>
            </a:r>
            <a:endParaRPr i="1" sz="32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06/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250" y="4343400"/>
            <a:ext cx="3885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624850" y="1032475"/>
            <a:ext cx="1036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</a:t>
            </a:r>
            <a:endParaRPr i="1" sz="100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3002275" y="982700"/>
            <a:ext cx="1958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Sugestão:</a:t>
            </a: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caso seja de preferência, pode-se adicionar imagem ilustrativa, conforme exemplo.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29360" r="18801" t="0"/>
          <a:stretch/>
        </p:blipFill>
        <p:spPr>
          <a:xfrm>
            <a:off x="5070829" y="602000"/>
            <a:ext cx="3063900" cy="3939600"/>
          </a:xfrm>
          <a:prstGeom prst="roundRect">
            <a:avLst>
              <a:gd fmla="val 4113" name="adj"/>
            </a:avLst>
          </a:prstGeom>
          <a:noFill/>
          <a:ln>
            <a:noFill/>
          </a:ln>
          <a:effectLst>
            <a:outerShdw blurRad="400050" rotWithShape="0" algn="bl" dir="3000000" dist="85725">
              <a:srgbClr val="000000">
                <a:alpha val="30000"/>
              </a:srgbClr>
            </a:outerShdw>
          </a:effectLst>
        </p:spPr>
      </p:pic>
      <p:sp>
        <p:nvSpPr>
          <p:cNvPr id="131" name="Google Shape;131;p18"/>
          <p:cNvSpPr txBox="1"/>
          <p:nvPr/>
        </p:nvSpPr>
        <p:spPr>
          <a:xfrm>
            <a:off x="624850" y="4267200"/>
            <a:ext cx="1676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Nome de quem citou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07/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250" y="4343400"/>
            <a:ext cx="3885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165875" y="602000"/>
            <a:ext cx="21183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Num fundo branco, caso prefira.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24850" y="2140975"/>
            <a:ext cx="45567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Aqui você pode adicionar </a:t>
            </a:r>
            <a:r>
              <a:rPr i="1" lang="pt-BR" sz="32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citações interessantes para </a:t>
            </a:r>
            <a:endParaRPr i="1" sz="32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apresentação.</a:t>
            </a:r>
            <a:endParaRPr i="1" sz="32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24850" y="1032475"/>
            <a:ext cx="1036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</a:t>
            </a:r>
            <a:endParaRPr i="1" sz="100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24850" y="4267200"/>
            <a:ext cx="1676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Nome de quem citou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5448175" y="125"/>
            <a:ext cx="3695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47" name="Google Shape;147;p20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08/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29360" r="18801" t="0"/>
          <a:stretch/>
        </p:blipFill>
        <p:spPr>
          <a:xfrm>
            <a:off x="5070829" y="602000"/>
            <a:ext cx="3063900" cy="3939600"/>
          </a:xfrm>
          <a:prstGeom prst="roundRect">
            <a:avLst>
              <a:gd fmla="val 4113" name="adj"/>
            </a:avLst>
          </a:prstGeom>
          <a:noFill/>
          <a:ln>
            <a:noFill/>
          </a:ln>
          <a:effectLst>
            <a:outerShdw blurRad="400050" rotWithShape="0" algn="bl" dir="3000000" dist="85725">
              <a:srgbClr val="000000">
                <a:alpha val="30000"/>
              </a:srgbClr>
            </a:outerShdw>
          </a:effectLst>
        </p:spPr>
      </p:pic>
      <p:sp>
        <p:nvSpPr>
          <p:cNvPr id="149" name="Google Shape;149;p20"/>
          <p:cNvSpPr txBox="1"/>
          <p:nvPr/>
        </p:nvSpPr>
        <p:spPr>
          <a:xfrm>
            <a:off x="3002275" y="982700"/>
            <a:ext cx="1958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Sugestão:</a:t>
            </a: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caso seja de preferência, pode-se adicionar imagem ilustrativa, conforme exemplo.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24850" y="2140975"/>
            <a:ext cx="45567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Aqui você pode adicionar </a:t>
            </a:r>
            <a:r>
              <a:rPr i="1" lang="pt-BR" sz="32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citações interessantes para </a:t>
            </a:r>
            <a:endParaRPr i="1" sz="32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 apresentação.</a:t>
            </a:r>
            <a:endParaRPr i="1" sz="32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4850" y="1032475"/>
            <a:ext cx="1036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0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</a:t>
            </a:r>
            <a:endParaRPr i="1" sz="10000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24850" y="4267200"/>
            <a:ext cx="16764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Nome de quem citou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624850" y="3893825"/>
            <a:ext cx="3078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Obrigado(a)!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09/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425" y="4134725"/>
            <a:ext cx="1584950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624850" y="1135375"/>
            <a:ext cx="3078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Nome do palestrante</a:t>
            </a:r>
            <a:endParaRPr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6126575" y="1287775"/>
            <a:ext cx="2026800" cy="202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3924300" y="1287775"/>
            <a:ext cx="2118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Este espaço é reservado para o QrCode com os dados (redes sociais, linkedin) do palestrante.</a:t>
            </a:r>
            <a:endParaRPr sz="9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