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C883-C045-4018-9905-708577C2C365}" type="datetimeFigureOut">
              <a:rPr lang="de-DE" smtClean="0"/>
              <a:t>29.01.2014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0344-BF02-4A4D-8BF4-EC2D1CEC7EA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Projekte\MSc_-_Geosensornetze\geosensornetze\dokumentation\simulationsumgebung\gui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9087"/>
            <a:ext cx="3234174" cy="6694289"/>
          </a:xfrm>
          <a:prstGeom prst="rect">
            <a:avLst/>
          </a:prstGeom>
          <a:noFill/>
        </p:spPr>
      </p:pic>
      <p:cxnSp>
        <p:nvCxnSpPr>
          <p:cNvPr id="44" name="Gerade Verbindung mit Pfeil 43"/>
          <p:cNvCxnSpPr/>
          <p:nvPr/>
        </p:nvCxnSpPr>
        <p:spPr>
          <a:xfrm flipH="1">
            <a:off x="6084168" y="908720"/>
            <a:ext cx="208823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5220072" y="1484784"/>
            <a:ext cx="2016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5220072" y="3356992"/>
            <a:ext cx="172819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>
            <a:off x="5220072" y="4797152"/>
            <a:ext cx="223224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5220072" y="5733256"/>
            <a:ext cx="24482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3923928" y="6669360"/>
            <a:ext cx="165618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6156176" y="548680"/>
            <a:ext cx="165618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372200" y="26064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Benutzerevents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4139952" y="638132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Benutzerevents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6372200" y="620688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Generelle Parameter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436096" y="119675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Personen-Parameter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435803" y="3068960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Event-Parameter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5508104" y="450912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Notausgang-Parameter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5508104" y="544522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Gradient </a:t>
            </a:r>
            <a:r>
              <a:rPr lang="de-DE" sz="1400" dirty="0" err="1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localization</a:t>
            </a:r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-</a:t>
            </a:r>
          </a:p>
          <a:p>
            <a:r>
              <a:rPr lang="de-DE" sz="1400" dirty="0" smtClean="0">
                <a:latin typeface="FangSong" pitchFamily="49" charset="-122"/>
                <a:ea typeface="FangSong" pitchFamily="49" charset="-122"/>
                <a:cs typeface="Times New Roman" pitchFamily="18" charset="0"/>
              </a:rPr>
              <a:t>Parameter</a:t>
            </a:r>
            <a:endParaRPr lang="de-DE" sz="1400" dirty="0">
              <a:latin typeface="FangSong" pitchFamily="49" charset="-122"/>
              <a:ea typeface="FangSong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 Lehnert</dc:creator>
  <cp:lastModifiedBy>Andre Lehnert</cp:lastModifiedBy>
  <cp:revision>3</cp:revision>
  <dcterms:created xsi:type="dcterms:W3CDTF">2014-01-29T17:55:47Z</dcterms:created>
  <dcterms:modified xsi:type="dcterms:W3CDTF">2014-01-29T18:24:13Z</dcterms:modified>
</cp:coreProperties>
</file>