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AA0DA-9135-B866-78A4-62267EDA91AF}" v="1323" dt="2024-04-15T13:55:1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Miguel Cruz Vilas" userId="S::20200856@iade.pt::58a34ca2-27cf-4a8f-b677-047fda5eb4ed" providerId="AD" clId="Web-{AD565AD7-4EEE-060E-C274-80D9148240BF}"/>
    <pc:docChg chg="addSld modSld">
      <pc:chgData name="Steve Miguel Cruz Vilas" userId="S::20200856@iade.pt::58a34ca2-27cf-4a8f-b677-047fda5eb4ed" providerId="AD" clId="Web-{AD565AD7-4EEE-060E-C274-80D9148240BF}" dt="2024-04-08T23:58:08.018" v="781" actId="20577"/>
      <pc:docMkLst>
        <pc:docMk/>
      </pc:docMkLst>
      <pc:sldChg chg="addSp delSp modSp new">
        <pc:chgData name="Steve Miguel Cruz Vilas" userId="S::20200856@iade.pt::58a34ca2-27cf-4a8f-b677-047fda5eb4ed" providerId="AD" clId="Web-{AD565AD7-4EEE-060E-C274-80D9148240BF}" dt="2024-04-08T23:31:12.508" v="510" actId="1076"/>
        <pc:sldMkLst>
          <pc:docMk/>
          <pc:sldMk cId="2948439338" sldId="270"/>
        </pc:sldMkLst>
        <pc:spChg chg="del">
          <ac:chgData name="Steve Miguel Cruz Vilas" userId="S::20200856@iade.pt::58a34ca2-27cf-4a8f-b677-047fda5eb4ed" providerId="AD" clId="Web-{AD565AD7-4EEE-060E-C274-80D9148240BF}" dt="2024-04-08T23:12:14.666" v="48"/>
          <ac:spMkLst>
            <pc:docMk/>
            <pc:sldMk cId="2948439338" sldId="270"/>
            <ac:spMk id="2" creationId="{97CA47B8-37E0-C290-B7B3-BEB8A746C761}"/>
          </ac:spMkLst>
        </pc:spChg>
        <pc:spChg chg="mod">
          <ac:chgData name="Steve Miguel Cruz Vilas" userId="S::20200856@iade.pt::58a34ca2-27cf-4a8f-b677-047fda5eb4ed" providerId="AD" clId="Web-{AD565AD7-4EEE-060E-C274-80D9148240BF}" dt="2024-04-08T23:13:54.513" v="77" actId="1076"/>
          <ac:spMkLst>
            <pc:docMk/>
            <pc:sldMk cId="2948439338" sldId="270"/>
            <ac:spMk id="3" creationId="{21393D20-089D-1142-0B5B-9E2C238BF7F9}"/>
          </ac:spMkLst>
        </pc:spChg>
        <pc:spChg chg="add mod">
          <ac:chgData name="Steve Miguel Cruz Vilas" userId="S::20200856@iade.pt::58a34ca2-27cf-4a8f-b677-047fda5eb4ed" providerId="AD" clId="Web-{AD565AD7-4EEE-060E-C274-80D9148240BF}" dt="2024-04-08T23:22:20.265" v="216" actId="20577"/>
          <ac:spMkLst>
            <pc:docMk/>
            <pc:sldMk cId="2948439338" sldId="270"/>
            <ac:spMk id="5" creationId="{221AE776-3E73-70A9-4910-9CC4F24EB67E}"/>
          </ac:spMkLst>
        </pc:spChg>
        <pc:spChg chg="add mod">
          <ac:chgData name="Steve Miguel Cruz Vilas" userId="S::20200856@iade.pt::58a34ca2-27cf-4a8f-b677-047fda5eb4ed" providerId="AD" clId="Web-{AD565AD7-4EEE-060E-C274-80D9148240BF}" dt="2024-04-08T23:16:01.955" v="111" actId="1076"/>
          <ac:spMkLst>
            <pc:docMk/>
            <pc:sldMk cId="2948439338" sldId="270"/>
            <ac:spMk id="6" creationId="{777C0DA4-702D-4860-1DE3-269799ACD7C9}"/>
          </ac:spMkLst>
        </pc:spChg>
        <pc:spChg chg="add mod">
          <ac:chgData name="Steve Miguel Cruz Vilas" userId="S::20200856@iade.pt::58a34ca2-27cf-4a8f-b677-047fda5eb4ed" providerId="AD" clId="Web-{AD565AD7-4EEE-060E-C274-80D9148240BF}" dt="2024-04-08T23:31:12.508" v="510" actId="1076"/>
          <ac:spMkLst>
            <pc:docMk/>
            <pc:sldMk cId="2948439338" sldId="270"/>
            <ac:spMk id="7" creationId="{6E4E7F3A-8901-5B02-4314-25F25455B2F3}"/>
          </ac:spMkLst>
        </pc:spChg>
      </pc:sldChg>
      <pc:sldChg chg="addSp delSp modSp new">
        <pc:chgData name="Steve Miguel Cruz Vilas" userId="S::20200856@iade.pt::58a34ca2-27cf-4a8f-b677-047fda5eb4ed" providerId="AD" clId="Web-{AD565AD7-4EEE-060E-C274-80D9148240BF}" dt="2024-04-08T23:41:35.701" v="677" actId="20577"/>
        <pc:sldMkLst>
          <pc:docMk/>
          <pc:sldMk cId="3445477111" sldId="271"/>
        </pc:sldMkLst>
        <pc:spChg chg="mod">
          <ac:chgData name="Steve Miguel Cruz Vilas" userId="S::20200856@iade.pt::58a34ca2-27cf-4a8f-b677-047fda5eb4ed" providerId="AD" clId="Web-{AD565AD7-4EEE-060E-C274-80D9148240BF}" dt="2024-04-08T23:33:22.590" v="530" actId="1076"/>
          <ac:spMkLst>
            <pc:docMk/>
            <pc:sldMk cId="3445477111" sldId="271"/>
            <ac:spMk id="2" creationId="{687D992B-ACF9-EF0A-0F19-9CC4C3CCD6A6}"/>
          </ac:spMkLst>
        </pc:spChg>
        <pc:spChg chg="del mod">
          <ac:chgData name="Steve Miguel Cruz Vilas" userId="S::20200856@iade.pt::58a34ca2-27cf-4a8f-b677-047fda5eb4ed" providerId="AD" clId="Web-{AD565AD7-4EEE-060E-C274-80D9148240BF}" dt="2024-04-08T23:33:30.778" v="531"/>
          <ac:spMkLst>
            <pc:docMk/>
            <pc:sldMk cId="3445477111" sldId="271"/>
            <ac:spMk id="3" creationId="{272E3D28-3D5D-7166-8E02-1C62C3F0B374}"/>
          </ac:spMkLst>
        </pc:spChg>
        <pc:spChg chg="add del mod">
          <ac:chgData name="Steve Miguel Cruz Vilas" userId="S::20200856@iade.pt::58a34ca2-27cf-4a8f-b677-047fda5eb4ed" providerId="AD" clId="Web-{AD565AD7-4EEE-060E-C274-80D9148240BF}" dt="2024-04-08T23:33:34.231" v="532"/>
          <ac:spMkLst>
            <pc:docMk/>
            <pc:sldMk cId="3445477111" sldId="271"/>
            <ac:spMk id="6" creationId="{E6196339-D303-2F79-78D0-5F6A728F863F}"/>
          </ac:spMkLst>
        </pc:spChg>
        <pc:spChg chg="add mod">
          <ac:chgData name="Steve Miguel Cruz Vilas" userId="S::20200856@iade.pt::58a34ca2-27cf-4a8f-b677-047fda5eb4ed" providerId="AD" clId="Web-{AD565AD7-4EEE-060E-C274-80D9148240BF}" dt="2024-04-08T23:41:35.701" v="677" actId="20577"/>
          <ac:spMkLst>
            <pc:docMk/>
            <pc:sldMk cId="3445477111" sldId="271"/>
            <ac:spMk id="7" creationId="{BCDA2E59-7B62-AC73-6AAA-D2D3C706F450}"/>
          </ac:spMkLst>
        </pc:spChg>
      </pc:sldChg>
      <pc:sldChg chg="addSp delSp modSp new">
        <pc:chgData name="Steve Miguel Cruz Vilas" userId="S::20200856@iade.pt::58a34ca2-27cf-4a8f-b677-047fda5eb4ed" providerId="AD" clId="Web-{AD565AD7-4EEE-060E-C274-80D9148240BF}" dt="2024-04-08T23:51:24.004" v="742" actId="1076"/>
        <pc:sldMkLst>
          <pc:docMk/>
          <pc:sldMk cId="3137327825" sldId="272"/>
        </pc:sldMkLst>
        <pc:spChg chg="mod">
          <ac:chgData name="Steve Miguel Cruz Vilas" userId="S::20200856@iade.pt::58a34ca2-27cf-4a8f-b677-047fda5eb4ed" providerId="AD" clId="Web-{AD565AD7-4EEE-060E-C274-80D9148240BF}" dt="2024-04-08T23:43:08.877" v="709" actId="1076"/>
          <ac:spMkLst>
            <pc:docMk/>
            <pc:sldMk cId="3137327825" sldId="272"/>
            <ac:spMk id="2" creationId="{A60256A3-C18C-39D0-E056-2C1EAE33493F}"/>
          </ac:spMkLst>
        </pc:spChg>
        <pc:spChg chg="del">
          <ac:chgData name="Steve Miguel Cruz Vilas" userId="S::20200856@iade.pt::58a34ca2-27cf-4a8f-b677-047fda5eb4ed" providerId="AD" clId="Web-{AD565AD7-4EEE-060E-C274-80D9148240BF}" dt="2024-04-08T23:43:02.580" v="707"/>
          <ac:spMkLst>
            <pc:docMk/>
            <pc:sldMk cId="3137327825" sldId="272"/>
            <ac:spMk id="3" creationId="{28B83DA5-4E61-AAA7-C7C2-6C196E8AEE37}"/>
          </ac:spMkLst>
        </pc:spChg>
        <pc:spChg chg="add mod">
          <ac:chgData name="Steve Miguel Cruz Vilas" userId="S::20200856@iade.pt::58a34ca2-27cf-4a8f-b677-047fda5eb4ed" providerId="AD" clId="Web-{AD565AD7-4EEE-060E-C274-80D9148240BF}" dt="2024-04-08T23:51:24.004" v="742" actId="1076"/>
          <ac:spMkLst>
            <pc:docMk/>
            <pc:sldMk cId="3137327825" sldId="272"/>
            <ac:spMk id="5" creationId="{6E0E9214-9ED4-ABB8-5735-7A9D435A8E8C}"/>
          </ac:spMkLst>
        </pc:spChg>
      </pc:sldChg>
      <pc:sldChg chg="addSp delSp modSp new">
        <pc:chgData name="Steve Miguel Cruz Vilas" userId="S::20200856@iade.pt::58a34ca2-27cf-4a8f-b677-047fda5eb4ed" providerId="AD" clId="Web-{AD565AD7-4EEE-060E-C274-80D9148240BF}" dt="2024-04-08T23:52:27.928" v="747" actId="1076"/>
        <pc:sldMkLst>
          <pc:docMk/>
          <pc:sldMk cId="1087160155" sldId="273"/>
        </pc:sldMkLst>
        <pc:spChg chg="del">
          <ac:chgData name="Steve Miguel Cruz Vilas" userId="S::20200856@iade.pt::58a34ca2-27cf-4a8f-b677-047fda5eb4ed" providerId="AD" clId="Web-{AD565AD7-4EEE-060E-C274-80D9148240BF}" dt="2024-04-08T23:52:22.194" v="744"/>
          <ac:spMkLst>
            <pc:docMk/>
            <pc:sldMk cId="1087160155" sldId="273"/>
            <ac:spMk id="3" creationId="{B8145319-3A61-8153-A5C9-A7EB5A437B16}"/>
          </ac:spMkLst>
        </pc:spChg>
        <pc:picChg chg="add mod ord">
          <ac:chgData name="Steve Miguel Cruz Vilas" userId="S::20200856@iade.pt::58a34ca2-27cf-4a8f-b677-047fda5eb4ed" providerId="AD" clId="Web-{AD565AD7-4EEE-060E-C274-80D9148240BF}" dt="2024-04-08T23:52:27.928" v="747" actId="1076"/>
          <ac:picMkLst>
            <pc:docMk/>
            <pc:sldMk cId="1087160155" sldId="273"/>
            <ac:picMk id="5" creationId="{239D57E0-B0CC-4D65-ED3D-0FC7AB3DF797}"/>
          </ac:picMkLst>
        </pc:picChg>
      </pc:sldChg>
      <pc:sldChg chg="modSp new">
        <pc:chgData name="Steve Miguel Cruz Vilas" userId="S::20200856@iade.pt::58a34ca2-27cf-4a8f-b677-047fda5eb4ed" providerId="AD" clId="Web-{AD565AD7-4EEE-060E-C274-80D9148240BF}" dt="2024-04-08T23:53:00.007" v="759" actId="20577"/>
        <pc:sldMkLst>
          <pc:docMk/>
          <pc:sldMk cId="62474634" sldId="274"/>
        </pc:sldMkLst>
        <pc:spChg chg="mod">
          <ac:chgData name="Steve Miguel Cruz Vilas" userId="S::20200856@iade.pt::58a34ca2-27cf-4a8f-b677-047fda5eb4ed" providerId="AD" clId="Web-{AD565AD7-4EEE-060E-C274-80D9148240BF}" dt="2024-04-08T23:53:00.007" v="759" actId="20577"/>
          <ac:spMkLst>
            <pc:docMk/>
            <pc:sldMk cId="62474634" sldId="274"/>
            <ac:spMk id="2" creationId="{993E5797-833A-4EB5-1BDA-8DBE86AAB677}"/>
          </ac:spMkLst>
        </pc:spChg>
      </pc:sldChg>
      <pc:sldChg chg="new">
        <pc:chgData name="Steve Miguel Cruz Vilas" userId="S::20200856@iade.pt::58a34ca2-27cf-4a8f-b677-047fda5eb4ed" providerId="AD" clId="Web-{AD565AD7-4EEE-060E-C274-80D9148240BF}" dt="2024-04-08T23:53:01.164" v="760"/>
        <pc:sldMkLst>
          <pc:docMk/>
          <pc:sldMk cId="898113726" sldId="275"/>
        </pc:sldMkLst>
      </pc:sldChg>
      <pc:sldChg chg="new">
        <pc:chgData name="Steve Miguel Cruz Vilas" userId="S::20200856@iade.pt::58a34ca2-27cf-4a8f-b677-047fda5eb4ed" providerId="AD" clId="Web-{AD565AD7-4EEE-060E-C274-80D9148240BF}" dt="2024-04-08T23:53:02.898" v="761"/>
        <pc:sldMkLst>
          <pc:docMk/>
          <pc:sldMk cId="162219193" sldId="276"/>
        </pc:sldMkLst>
      </pc:sldChg>
      <pc:sldChg chg="modSp new">
        <pc:chgData name="Steve Miguel Cruz Vilas" userId="S::20200856@iade.pt::58a34ca2-27cf-4a8f-b677-047fda5eb4ed" providerId="AD" clId="Web-{AD565AD7-4EEE-060E-C274-80D9148240BF}" dt="2024-04-08T23:53:21.696" v="764" actId="20577"/>
        <pc:sldMkLst>
          <pc:docMk/>
          <pc:sldMk cId="3503329320" sldId="277"/>
        </pc:sldMkLst>
        <pc:spChg chg="mod">
          <ac:chgData name="Steve Miguel Cruz Vilas" userId="S::20200856@iade.pt::58a34ca2-27cf-4a8f-b677-047fda5eb4ed" providerId="AD" clId="Web-{AD565AD7-4EEE-060E-C274-80D9148240BF}" dt="2024-04-08T23:53:21.696" v="764" actId="20577"/>
          <ac:spMkLst>
            <pc:docMk/>
            <pc:sldMk cId="3503329320" sldId="277"/>
            <ac:spMk id="2" creationId="{9A5FBA04-0F86-6BF5-446F-B4D8C197F174}"/>
          </ac:spMkLst>
        </pc:spChg>
      </pc:sldChg>
      <pc:sldChg chg="modSp new">
        <pc:chgData name="Steve Miguel Cruz Vilas" userId="S::20200856@iade.pt::58a34ca2-27cf-4a8f-b677-047fda5eb4ed" providerId="AD" clId="Web-{AD565AD7-4EEE-060E-C274-80D9148240BF}" dt="2024-04-08T23:57:36.517" v="776" actId="20577"/>
        <pc:sldMkLst>
          <pc:docMk/>
          <pc:sldMk cId="2396212554" sldId="278"/>
        </pc:sldMkLst>
        <pc:spChg chg="mod">
          <ac:chgData name="Steve Miguel Cruz Vilas" userId="S::20200856@iade.pt::58a34ca2-27cf-4a8f-b677-047fda5eb4ed" providerId="AD" clId="Web-{AD565AD7-4EEE-060E-C274-80D9148240BF}" dt="2024-04-08T23:57:36.517" v="776" actId="20577"/>
          <ac:spMkLst>
            <pc:docMk/>
            <pc:sldMk cId="2396212554" sldId="278"/>
            <ac:spMk id="2" creationId="{B754C275-0622-367F-F34E-FB50A2F139C9}"/>
          </ac:spMkLst>
        </pc:spChg>
      </pc:sldChg>
      <pc:sldChg chg="modSp new">
        <pc:chgData name="Steve Miguel Cruz Vilas" userId="S::20200856@iade.pt::58a34ca2-27cf-4a8f-b677-047fda5eb4ed" providerId="AD" clId="Web-{AD565AD7-4EEE-060E-C274-80D9148240BF}" dt="2024-04-08T23:58:08.018" v="781" actId="20577"/>
        <pc:sldMkLst>
          <pc:docMk/>
          <pc:sldMk cId="2347680270" sldId="279"/>
        </pc:sldMkLst>
        <pc:spChg chg="mod">
          <ac:chgData name="Steve Miguel Cruz Vilas" userId="S::20200856@iade.pt::58a34ca2-27cf-4a8f-b677-047fda5eb4ed" providerId="AD" clId="Web-{AD565AD7-4EEE-060E-C274-80D9148240BF}" dt="2024-04-08T23:58:08.018" v="781" actId="20577"/>
          <ac:spMkLst>
            <pc:docMk/>
            <pc:sldMk cId="2347680270" sldId="279"/>
            <ac:spMk id="2" creationId="{41FDB525-2BF1-D522-85A1-CB0E08949582}"/>
          </ac:spMkLst>
        </pc:spChg>
      </pc:sldChg>
    </pc:docChg>
  </pc:docChgLst>
  <pc:docChgLst>
    <pc:chgData name="Steve Miguel Cruz Vilas" userId="S::20200856@iade.pt::58a34ca2-27cf-4a8f-b677-047fda5eb4ed" providerId="AD" clId="Web-{942733B9-F066-0C70-97BA-762781C7649C}"/>
    <pc:docChg chg="modSld">
      <pc:chgData name="Steve Miguel Cruz Vilas" userId="S::20200856@iade.pt::58a34ca2-27cf-4a8f-b677-047fda5eb4ed" providerId="AD" clId="Web-{942733B9-F066-0C70-97BA-762781C7649C}" dt="2024-04-10T13:24:52.714" v="1" actId="1076"/>
      <pc:docMkLst>
        <pc:docMk/>
      </pc:docMkLst>
      <pc:sldChg chg="addSp modSp">
        <pc:chgData name="Steve Miguel Cruz Vilas" userId="S::20200856@iade.pt::58a34ca2-27cf-4a8f-b677-047fda5eb4ed" providerId="AD" clId="Web-{942733B9-F066-0C70-97BA-762781C7649C}" dt="2024-04-10T13:24:52.714" v="1" actId="1076"/>
        <pc:sldMkLst>
          <pc:docMk/>
          <pc:sldMk cId="1878930927" sldId="256"/>
        </pc:sldMkLst>
        <pc:cxnChg chg="add mod">
          <ac:chgData name="Steve Miguel Cruz Vilas" userId="S::20200856@iade.pt::58a34ca2-27cf-4a8f-b677-047fda5eb4ed" providerId="AD" clId="Web-{942733B9-F066-0C70-97BA-762781C7649C}" dt="2024-04-10T13:24:52.714" v="1" actId="1076"/>
          <ac:cxnSpMkLst>
            <pc:docMk/>
            <pc:sldMk cId="1878930927" sldId="256"/>
            <ac:cxnSpMk id="3" creationId="{ECC3B59C-ACEC-A1E3-C937-420C533960D3}"/>
          </ac:cxnSpMkLst>
        </pc:cxnChg>
      </pc:sldChg>
    </pc:docChg>
  </pc:docChgLst>
  <pc:docChgLst>
    <pc:chgData name="Steve Miguel Cruz Vilas" userId="S::20200856@iade.pt::58a34ca2-27cf-4a8f-b677-047fda5eb4ed" providerId="AD" clId="Web-{3BAAA0DA-9135-B866-78A4-62267EDA91AF}"/>
    <pc:docChg chg="addSld delSld modSld">
      <pc:chgData name="Steve Miguel Cruz Vilas" userId="S::20200856@iade.pt::58a34ca2-27cf-4a8f-b677-047fda5eb4ed" providerId="AD" clId="Web-{3BAAA0DA-9135-B866-78A4-62267EDA91AF}" dt="2024-04-15T13:55:16.716" v="746" actId="1076"/>
      <pc:docMkLst>
        <pc:docMk/>
      </pc:docMkLst>
      <pc:sldChg chg="modSp">
        <pc:chgData name="Steve Miguel Cruz Vilas" userId="S::20200856@iade.pt::58a34ca2-27cf-4a8f-b677-047fda5eb4ed" providerId="AD" clId="Web-{3BAAA0DA-9135-B866-78A4-62267EDA91AF}" dt="2024-04-15T13:47:09.619" v="742" actId="1076"/>
        <pc:sldMkLst>
          <pc:docMk/>
          <pc:sldMk cId="3773104403" sldId="261"/>
        </pc:sldMkLst>
        <pc:spChg chg="mod">
          <ac:chgData name="Steve Miguel Cruz Vilas" userId="S::20200856@iade.pt::58a34ca2-27cf-4a8f-b677-047fda5eb4ed" providerId="AD" clId="Web-{3BAAA0DA-9135-B866-78A4-62267EDA91AF}" dt="2024-04-15T13:47:05.088" v="741" actId="1076"/>
          <ac:spMkLst>
            <pc:docMk/>
            <pc:sldMk cId="3773104403" sldId="261"/>
            <ac:spMk id="2" creationId="{3F3E0190-D3EB-9AC4-B94B-2288C45521E4}"/>
          </ac:spMkLst>
        </pc:spChg>
        <pc:spChg chg="mod">
          <ac:chgData name="Steve Miguel Cruz Vilas" userId="S::20200856@iade.pt::58a34ca2-27cf-4a8f-b677-047fda5eb4ed" providerId="AD" clId="Web-{3BAAA0DA-9135-B866-78A4-62267EDA91AF}" dt="2024-04-15T13:47:09.619" v="742" actId="1076"/>
          <ac:spMkLst>
            <pc:docMk/>
            <pc:sldMk cId="3773104403" sldId="261"/>
            <ac:spMk id="5" creationId="{1624E0AD-607C-10A2-3F9A-F2FF7B97ECA1}"/>
          </ac:spMkLst>
        </pc:spChg>
      </pc:sldChg>
      <pc:sldChg chg="addSp modSp">
        <pc:chgData name="Steve Miguel Cruz Vilas" userId="S::20200856@iade.pt::58a34ca2-27cf-4a8f-b677-047fda5eb4ed" providerId="AD" clId="Web-{3BAAA0DA-9135-B866-78A4-62267EDA91AF}" dt="2024-04-15T13:55:16.716" v="746" actId="1076"/>
        <pc:sldMkLst>
          <pc:docMk/>
          <pc:sldMk cId="843753760" sldId="262"/>
        </pc:sldMkLst>
        <pc:picChg chg="add mod">
          <ac:chgData name="Steve Miguel Cruz Vilas" userId="S::20200856@iade.pt::58a34ca2-27cf-4a8f-b677-047fda5eb4ed" providerId="AD" clId="Web-{3BAAA0DA-9135-B866-78A4-62267EDA91AF}" dt="2024-04-15T13:55:16.716" v="746" actId="1076"/>
          <ac:picMkLst>
            <pc:docMk/>
            <pc:sldMk cId="843753760" sldId="262"/>
            <ac:picMk id="3" creationId="{B1D03DE6-ED3E-F918-6CDA-29A2AB214E74}"/>
          </ac:picMkLst>
        </pc:picChg>
      </pc:sldChg>
      <pc:sldChg chg="modSp">
        <pc:chgData name="Steve Miguel Cruz Vilas" userId="S::20200856@iade.pt::58a34ca2-27cf-4a8f-b677-047fda5eb4ed" providerId="AD" clId="Web-{3BAAA0DA-9135-B866-78A4-62267EDA91AF}" dt="2024-04-15T12:50:36.105" v="621" actId="20577"/>
        <pc:sldMkLst>
          <pc:docMk/>
          <pc:sldMk cId="3137327825" sldId="272"/>
        </pc:sldMkLst>
        <pc:spChg chg="mod">
          <ac:chgData name="Steve Miguel Cruz Vilas" userId="S::20200856@iade.pt::58a34ca2-27cf-4a8f-b677-047fda5eb4ed" providerId="AD" clId="Web-{3BAAA0DA-9135-B866-78A4-62267EDA91AF}" dt="2024-04-15T12:50:36.105" v="621" actId="20577"/>
          <ac:spMkLst>
            <pc:docMk/>
            <pc:sldMk cId="3137327825" sldId="272"/>
            <ac:spMk id="5" creationId="{6E0E9214-9ED4-ABB8-5735-7A9D435A8E8C}"/>
          </ac:spMkLst>
        </pc:spChg>
      </pc:sldChg>
      <pc:sldChg chg="del">
        <pc:chgData name="Steve Miguel Cruz Vilas" userId="S::20200856@iade.pt::58a34ca2-27cf-4a8f-b677-047fda5eb4ed" providerId="AD" clId="Web-{3BAAA0DA-9135-B866-78A4-62267EDA91AF}" dt="2024-04-15T12:56:15.631" v="739"/>
        <pc:sldMkLst>
          <pc:docMk/>
          <pc:sldMk cId="62474634" sldId="274"/>
        </pc:sldMkLst>
      </pc:sldChg>
      <pc:sldChg chg="del">
        <pc:chgData name="Steve Miguel Cruz Vilas" userId="S::20200856@iade.pt::58a34ca2-27cf-4a8f-b677-047fda5eb4ed" providerId="AD" clId="Web-{3BAAA0DA-9135-B866-78A4-62267EDA91AF}" dt="2024-04-15T12:56:16.616" v="740"/>
        <pc:sldMkLst>
          <pc:docMk/>
          <pc:sldMk cId="898113726" sldId="275"/>
        </pc:sldMkLst>
      </pc:sldChg>
      <pc:sldChg chg="addSp delSp modSp">
        <pc:chgData name="Steve Miguel Cruz Vilas" userId="S::20200856@iade.pt::58a34ca2-27cf-4a8f-b677-047fda5eb4ed" providerId="AD" clId="Web-{3BAAA0DA-9135-B866-78A4-62267EDA91AF}" dt="2024-04-15T12:37:36.659" v="400" actId="20577"/>
        <pc:sldMkLst>
          <pc:docMk/>
          <pc:sldMk cId="2396212554" sldId="278"/>
        </pc:sldMkLst>
        <pc:spChg chg="del">
          <ac:chgData name="Steve Miguel Cruz Vilas" userId="S::20200856@iade.pt::58a34ca2-27cf-4a8f-b677-047fda5eb4ed" providerId="AD" clId="Web-{3BAAA0DA-9135-B866-78A4-62267EDA91AF}" dt="2024-04-15T12:26:05.887" v="2"/>
          <ac:spMkLst>
            <pc:docMk/>
            <pc:sldMk cId="2396212554" sldId="278"/>
            <ac:spMk id="3" creationId="{16E186B7-90E0-1F83-3E13-4C4BC0AE72CA}"/>
          </ac:spMkLst>
        </pc:spChg>
        <pc:spChg chg="add mod">
          <ac:chgData name="Steve Miguel Cruz Vilas" userId="S::20200856@iade.pt::58a34ca2-27cf-4a8f-b677-047fda5eb4ed" providerId="AD" clId="Web-{3BAAA0DA-9135-B866-78A4-62267EDA91AF}" dt="2024-04-15T12:31:43.835" v="152" actId="1076"/>
          <ac:spMkLst>
            <pc:docMk/>
            <pc:sldMk cId="2396212554" sldId="278"/>
            <ac:spMk id="7" creationId="{E342FAC0-C4E0-8F28-C695-E3FE09530BFA}"/>
          </ac:spMkLst>
        </pc:spChg>
        <pc:spChg chg="add mod">
          <ac:chgData name="Steve Miguel Cruz Vilas" userId="S::20200856@iade.pt::58a34ca2-27cf-4a8f-b677-047fda5eb4ed" providerId="AD" clId="Web-{3BAAA0DA-9135-B866-78A4-62267EDA91AF}" dt="2024-04-15T12:34:38.762" v="293" actId="20577"/>
          <ac:spMkLst>
            <pc:docMk/>
            <pc:sldMk cId="2396212554" sldId="278"/>
            <ac:spMk id="8" creationId="{DD200319-B8A9-A01F-AFB8-7AF410CB136A}"/>
          </ac:spMkLst>
        </pc:spChg>
        <pc:spChg chg="add mod">
          <ac:chgData name="Steve Miguel Cruz Vilas" userId="S::20200856@iade.pt::58a34ca2-27cf-4a8f-b677-047fda5eb4ed" providerId="AD" clId="Web-{3BAAA0DA-9135-B866-78A4-62267EDA91AF}" dt="2024-04-15T12:37:36.659" v="400" actId="20577"/>
          <ac:spMkLst>
            <pc:docMk/>
            <pc:sldMk cId="2396212554" sldId="278"/>
            <ac:spMk id="9" creationId="{70241108-3037-A831-8F29-C1ED74432B4E}"/>
          </ac:spMkLst>
        </pc:spChg>
        <pc:picChg chg="add mod ord">
          <ac:chgData name="Steve Miguel Cruz Vilas" userId="S::20200856@iade.pt::58a34ca2-27cf-4a8f-b677-047fda5eb4ed" providerId="AD" clId="Web-{3BAAA0DA-9135-B866-78A4-62267EDA91AF}" dt="2024-04-15T12:26:14.200" v="5" actId="1076"/>
          <ac:picMkLst>
            <pc:docMk/>
            <pc:sldMk cId="2396212554" sldId="278"/>
            <ac:picMk id="5" creationId="{CC723D63-9C6E-AA20-C332-01838C664D4D}"/>
          </ac:picMkLst>
        </pc:picChg>
        <pc:picChg chg="add mod">
          <ac:chgData name="Steve Miguel Cruz Vilas" userId="S::20200856@iade.pt::58a34ca2-27cf-4a8f-b677-047fda5eb4ed" providerId="AD" clId="Web-{3BAAA0DA-9135-B866-78A4-62267EDA91AF}" dt="2024-04-15T12:26:29.888" v="8" actId="1076"/>
          <ac:picMkLst>
            <pc:docMk/>
            <pc:sldMk cId="2396212554" sldId="278"/>
            <ac:picMk id="6" creationId="{968BE59B-3F18-AEAE-5122-3070C3300E82}"/>
          </ac:picMkLst>
        </pc:picChg>
      </pc:sldChg>
      <pc:sldChg chg="addSp delSp modSp">
        <pc:chgData name="Steve Miguel Cruz Vilas" userId="S::20200856@iade.pt::58a34ca2-27cf-4a8f-b677-047fda5eb4ed" providerId="AD" clId="Web-{3BAAA0DA-9135-B866-78A4-62267EDA91AF}" dt="2024-04-15T12:38:48.848" v="405" actId="1076"/>
        <pc:sldMkLst>
          <pc:docMk/>
          <pc:sldMk cId="2351726311" sldId="281"/>
        </pc:sldMkLst>
        <pc:spChg chg="del">
          <ac:chgData name="Steve Miguel Cruz Vilas" userId="S::20200856@iade.pt::58a34ca2-27cf-4a8f-b677-047fda5eb4ed" providerId="AD" clId="Web-{3BAAA0DA-9135-B866-78A4-62267EDA91AF}" dt="2024-04-15T12:38:36.660" v="401"/>
          <ac:spMkLst>
            <pc:docMk/>
            <pc:sldMk cId="2351726311" sldId="281"/>
            <ac:spMk id="3" creationId="{99ACB0EC-A497-5FE0-DA5C-79FBDD743C52}"/>
          </ac:spMkLst>
        </pc:spChg>
        <pc:picChg chg="add mod ord">
          <ac:chgData name="Steve Miguel Cruz Vilas" userId="S::20200856@iade.pt::58a34ca2-27cf-4a8f-b677-047fda5eb4ed" providerId="AD" clId="Web-{3BAAA0DA-9135-B866-78A4-62267EDA91AF}" dt="2024-04-15T12:38:48.848" v="405" actId="1076"/>
          <ac:picMkLst>
            <pc:docMk/>
            <pc:sldMk cId="2351726311" sldId="281"/>
            <ac:picMk id="5" creationId="{EDAC1DDC-AFEF-4F83-DEB0-DFA14AD40724}"/>
          </ac:picMkLst>
        </pc:picChg>
      </pc:sldChg>
      <pc:sldChg chg="addSp delSp modSp new">
        <pc:chgData name="Steve Miguel Cruz Vilas" userId="S::20200856@iade.pt::58a34ca2-27cf-4a8f-b677-047fda5eb4ed" providerId="AD" clId="Web-{3BAAA0DA-9135-B866-78A4-62267EDA91AF}" dt="2024-04-15T12:52:24.905" v="643" actId="1076"/>
        <pc:sldMkLst>
          <pc:docMk/>
          <pc:sldMk cId="3694511585" sldId="282"/>
        </pc:sldMkLst>
        <pc:spChg chg="mod">
          <ac:chgData name="Steve Miguel Cruz Vilas" userId="S::20200856@iade.pt::58a34ca2-27cf-4a8f-b677-047fda5eb4ed" providerId="AD" clId="Web-{3BAAA0DA-9135-B866-78A4-62267EDA91AF}" dt="2024-04-15T12:52:03.748" v="639" actId="1076"/>
          <ac:spMkLst>
            <pc:docMk/>
            <pc:sldMk cId="3694511585" sldId="282"/>
            <ac:spMk id="2" creationId="{B062FB6F-0F3E-7DCC-3E8B-02A99F70BBD9}"/>
          </ac:spMkLst>
        </pc:spChg>
        <pc:spChg chg="del">
          <ac:chgData name="Steve Miguel Cruz Vilas" userId="S::20200856@iade.pt::58a34ca2-27cf-4a8f-b677-047fda5eb4ed" providerId="AD" clId="Web-{3BAAA0DA-9135-B866-78A4-62267EDA91AF}" dt="2024-04-15T12:52:00.623" v="638"/>
          <ac:spMkLst>
            <pc:docMk/>
            <pc:sldMk cId="3694511585" sldId="282"/>
            <ac:spMk id="3" creationId="{36AC2BA8-28D0-6980-8996-C8F9C4023992}"/>
          </ac:spMkLst>
        </pc:spChg>
        <pc:picChg chg="add mod">
          <ac:chgData name="Steve Miguel Cruz Vilas" userId="S::20200856@iade.pt::58a34ca2-27cf-4a8f-b677-047fda5eb4ed" providerId="AD" clId="Web-{3BAAA0DA-9135-B866-78A4-62267EDA91AF}" dt="2024-04-15T12:52:24.905" v="643" actId="1076"/>
          <ac:picMkLst>
            <pc:docMk/>
            <pc:sldMk cId="3694511585" sldId="282"/>
            <ac:picMk id="8" creationId="{3C1E60C7-1ECF-EFC9-EBD4-19ADFB06C497}"/>
          </ac:picMkLst>
        </pc:picChg>
        <pc:cxnChg chg="add mod">
          <ac:chgData name="Steve Miguel Cruz Vilas" userId="S::20200856@iade.pt::58a34ca2-27cf-4a8f-b677-047fda5eb4ed" providerId="AD" clId="Web-{3BAAA0DA-9135-B866-78A4-62267EDA91AF}" dt="2024-04-15T12:52:17.530" v="641" actId="1076"/>
          <ac:cxnSpMkLst>
            <pc:docMk/>
            <pc:sldMk cId="3694511585" sldId="282"/>
            <ac:cxnSpMk id="6" creationId="{B9007B06-6B1C-C52C-16F9-6C48CCFD44CA}"/>
          </ac:cxnSpMkLst>
        </pc:cxnChg>
      </pc:sldChg>
      <pc:sldChg chg="modSp new">
        <pc:chgData name="Steve Miguel Cruz Vilas" userId="S::20200856@iade.pt::58a34ca2-27cf-4a8f-b677-047fda5eb4ed" providerId="AD" clId="Web-{3BAAA0DA-9135-B866-78A4-62267EDA91AF}" dt="2024-04-15T12:56:04.271" v="738" actId="20577"/>
        <pc:sldMkLst>
          <pc:docMk/>
          <pc:sldMk cId="4193569500" sldId="283"/>
        </pc:sldMkLst>
        <pc:spChg chg="mod">
          <ac:chgData name="Steve Miguel Cruz Vilas" userId="S::20200856@iade.pt::58a34ca2-27cf-4a8f-b677-047fda5eb4ed" providerId="AD" clId="Web-{3BAAA0DA-9135-B866-78A4-62267EDA91AF}" dt="2024-04-15T12:53:38.470" v="659" actId="20577"/>
          <ac:spMkLst>
            <pc:docMk/>
            <pc:sldMk cId="4193569500" sldId="283"/>
            <ac:spMk id="2" creationId="{54133ADE-F71C-38D8-73DD-CB86752A6CEE}"/>
          </ac:spMkLst>
        </pc:spChg>
        <pc:spChg chg="mod">
          <ac:chgData name="Steve Miguel Cruz Vilas" userId="S::20200856@iade.pt::58a34ca2-27cf-4a8f-b677-047fda5eb4ed" providerId="AD" clId="Web-{3BAAA0DA-9135-B866-78A4-62267EDA91AF}" dt="2024-04-15T12:56:04.271" v="738" actId="20577"/>
          <ac:spMkLst>
            <pc:docMk/>
            <pc:sldMk cId="4193569500" sldId="283"/>
            <ac:spMk id="3" creationId="{1B54D51F-13F5-86AD-A340-439C92F0965C}"/>
          </ac:spMkLst>
        </pc:spChg>
      </pc:sldChg>
    </pc:docChg>
  </pc:docChgLst>
  <pc:docChgLst>
    <pc:chgData name="Steve Miguel Cruz Vilas" userId="S::20200856@iade.pt::58a34ca2-27cf-4a8f-b677-047fda5eb4ed" providerId="AD" clId="Web-{E843FF36-2A7C-71FF-35FF-5C1ECEAD4485}"/>
    <pc:docChg chg="addSld modSld">
      <pc:chgData name="Steve Miguel Cruz Vilas" userId="S::20200856@iade.pt::58a34ca2-27cf-4a8f-b677-047fda5eb4ed" providerId="AD" clId="Web-{E843FF36-2A7C-71FF-35FF-5C1ECEAD4485}" dt="2024-04-09T05:00:43.509" v="51"/>
      <pc:docMkLst>
        <pc:docMk/>
      </pc:docMkLst>
      <pc:sldChg chg="addSp modSp">
        <pc:chgData name="Steve Miguel Cruz Vilas" userId="S::20200856@iade.pt::58a34ca2-27cf-4a8f-b677-047fda5eb4ed" providerId="AD" clId="Web-{E843FF36-2A7C-71FF-35FF-5C1ECEAD4485}" dt="2024-04-09T04:33:23.296" v="9" actId="1076"/>
        <pc:sldMkLst>
          <pc:docMk/>
          <pc:sldMk cId="632307879" sldId="258"/>
        </pc:sldMkLst>
        <pc:picChg chg="add mod">
          <ac:chgData name="Steve Miguel Cruz Vilas" userId="S::20200856@iade.pt::58a34ca2-27cf-4a8f-b677-047fda5eb4ed" providerId="AD" clId="Web-{E843FF36-2A7C-71FF-35FF-5C1ECEAD4485}" dt="2024-04-09T04:33:23.296" v="9" actId="1076"/>
          <ac:picMkLst>
            <pc:docMk/>
            <pc:sldMk cId="632307879" sldId="258"/>
            <ac:picMk id="6" creationId="{97B6DED4-B087-6F1C-0159-38B20A4CE0DA}"/>
          </ac:picMkLst>
        </pc:picChg>
        <pc:cxnChg chg="add mod">
          <ac:chgData name="Steve Miguel Cruz Vilas" userId="S::20200856@iade.pt::58a34ca2-27cf-4a8f-b677-047fda5eb4ed" providerId="AD" clId="Web-{E843FF36-2A7C-71FF-35FF-5C1ECEAD4485}" dt="2024-04-09T04:33:09.343" v="6"/>
          <ac:cxnSpMkLst>
            <pc:docMk/>
            <pc:sldMk cId="632307879" sldId="258"/>
            <ac:cxnSpMk id="2" creationId="{AB5A03FD-5285-DD78-BAF3-89622A8C7283}"/>
          </ac:cxnSpMkLst>
        </pc:cxnChg>
      </pc:sldChg>
      <pc:sldChg chg="addSp delSp modSp">
        <pc:chgData name="Steve Miguel Cruz Vilas" userId="S::20200856@iade.pt::58a34ca2-27cf-4a8f-b677-047fda5eb4ed" providerId="AD" clId="Web-{E843FF36-2A7C-71FF-35FF-5C1ECEAD4485}" dt="2024-04-09T04:33:41.500" v="15" actId="1076"/>
        <pc:sldMkLst>
          <pc:docMk/>
          <pc:sldMk cId="2928368277" sldId="260"/>
        </pc:sldMkLst>
        <pc:spChg chg="del">
          <ac:chgData name="Steve Miguel Cruz Vilas" userId="S::20200856@iade.pt::58a34ca2-27cf-4a8f-b677-047fda5eb4ed" providerId="AD" clId="Web-{E843FF36-2A7C-71FF-35FF-5C1ECEAD4485}" dt="2024-04-09T04:33:33.171" v="12"/>
          <ac:spMkLst>
            <pc:docMk/>
            <pc:sldMk cId="2928368277" sldId="260"/>
            <ac:spMk id="5" creationId="{8DC162C0-B336-B3D3-F2F4-22373961FAFB}"/>
          </ac:spMkLst>
        </pc:spChg>
        <pc:picChg chg="add mod">
          <ac:chgData name="Steve Miguel Cruz Vilas" userId="S::20200856@iade.pt::58a34ca2-27cf-4a8f-b677-047fda5eb4ed" providerId="AD" clId="Web-{E843FF36-2A7C-71FF-35FF-5C1ECEAD4485}" dt="2024-04-09T04:33:41.500" v="15" actId="1076"/>
          <ac:picMkLst>
            <pc:docMk/>
            <pc:sldMk cId="2928368277" sldId="260"/>
            <ac:picMk id="8" creationId="{0F6FE48E-8E8E-B5FB-D01F-002F78F6CC86}"/>
          </ac:picMkLst>
        </pc:picChg>
        <pc:cxnChg chg="add mod">
          <ac:chgData name="Steve Miguel Cruz Vilas" userId="S::20200856@iade.pt::58a34ca2-27cf-4a8f-b677-047fda5eb4ed" providerId="AD" clId="Web-{E843FF36-2A7C-71FF-35FF-5C1ECEAD4485}" dt="2024-04-09T04:33:31.203" v="11" actId="1076"/>
          <ac:cxnSpMkLst>
            <pc:docMk/>
            <pc:sldMk cId="2928368277" sldId="260"/>
            <ac:cxnSpMk id="3" creationId="{DCE44BF7-341A-A8AF-2EF1-EAA455EBE392}"/>
          </ac:cxnSpMkLst>
        </pc:cxnChg>
      </pc:sldChg>
      <pc:sldChg chg="addSp modSp">
        <pc:chgData name="Steve Miguel Cruz Vilas" userId="S::20200856@iade.pt::58a34ca2-27cf-4a8f-b677-047fda5eb4ed" providerId="AD" clId="Web-{E843FF36-2A7C-71FF-35FF-5C1ECEAD4485}" dt="2024-04-09T04:33:59.735" v="19" actId="1076"/>
        <pc:sldMkLst>
          <pc:docMk/>
          <pc:sldMk cId="3778300764" sldId="264"/>
        </pc:sldMkLst>
        <pc:picChg chg="add mod">
          <ac:chgData name="Steve Miguel Cruz Vilas" userId="S::20200856@iade.pt::58a34ca2-27cf-4a8f-b677-047fda5eb4ed" providerId="AD" clId="Web-{E843FF36-2A7C-71FF-35FF-5C1ECEAD4485}" dt="2024-04-09T04:33:59.735" v="19" actId="1076"/>
          <ac:picMkLst>
            <pc:docMk/>
            <pc:sldMk cId="3778300764" sldId="264"/>
            <ac:picMk id="8" creationId="{1A355C92-D9C9-CF37-00CC-51449E770DA9}"/>
          </ac:picMkLst>
        </pc:picChg>
        <pc:cxnChg chg="add mod">
          <ac:chgData name="Steve Miguel Cruz Vilas" userId="S::20200856@iade.pt::58a34ca2-27cf-4a8f-b677-047fda5eb4ed" providerId="AD" clId="Web-{E843FF36-2A7C-71FF-35FF-5C1ECEAD4485}" dt="2024-04-09T04:33:49.813" v="17" actId="1076"/>
          <ac:cxnSpMkLst>
            <pc:docMk/>
            <pc:sldMk cId="3778300764" sldId="264"/>
            <ac:cxnSpMk id="3" creationId="{FF0E7297-A87D-353E-4BBF-E82FE0BC6307}"/>
          </ac:cxnSpMkLst>
        </pc:cxnChg>
      </pc:sldChg>
      <pc:sldChg chg="addSp modSp">
        <pc:chgData name="Steve Miguel Cruz Vilas" userId="S::20200856@iade.pt::58a34ca2-27cf-4a8f-b677-047fda5eb4ed" providerId="AD" clId="Web-{E843FF36-2A7C-71FF-35FF-5C1ECEAD4485}" dt="2024-04-09T04:34:10.610" v="21" actId="1076"/>
        <pc:sldMkLst>
          <pc:docMk/>
          <pc:sldMk cId="3445477111" sldId="271"/>
        </pc:sldMkLst>
        <pc:cxnChg chg="add mod">
          <ac:chgData name="Steve Miguel Cruz Vilas" userId="S::20200856@iade.pt::58a34ca2-27cf-4a8f-b677-047fda5eb4ed" providerId="AD" clId="Web-{E843FF36-2A7C-71FF-35FF-5C1ECEAD4485}" dt="2024-04-09T04:34:10.610" v="21" actId="1076"/>
          <ac:cxnSpMkLst>
            <pc:docMk/>
            <pc:sldMk cId="3445477111" sldId="271"/>
            <ac:cxnSpMk id="5" creationId="{7F4A8BC0-5832-3BD6-6556-72836C421C1A}"/>
          </ac:cxnSpMkLst>
        </pc:cxnChg>
      </pc:sldChg>
      <pc:sldChg chg="addSp modSp">
        <pc:chgData name="Steve Miguel Cruz Vilas" userId="S::20200856@iade.pt::58a34ca2-27cf-4a8f-b677-047fda5eb4ed" providerId="AD" clId="Web-{E843FF36-2A7C-71FF-35FF-5C1ECEAD4485}" dt="2024-04-09T04:34:17.423" v="23" actId="1076"/>
        <pc:sldMkLst>
          <pc:docMk/>
          <pc:sldMk cId="3137327825" sldId="272"/>
        </pc:sldMkLst>
        <pc:cxnChg chg="add mod">
          <ac:chgData name="Steve Miguel Cruz Vilas" userId="S::20200856@iade.pt::58a34ca2-27cf-4a8f-b677-047fda5eb4ed" providerId="AD" clId="Web-{E843FF36-2A7C-71FF-35FF-5C1ECEAD4485}" dt="2024-04-09T04:34:17.423" v="23" actId="1076"/>
          <ac:cxnSpMkLst>
            <pc:docMk/>
            <pc:sldMk cId="3137327825" sldId="272"/>
            <ac:cxnSpMk id="6" creationId="{1D00C470-087D-D7C8-EA70-5F25E00515F1}"/>
          </ac:cxnSpMkLst>
        </pc:cxnChg>
      </pc:sldChg>
      <pc:sldChg chg="addSp delSp modSp">
        <pc:chgData name="Steve Miguel Cruz Vilas" userId="S::20200856@iade.pt::58a34ca2-27cf-4a8f-b677-047fda5eb4ed" providerId="AD" clId="Web-{E843FF36-2A7C-71FF-35FF-5C1ECEAD4485}" dt="2024-04-09T04:35:20.347" v="30" actId="1076"/>
        <pc:sldMkLst>
          <pc:docMk/>
          <pc:sldMk cId="62474634" sldId="274"/>
        </pc:sldMkLst>
        <pc:spChg chg="mod">
          <ac:chgData name="Steve Miguel Cruz Vilas" userId="S::20200856@iade.pt::58a34ca2-27cf-4a8f-b677-047fda5eb4ed" providerId="AD" clId="Web-{E843FF36-2A7C-71FF-35FF-5C1ECEAD4485}" dt="2024-04-09T04:35:03.346" v="25" actId="1076"/>
          <ac:spMkLst>
            <pc:docMk/>
            <pc:sldMk cId="62474634" sldId="274"/>
            <ac:spMk id="2" creationId="{993E5797-833A-4EB5-1BDA-8DBE86AAB677}"/>
          </ac:spMkLst>
        </pc:spChg>
        <pc:spChg chg="del">
          <ac:chgData name="Steve Miguel Cruz Vilas" userId="S::20200856@iade.pt::58a34ca2-27cf-4a8f-b677-047fda5eb4ed" providerId="AD" clId="Web-{E843FF36-2A7C-71FF-35FF-5C1ECEAD4485}" dt="2024-04-09T04:35:00.393" v="24"/>
          <ac:spMkLst>
            <pc:docMk/>
            <pc:sldMk cId="62474634" sldId="274"/>
            <ac:spMk id="3" creationId="{6B319B1A-9514-C734-F755-7144596EAB8E}"/>
          </ac:spMkLst>
        </pc:spChg>
        <pc:picChg chg="add mod">
          <ac:chgData name="Steve Miguel Cruz Vilas" userId="S::20200856@iade.pt::58a34ca2-27cf-4a8f-b677-047fda5eb4ed" providerId="AD" clId="Web-{E843FF36-2A7C-71FF-35FF-5C1ECEAD4485}" dt="2024-04-09T04:35:20.347" v="30" actId="1076"/>
          <ac:picMkLst>
            <pc:docMk/>
            <pc:sldMk cId="62474634" sldId="274"/>
            <ac:picMk id="8" creationId="{390ED24B-3863-67F5-BCDF-DE049EE8B9A1}"/>
          </ac:picMkLst>
        </pc:picChg>
        <pc:cxnChg chg="add mod">
          <ac:chgData name="Steve Miguel Cruz Vilas" userId="S::20200856@iade.pt::58a34ca2-27cf-4a8f-b677-047fda5eb4ed" providerId="AD" clId="Web-{E843FF36-2A7C-71FF-35FF-5C1ECEAD4485}" dt="2024-04-09T04:35:07.721" v="27" actId="1076"/>
          <ac:cxnSpMkLst>
            <pc:docMk/>
            <pc:sldMk cId="62474634" sldId="274"/>
            <ac:cxnSpMk id="6" creationId="{993578A5-C2A7-236D-B7FD-0349FBB13FCD}"/>
          </ac:cxnSpMkLst>
        </pc:cxnChg>
      </pc:sldChg>
      <pc:sldChg chg="addSp delSp modSp">
        <pc:chgData name="Steve Miguel Cruz Vilas" userId="S::20200856@iade.pt::58a34ca2-27cf-4a8f-b677-047fda5eb4ed" providerId="AD" clId="Web-{E843FF36-2A7C-71FF-35FF-5C1ECEAD4485}" dt="2024-04-09T05:00:03.225" v="46" actId="1076"/>
        <pc:sldMkLst>
          <pc:docMk/>
          <pc:sldMk cId="162219193" sldId="276"/>
        </pc:sldMkLst>
        <pc:spChg chg="del">
          <ac:chgData name="Steve Miguel Cruz Vilas" userId="S::20200856@iade.pt::58a34ca2-27cf-4a8f-b677-047fda5eb4ed" providerId="AD" clId="Web-{E843FF36-2A7C-71FF-35FF-5C1ECEAD4485}" dt="2024-04-09T04:59:59.053" v="44"/>
          <ac:spMkLst>
            <pc:docMk/>
            <pc:sldMk cId="162219193" sldId="276"/>
            <ac:spMk id="3" creationId="{D2489076-C16C-31BE-059B-C1C8FCD350B8}"/>
          </ac:spMkLst>
        </pc:spChg>
        <pc:picChg chg="add mod ord">
          <ac:chgData name="Steve Miguel Cruz Vilas" userId="S::20200856@iade.pt::58a34ca2-27cf-4a8f-b677-047fda5eb4ed" providerId="AD" clId="Web-{E843FF36-2A7C-71FF-35FF-5C1ECEAD4485}" dt="2024-04-09T05:00:03.225" v="46" actId="1076"/>
          <ac:picMkLst>
            <pc:docMk/>
            <pc:sldMk cId="162219193" sldId="276"/>
            <ac:picMk id="5" creationId="{B2B89C3F-5E1F-2139-5EF3-4E9B9447557A}"/>
          </ac:picMkLst>
        </pc:picChg>
      </pc:sldChg>
      <pc:sldChg chg="addSp delSp modSp">
        <pc:chgData name="Steve Miguel Cruz Vilas" userId="S::20200856@iade.pt::58a34ca2-27cf-4a8f-b677-047fda5eb4ed" providerId="AD" clId="Web-{E843FF36-2A7C-71FF-35FF-5C1ECEAD4485}" dt="2024-04-09T04:35:47.207" v="36" actId="1076"/>
        <pc:sldMkLst>
          <pc:docMk/>
          <pc:sldMk cId="3503329320" sldId="277"/>
        </pc:sldMkLst>
        <pc:spChg chg="mod">
          <ac:chgData name="Steve Miguel Cruz Vilas" userId="S::20200856@iade.pt::58a34ca2-27cf-4a8f-b677-047fda5eb4ed" providerId="AD" clId="Web-{E843FF36-2A7C-71FF-35FF-5C1ECEAD4485}" dt="2024-04-09T04:35:27.003" v="32" actId="1076"/>
          <ac:spMkLst>
            <pc:docMk/>
            <pc:sldMk cId="3503329320" sldId="277"/>
            <ac:spMk id="2" creationId="{9A5FBA04-0F86-6BF5-446F-B4D8C197F174}"/>
          </ac:spMkLst>
        </pc:spChg>
        <pc:spChg chg="del">
          <ac:chgData name="Steve Miguel Cruz Vilas" userId="S::20200856@iade.pt::58a34ca2-27cf-4a8f-b677-047fda5eb4ed" providerId="AD" clId="Web-{E843FF36-2A7C-71FF-35FF-5C1ECEAD4485}" dt="2024-04-09T04:35:24.675" v="31"/>
          <ac:spMkLst>
            <pc:docMk/>
            <pc:sldMk cId="3503329320" sldId="277"/>
            <ac:spMk id="3" creationId="{99774575-E3A9-6313-F32A-333473D84BE8}"/>
          </ac:spMkLst>
        </pc:spChg>
        <pc:picChg chg="add mod">
          <ac:chgData name="Steve Miguel Cruz Vilas" userId="S::20200856@iade.pt::58a34ca2-27cf-4a8f-b677-047fda5eb4ed" providerId="AD" clId="Web-{E843FF36-2A7C-71FF-35FF-5C1ECEAD4485}" dt="2024-04-09T04:35:47.207" v="36" actId="1076"/>
          <ac:picMkLst>
            <pc:docMk/>
            <pc:sldMk cId="3503329320" sldId="277"/>
            <ac:picMk id="8" creationId="{B97A4F0F-2F41-ED77-B040-B37C7546ADE2}"/>
          </ac:picMkLst>
        </pc:picChg>
        <pc:cxnChg chg="add mod">
          <ac:chgData name="Steve Miguel Cruz Vilas" userId="S::20200856@iade.pt::58a34ca2-27cf-4a8f-b677-047fda5eb4ed" providerId="AD" clId="Web-{E843FF36-2A7C-71FF-35FF-5C1ECEAD4485}" dt="2024-04-09T04:35:35.613" v="34" actId="1076"/>
          <ac:cxnSpMkLst>
            <pc:docMk/>
            <pc:sldMk cId="3503329320" sldId="277"/>
            <ac:cxnSpMk id="6" creationId="{282103BA-D3F3-A69F-EE89-613B8D59FBB8}"/>
          </ac:cxnSpMkLst>
        </pc:cxnChg>
      </pc:sldChg>
      <pc:sldChg chg="addSp delSp modSp">
        <pc:chgData name="Steve Miguel Cruz Vilas" userId="S::20200856@iade.pt::58a34ca2-27cf-4a8f-b677-047fda5eb4ed" providerId="AD" clId="Web-{E843FF36-2A7C-71FF-35FF-5C1ECEAD4485}" dt="2024-04-09T04:36:24.036" v="42" actId="1076"/>
        <pc:sldMkLst>
          <pc:docMk/>
          <pc:sldMk cId="2347680270" sldId="279"/>
        </pc:sldMkLst>
        <pc:spChg chg="mod">
          <ac:chgData name="Steve Miguel Cruz Vilas" userId="S::20200856@iade.pt::58a34ca2-27cf-4a8f-b677-047fda5eb4ed" providerId="AD" clId="Web-{E843FF36-2A7C-71FF-35FF-5C1ECEAD4485}" dt="2024-04-09T04:36:13.989" v="38" actId="1076"/>
          <ac:spMkLst>
            <pc:docMk/>
            <pc:sldMk cId="2347680270" sldId="279"/>
            <ac:spMk id="2" creationId="{41FDB525-2BF1-D522-85A1-CB0E08949582}"/>
          </ac:spMkLst>
        </pc:spChg>
        <pc:spChg chg="del">
          <ac:chgData name="Steve Miguel Cruz Vilas" userId="S::20200856@iade.pt::58a34ca2-27cf-4a8f-b677-047fda5eb4ed" providerId="AD" clId="Web-{E843FF36-2A7C-71FF-35FF-5C1ECEAD4485}" dt="2024-04-09T04:36:10.864" v="37"/>
          <ac:spMkLst>
            <pc:docMk/>
            <pc:sldMk cId="2347680270" sldId="279"/>
            <ac:spMk id="3" creationId="{B12E673F-FE05-483F-525A-991F6D3B1B7E}"/>
          </ac:spMkLst>
        </pc:spChg>
        <pc:picChg chg="add mod">
          <ac:chgData name="Steve Miguel Cruz Vilas" userId="S::20200856@iade.pt::58a34ca2-27cf-4a8f-b677-047fda5eb4ed" providerId="AD" clId="Web-{E843FF36-2A7C-71FF-35FF-5C1ECEAD4485}" dt="2024-04-09T04:36:24.036" v="42" actId="1076"/>
          <ac:picMkLst>
            <pc:docMk/>
            <pc:sldMk cId="2347680270" sldId="279"/>
            <ac:picMk id="8" creationId="{58E5A522-83C3-7E3E-1A55-72B14AF47884}"/>
          </ac:picMkLst>
        </pc:picChg>
        <pc:cxnChg chg="add mod">
          <ac:chgData name="Steve Miguel Cruz Vilas" userId="S::20200856@iade.pt::58a34ca2-27cf-4a8f-b677-047fda5eb4ed" providerId="AD" clId="Web-{E843FF36-2A7C-71FF-35FF-5C1ECEAD4485}" dt="2024-04-09T04:36:19.192" v="40" actId="1076"/>
          <ac:cxnSpMkLst>
            <pc:docMk/>
            <pc:sldMk cId="2347680270" sldId="279"/>
            <ac:cxnSpMk id="6" creationId="{82373795-77C5-0C0B-887D-918AED172510}"/>
          </ac:cxnSpMkLst>
        </pc:cxnChg>
      </pc:sldChg>
      <pc:sldChg chg="addSp delSp modSp new">
        <pc:chgData name="Steve Miguel Cruz Vilas" userId="S::20200856@iade.pt::58a34ca2-27cf-4a8f-b677-047fda5eb4ed" providerId="AD" clId="Web-{E843FF36-2A7C-71FF-35FF-5C1ECEAD4485}" dt="2024-04-09T05:00:38.665" v="50" actId="1076"/>
        <pc:sldMkLst>
          <pc:docMk/>
          <pc:sldMk cId="3787310766" sldId="280"/>
        </pc:sldMkLst>
        <pc:spChg chg="del">
          <ac:chgData name="Steve Miguel Cruz Vilas" userId="S::20200856@iade.pt::58a34ca2-27cf-4a8f-b677-047fda5eb4ed" providerId="AD" clId="Web-{E843FF36-2A7C-71FF-35FF-5C1ECEAD4485}" dt="2024-04-09T05:00:34.055" v="47"/>
          <ac:spMkLst>
            <pc:docMk/>
            <pc:sldMk cId="3787310766" sldId="280"/>
            <ac:spMk id="3" creationId="{420D25B3-5983-C50E-58EE-D7CE960A9FD4}"/>
          </ac:spMkLst>
        </pc:spChg>
        <pc:picChg chg="add mod ord">
          <ac:chgData name="Steve Miguel Cruz Vilas" userId="S::20200856@iade.pt::58a34ca2-27cf-4a8f-b677-047fda5eb4ed" providerId="AD" clId="Web-{E843FF36-2A7C-71FF-35FF-5C1ECEAD4485}" dt="2024-04-09T05:00:38.665" v="50" actId="1076"/>
          <ac:picMkLst>
            <pc:docMk/>
            <pc:sldMk cId="3787310766" sldId="280"/>
            <ac:picMk id="5" creationId="{4DF2CE82-B1A0-C4E6-C9CA-69271A51207D}"/>
          </ac:picMkLst>
        </pc:picChg>
      </pc:sldChg>
      <pc:sldChg chg="new">
        <pc:chgData name="Steve Miguel Cruz Vilas" userId="S::20200856@iade.pt::58a34ca2-27cf-4a8f-b677-047fda5eb4ed" providerId="AD" clId="Web-{E843FF36-2A7C-71FF-35FF-5C1ECEAD4485}" dt="2024-04-09T05:00:43.509" v="51"/>
        <pc:sldMkLst>
          <pc:docMk/>
          <pc:sldMk cId="2351726311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A444-505D-4C5B-931D-88D601FB3210}" type="datetimeFigureOut">
              <a:rPr lang="pt-PT" smtClean="0"/>
              <a:t>15/04/2024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08285-4460-4647-9BA3-0843AF136DF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999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C38C3-1E68-9558-A01D-D6420612C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029D75-9C9F-FFBA-92DB-83DF3CC6F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025C34-BB1E-1E66-AD22-12AE2E3B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358-6B97-4F9F-8E66-BA8291DAF4B8}" type="datetime1">
              <a:rPr lang="pt-PT" smtClean="0"/>
              <a:t>15/04/2024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9CE797-282C-97F5-339E-3B381F98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5958E2-0825-1F65-CCEF-E3711BD3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313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01326-3DAF-F68E-4598-AC2480D8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D42410B-8957-898A-8476-9B1CFE30A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565A6D-89BA-07BE-3546-03CFE433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5292-3F04-4C0B-83D5-C6F3F94F900B}" type="datetime1">
              <a:rPr lang="pt-PT" smtClean="0"/>
              <a:t>15/04/2024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BB1A0-0A3D-7392-4EE0-42A9BAF1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829541-45F7-CFBA-60DE-C3471645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621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77FE44-2D3B-8F6E-A05D-BD19ECE62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9417566-CD77-18D0-DCE1-7C9AC48D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1969A3-AD3B-2153-8D45-33FBD77B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B36D-AC61-48E5-A26E-9384F903F08A}" type="datetime1">
              <a:rPr lang="pt-PT" smtClean="0"/>
              <a:t>15/04/2024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E34E39-482B-5527-5831-57708BA9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C03F4A-021D-0DDD-F95D-F288B17F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31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421DE-DB3A-6CCC-B8F4-6CAA0DD8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C606C7-2901-11BA-9E59-821ED198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7621AA-66C2-9932-3DBE-6203FD5A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8DCA-71C0-44A1-9A28-E660222B0315}" type="datetime1">
              <a:rPr lang="pt-PT" smtClean="0"/>
              <a:t>15/04/2024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9A92E6-5765-60BF-CE58-58EBAA23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6C25C4-5453-366B-A1DF-3E3FF61C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1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9A9C-6C2C-5DBB-28CC-2ED691B7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BFE931-4F9A-7C37-1E8A-AA422E081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A202AE-5FBA-1CED-FC4F-BE528979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F50B-4102-420E-B138-6730D784CD7B}" type="datetime1">
              <a:rPr lang="pt-PT" smtClean="0"/>
              <a:t>15/04/2024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2C0452-E82A-5001-DDBE-85683E8B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E22FC-716A-FAEE-7552-BBD33FF5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362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45B50-3248-AAFE-ADA3-FD6AD65F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534362-EBB5-B808-CC20-A4F7E8081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D0A7416-8252-9C53-226A-B5F01ED6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B03B90A-64B5-407D-CF37-9E021AC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E32D-142E-40F6-8A0C-8BAE2D07EF41}" type="datetime1">
              <a:rPr lang="pt-PT" smtClean="0"/>
              <a:t>15/04/2024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1DEC92-380B-4E8C-E7B4-17373EC4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9F068C9-9DE8-2973-0983-15F6B8AD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4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73319-0625-7A50-F075-A1E468D8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FF3305-F251-4C78-39A0-5F2366EF0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0C8AC6A-822C-C49D-1DC6-1EE4AD58C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4602F86-A7FA-B808-FC5C-608D37563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063FC5E-C211-E40F-11DB-C8525E83B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35E9BC3-83C3-3201-9DCA-2FEB3589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2753-155D-4B6E-BD4F-ACBF64613697}" type="datetime1">
              <a:rPr lang="pt-PT" smtClean="0"/>
              <a:t>15/04/2024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FEE2128-22FD-B6CE-B67D-3A527979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4ECCB3D-9021-BC6E-842E-17E76D2E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467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BB967-0311-61BA-7EDE-FE9BBC54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713A94B-BEC5-515C-7755-62A06DA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910B-9FEA-4398-A128-9AFADB92D7A1}" type="datetime1">
              <a:rPr lang="pt-PT" smtClean="0"/>
              <a:t>15/04/2024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F0C7A1-6A76-BA2A-52FB-711FD003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4B87ABF-77B9-3BE7-B9C5-A0406CE9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856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01C0E97-5572-4B15-BF5A-95397188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BF09-9AFF-40DA-B42F-209CA4150FE7}" type="datetime1">
              <a:rPr lang="pt-PT" smtClean="0"/>
              <a:t>15/04/2024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FCFDFAE-226B-D5D0-6111-8D3C1A5E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6CD0DDC-AC41-AA74-13D2-30C63E4C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144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22BAF-BF10-9D05-18A3-BB0A2AA2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EFD570-47C5-39DE-697F-0E2C74C2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DFBB85D-BA14-3366-7BFC-FC7B5B8A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7FBE071-9088-0E54-33EE-B8981ED6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43A0-18C2-414E-9A04-EFB80A46E29C}" type="datetime1">
              <a:rPr lang="pt-PT" smtClean="0"/>
              <a:t>15/04/2024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4F9461A-1E39-307A-E7EE-41776C04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965B33-20D3-BAB7-AC3F-59D5441D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307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7C7E6-AD0F-656C-B3DD-A09CBF1C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34C1087-B5E0-9997-09A4-5A82EA8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EC98DA2-3605-A10A-CDF1-AD53982C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85EAE9-792C-9FD4-5E06-0343CD64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5AB-EBDA-4E05-ABA4-AD440F3C7D03}" type="datetime1">
              <a:rPr lang="pt-PT" smtClean="0"/>
              <a:t>15/04/2024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966537C-6845-713F-1402-5A03B071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F8BE0A-A3EE-6866-BE9A-F8D8529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10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593552B-807A-0117-ABDD-B5F247B1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C22F04-7135-27C9-3E94-F96D020F6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9AEB13-F0BF-B005-0076-936CB8C0D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913C4-2002-4E05-8356-3006F416550A}" type="datetime1">
              <a:rPr lang="pt-PT" smtClean="0"/>
              <a:t>15/04/2024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937C7D-F5DE-60E4-186B-990BF244C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F2197F-9CAF-66D2-C69B-83058F689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38B52-ABF1-4E73-88F7-ECF3CF0C60A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94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ross-mark" TargetMode="External"/><Relationship Id="rId2" Type="http://schemas.openxmlformats.org/officeDocument/2006/relationships/hyperlink" Target="https://emojipedia.org/check-mark-butt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1B71D3-8FE9-8653-AED6-747535C2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6" y="1525656"/>
            <a:ext cx="3627783" cy="362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248115-4FE1-193F-02DD-F2F2D6FE633B}"/>
              </a:ext>
            </a:extLst>
          </p:cNvPr>
          <p:cNvSpPr txBox="1"/>
          <p:nvPr/>
        </p:nvSpPr>
        <p:spPr>
          <a:xfrm>
            <a:off x="6096000" y="3108714"/>
            <a:ext cx="427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solidFill>
                  <a:schemeClr val="bg1"/>
                </a:solidFill>
              </a:rPr>
              <a:t>Gestão de lojas</a:t>
            </a:r>
            <a:endParaRPr lang="pt-PT" sz="2800" dirty="0">
              <a:solidFill>
                <a:schemeClr val="bg1"/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B49D5C-38E0-3372-FFA3-BB170723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1</a:t>
            </a:fld>
            <a:endParaRPr lang="pt-PT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C3B59C-ACEC-A1E3-C937-420C533960D3}"/>
              </a:ext>
            </a:extLst>
          </p:cNvPr>
          <p:cNvCxnSpPr/>
          <p:nvPr/>
        </p:nvCxnSpPr>
        <p:spPr>
          <a:xfrm>
            <a:off x="5443738" y="2664554"/>
            <a:ext cx="13855" cy="1527958"/>
          </a:xfrm>
          <a:prstGeom prst="straightConnector1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3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B74BF-8258-0E30-BC01-C569DB03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73" y="1883374"/>
            <a:ext cx="6546012" cy="2999177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“Management </a:t>
            </a:r>
            <a:r>
              <a:rPr lang="pt-PT" sz="3200" dirty="0" err="1">
                <a:solidFill>
                  <a:schemeClr val="bg1"/>
                </a:solidFill>
              </a:rPr>
              <a:t>is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efficiency</a:t>
            </a:r>
            <a:r>
              <a:rPr lang="pt-PT" sz="3200" dirty="0">
                <a:solidFill>
                  <a:schemeClr val="bg1"/>
                </a:solidFill>
              </a:rPr>
              <a:t> in </a:t>
            </a:r>
            <a:r>
              <a:rPr lang="pt-PT" sz="3200" dirty="0" err="1">
                <a:solidFill>
                  <a:schemeClr val="bg1"/>
                </a:solidFill>
              </a:rPr>
              <a:t>climbing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the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ladder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of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success</a:t>
            </a:r>
            <a:r>
              <a:rPr lang="pt-PT" sz="3200" dirty="0">
                <a:solidFill>
                  <a:schemeClr val="bg1"/>
                </a:solidFill>
              </a:rPr>
              <a:t>; </a:t>
            </a:r>
            <a:r>
              <a:rPr lang="pt-PT" sz="3200" dirty="0" err="1">
                <a:solidFill>
                  <a:schemeClr val="bg1"/>
                </a:solidFill>
              </a:rPr>
              <a:t>leadership</a:t>
            </a:r>
            <a:r>
              <a:rPr lang="pt-PT" sz="3200" dirty="0">
                <a:solidFill>
                  <a:schemeClr val="bg1"/>
                </a:solidFill>
              </a:rPr>
              <a:t> determines </a:t>
            </a:r>
            <a:r>
              <a:rPr lang="pt-PT" sz="3200" dirty="0" err="1">
                <a:solidFill>
                  <a:schemeClr val="bg1"/>
                </a:solidFill>
              </a:rPr>
              <a:t>whether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the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ladder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is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leaning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against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the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right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dirty="0" err="1">
                <a:solidFill>
                  <a:schemeClr val="bg1"/>
                </a:solidFill>
              </a:rPr>
              <a:t>wall</a:t>
            </a:r>
            <a:r>
              <a:rPr lang="pt-PT" sz="3200" dirty="0">
                <a:solidFill>
                  <a:schemeClr val="bg1"/>
                </a:solidFill>
              </a:rPr>
              <a:t>”</a:t>
            </a:r>
            <a:br>
              <a:rPr lang="pt-PT" sz="3200" dirty="0">
                <a:solidFill>
                  <a:schemeClr val="bg1"/>
                </a:solidFill>
              </a:rPr>
            </a:br>
            <a:br>
              <a:rPr lang="pt-PT" sz="3200" dirty="0">
                <a:solidFill>
                  <a:schemeClr val="bg1"/>
                </a:solidFill>
              </a:rPr>
            </a:br>
            <a:r>
              <a:rPr lang="pt-PT" sz="1400" dirty="0">
                <a:solidFill>
                  <a:schemeClr val="bg1"/>
                </a:solidFill>
              </a:rPr>
              <a:t>-Stephen </a:t>
            </a:r>
            <a:r>
              <a:rPr lang="pt-PT" sz="1400" dirty="0" err="1">
                <a:solidFill>
                  <a:schemeClr val="bg1"/>
                </a:solidFill>
              </a:rPr>
              <a:t>Covey</a:t>
            </a:r>
            <a:r>
              <a:rPr lang="pt-PT" sz="1400" dirty="0">
                <a:solidFill>
                  <a:schemeClr val="bg1"/>
                </a:solidFill>
              </a:rPr>
              <a:t>, </a:t>
            </a:r>
            <a:r>
              <a:rPr lang="pt-PT" sz="1400" dirty="0" err="1">
                <a:solidFill>
                  <a:schemeClr val="bg1"/>
                </a:solidFill>
              </a:rPr>
              <a:t>American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Educator</a:t>
            </a:r>
            <a:r>
              <a:rPr lang="pt-PT" sz="1400" dirty="0">
                <a:solidFill>
                  <a:schemeClr val="bg1"/>
                </a:solidFill>
              </a:rPr>
              <a:t> &amp; </a:t>
            </a:r>
            <a:r>
              <a:rPr lang="pt-PT" sz="1400" dirty="0" err="1">
                <a:solidFill>
                  <a:schemeClr val="bg1"/>
                </a:solidFill>
              </a:rPr>
              <a:t>Author</a:t>
            </a:r>
            <a:endParaRPr lang="pt-PT" sz="3200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D98EFDD-E83B-184D-B916-C64D5A67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10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5E22D0-47F9-5328-7709-3640F4220A7D}"/>
              </a:ext>
            </a:extLst>
          </p:cNvPr>
          <p:cNvSpPr txBox="1"/>
          <p:nvPr/>
        </p:nvSpPr>
        <p:spPr>
          <a:xfrm>
            <a:off x="8200846" y="2078256"/>
            <a:ext cx="31112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O que é o KAS?</a:t>
            </a:r>
          </a:p>
          <a:p>
            <a:endParaRPr lang="pt-PT" sz="2000" dirty="0">
              <a:solidFill>
                <a:schemeClr val="bg1"/>
              </a:solidFill>
            </a:endParaRPr>
          </a:p>
          <a:p>
            <a:pPr algn="ctr"/>
            <a:r>
              <a:rPr lang="pt-PT" dirty="0">
                <a:solidFill>
                  <a:schemeClr val="bg1"/>
                </a:solidFill>
              </a:rPr>
              <a:t>O KAS não é só  uma marca, é uma ferramenta empresarial.</a:t>
            </a:r>
          </a:p>
          <a:p>
            <a:pPr algn="ctr"/>
            <a:endParaRPr lang="pt-PT" dirty="0">
              <a:solidFill>
                <a:schemeClr val="bg1"/>
              </a:solidFill>
            </a:endParaRPr>
          </a:p>
          <a:p>
            <a:pPr algn="ctr"/>
            <a:r>
              <a:rPr lang="pt-PT" dirty="0">
                <a:solidFill>
                  <a:schemeClr val="bg1"/>
                </a:solidFill>
              </a:rPr>
              <a:t>Auxilia na gestão dos produtos da empresa que contrate o serviço fornecido.</a:t>
            </a:r>
          </a:p>
          <a:p>
            <a:pPr algn="ctr"/>
            <a:endParaRPr lang="pt-PT" dirty="0">
              <a:solidFill>
                <a:schemeClr val="bg1"/>
              </a:solidFill>
            </a:endParaRPr>
          </a:p>
          <a:p>
            <a:pPr algn="ctr"/>
            <a:r>
              <a:rPr lang="pt-PT" dirty="0">
                <a:solidFill>
                  <a:schemeClr val="bg1"/>
                </a:solidFill>
              </a:rPr>
              <a:t>Mais importante apresenta estatísticas de forma simples e de fácil compreensão.</a:t>
            </a:r>
            <a:endParaRPr lang="pt-PT" sz="1600" dirty="0">
              <a:solidFill>
                <a:schemeClr val="bg1"/>
              </a:solidFill>
            </a:endParaRPr>
          </a:p>
          <a:p>
            <a:endParaRPr lang="pt-PT" sz="2400" dirty="0">
              <a:solidFill>
                <a:schemeClr val="bg1"/>
              </a:solidFill>
            </a:endParaRPr>
          </a:p>
          <a:p>
            <a:endParaRPr lang="pt-P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2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F7CA-FD98-6C3B-FD39-27C2B68A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Porquê aderir ao KAS?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D396A79-4BD4-F4C3-248F-5C68A0BB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11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22C592-5456-9E7E-C051-BBE766F9E0C0}"/>
              </a:ext>
            </a:extLst>
          </p:cNvPr>
          <p:cNvSpPr txBox="1"/>
          <p:nvPr/>
        </p:nvSpPr>
        <p:spPr>
          <a:xfrm>
            <a:off x="989161" y="2162355"/>
            <a:ext cx="5722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Usufruir do KAS significa ter o poder de remodelar a sua companhia. Através dos dados fornecidos, o sistema gere e simplifica a informação de modo a ser mais intuitivo e gráfico para o cliente que aderiu ao serviço.</a:t>
            </a:r>
          </a:p>
        </p:txBody>
      </p:sp>
    </p:spTree>
    <p:extLst>
      <p:ext uri="{BB962C8B-B14F-4D97-AF65-F5344CB8AC3E}">
        <p14:creationId xmlns:p14="http://schemas.microsoft.com/office/powerpoint/2010/main" val="260904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75CB0-1D75-372D-7D09-4170E709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Porque nós existimos?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38F068-5B5A-AA38-1532-CAEF8339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Para organizar e estruturar os dados das companhias que solicitam os nossos serviços.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36A0CB2-E4EF-DB4B-71DE-B43D17F9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0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F7249-AC8F-D5D9-2129-F7D77BC2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 que nós fazemos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10229D-D73E-34E4-D43A-E5A9EBCA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Utilizando os dados disponibilizados, o sistema processa e apresenta a informação de forma mais intuitiva e visualmente acessível para o cliente que utiliza o serviço.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EB2EF66-0860-87A7-575C-3834DE31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20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9C34F-FC5E-4A87-0C97-DADBF60F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Como nos comportamos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20D7AA-B07F-5A8A-38A8-A8A67A44A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1023" cy="2596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Tratamos nosso trabalho como prioridade. Sempre na busca de adquirir melhores formas para otimizar nosso sistema e que dessa forma possamos ainda mais evoluir a experiência do cliente ao utilizar nosso produto.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239D26-418A-AC39-2741-EE370AF8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86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3D20-089D-1142-0B5B-9E2C238B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044" y="1528743"/>
            <a:ext cx="3202380" cy="2510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559E8-8612-5301-977A-AD606BE6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15</a:t>
            </a:fld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AE776-3E73-70A9-4910-9CC4F24EB67E}"/>
              </a:ext>
            </a:extLst>
          </p:cNvPr>
          <p:cNvSpPr txBox="1"/>
          <p:nvPr/>
        </p:nvSpPr>
        <p:spPr>
          <a:xfrm>
            <a:off x="475013" y="633350"/>
            <a:ext cx="3117271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500" dirty="0">
                <a:latin typeface="Arial"/>
                <a:cs typeface="Arial"/>
                <a:hlinkClick r:id="rId2"/>
              </a:rPr>
              <a:t>✅</a:t>
            </a:r>
            <a:r>
              <a:rPr lang="pt-PT" sz="20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pt-PT" sz="2000" dirty="0">
                <a:solidFill>
                  <a:schemeClr val="bg1"/>
                </a:solidFill>
                <a:latin typeface="Aptos"/>
                <a:cs typeface="Arial"/>
              </a:rPr>
              <a:t>Nos</a:t>
            </a:r>
            <a:r>
              <a:rPr lang="pt-PT" sz="2000" dirty="0">
                <a:solidFill>
                  <a:schemeClr val="bg1"/>
                </a:solidFill>
              </a:rPr>
              <a:t> somos:</a:t>
            </a:r>
            <a:endParaRPr lang="pt-PT">
              <a:solidFill>
                <a:schemeClr val="bg1"/>
              </a:solidFill>
            </a:endParaRPr>
          </a:p>
          <a:p>
            <a:endParaRPr lang="pt-PT" sz="2000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       Profissionais;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       Factuais;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        Diretos;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C0DA4-702D-4860-1DE3-269799ACD7C9}"/>
              </a:ext>
            </a:extLst>
          </p:cNvPr>
          <p:cNvSpPr txBox="1"/>
          <p:nvPr/>
        </p:nvSpPr>
        <p:spPr>
          <a:xfrm>
            <a:off x="475013" y="3918856"/>
            <a:ext cx="3117271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500" dirty="0">
                <a:latin typeface="Arial"/>
                <a:cs typeface="Arial"/>
                <a:hlinkClick r:id="rId3"/>
              </a:rPr>
              <a:t>❌</a:t>
            </a:r>
            <a:r>
              <a:rPr lang="pt-PT" sz="20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pt-PT" sz="2000" dirty="0">
                <a:solidFill>
                  <a:schemeClr val="bg1"/>
                </a:solidFill>
                <a:latin typeface="Aptos"/>
                <a:cs typeface="Arial"/>
              </a:rPr>
              <a:t>Nos</a:t>
            </a:r>
            <a:r>
              <a:rPr lang="pt-PT" sz="2000" dirty="0">
                <a:solidFill>
                  <a:schemeClr val="bg1"/>
                </a:solidFill>
              </a:rPr>
              <a:t> não somos:</a:t>
            </a:r>
            <a:endParaRPr lang="pt-PT" dirty="0">
              <a:solidFill>
                <a:schemeClr val="bg1"/>
              </a:solidFill>
            </a:endParaRPr>
          </a:p>
          <a:p>
            <a:endParaRPr lang="pt-PT" sz="2000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       Opinativos;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       Não sérios;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       Indiretos;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E7F3A-8901-5B02-4314-25F25455B2F3}"/>
              </a:ext>
            </a:extLst>
          </p:cNvPr>
          <p:cNvSpPr txBox="1"/>
          <p:nvPr/>
        </p:nvSpPr>
        <p:spPr>
          <a:xfrm>
            <a:off x="6016830" y="415636"/>
            <a:ext cx="5432961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2000" dirty="0">
                <a:solidFill>
                  <a:schemeClr val="bg1"/>
                </a:solidFill>
              </a:rPr>
              <a:t>O KAS existe para demonstrar dados e apenas dados, com isto nós demonstramos esses próprios dados da seguinte forma:</a:t>
            </a:r>
            <a:endParaRPr lang="en-US"/>
          </a:p>
          <a:p>
            <a:pPr algn="just"/>
            <a:endParaRPr lang="pt-PT" sz="2000" dirty="0">
              <a:solidFill>
                <a:schemeClr val="bg1"/>
              </a:solidFill>
            </a:endParaRPr>
          </a:p>
          <a:p>
            <a:pPr algn="just"/>
            <a:r>
              <a:rPr lang="pt-PT" sz="2000" dirty="0">
                <a:solidFill>
                  <a:schemeClr val="bg1"/>
                </a:solidFill>
              </a:rPr>
              <a:t>Profissionais: Tendo em conta como o KAS é utilizado para companhias empresais nós apresentamos o maior profissionalismo possível.</a:t>
            </a:r>
          </a:p>
          <a:p>
            <a:pPr algn="just"/>
            <a:endParaRPr lang="pt-PT" sz="2000" dirty="0">
              <a:solidFill>
                <a:schemeClr val="bg1"/>
              </a:solidFill>
            </a:endParaRPr>
          </a:p>
          <a:p>
            <a:pPr algn="just"/>
            <a:r>
              <a:rPr lang="pt-PT" sz="2000" dirty="0">
                <a:solidFill>
                  <a:schemeClr val="bg1"/>
                </a:solidFill>
              </a:rPr>
              <a:t>Factuais: Todos os dados mostrados no KAS serão sempre os dados que a própria companhia fornece e nunca será feita quaisquer tipo de alterações dos próprios.</a:t>
            </a:r>
          </a:p>
          <a:p>
            <a:pPr algn="just"/>
            <a:endParaRPr lang="pt-PT" sz="2000" dirty="0">
              <a:solidFill>
                <a:schemeClr val="bg1"/>
              </a:solidFill>
            </a:endParaRPr>
          </a:p>
          <a:p>
            <a:pPr algn="just"/>
            <a:r>
              <a:rPr lang="pt-PT" sz="2000" dirty="0">
                <a:solidFill>
                  <a:schemeClr val="bg1"/>
                </a:solidFill>
              </a:rPr>
              <a:t>Diretos: KAS simplesmente apresenta os factos das estatísticas que os dados indicam. O KAS nunca irá demonstrar qualquer falsidade para que o utilizador do qual lhe poderia ser favorável em termos emocionais.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3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992B-ACF9-EF0A-0F19-9CC4C3CC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97" y="2759982"/>
            <a:ext cx="2954977" cy="1345355"/>
          </a:xfrm>
        </p:spPr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Quem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nós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somos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3059-4FD0-8504-0730-EFEAACF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16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A2E59-7B62-AC73-6AAA-D2D3C706F450}"/>
              </a:ext>
            </a:extLst>
          </p:cNvPr>
          <p:cNvSpPr txBox="1"/>
          <p:nvPr/>
        </p:nvSpPr>
        <p:spPr>
          <a:xfrm>
            <a:off x="5799117" y="2761013"/>
            <a:ext cx="56209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</a:rPr>
              <a:t>A equipa no </a:t>
            </a:r>
            <a:r>
              <a:rPr lang="pt-PT" err="1">
                <a:solidFill>
                  <a:schemeClr val="bg1"/>
                </a:solidFill>
              </a:rPr>
              <a:t>Kas</a:t>
            </a:r>
            <a:r>
              <a:rPr lang="pt-PT" dirty="0">
                <a:solidFill>
                  <a:schemeClr val="bg1"/>
                </a:solidFill>
              </a:rPr>
              <a:t> que dados devem ser </a:t>
            </a:r>
            <a:r>
              <a:rPr lang="pt-PT" dirty="0">
                <a:solidFill>
                  <a:schemeClr val="bg1"/>
                </a:solidFill>
                <a:ea typeface="+mn-lt"/>
                <a:cs typeface="+mn-lt"/>
              </a:rPr>
              <a:t>consensuais </a:t>
            </a:r>
            <a:r>
              <a:rPr lang="pt-PT" dirty="0">
                <a:solidFill>
                  <a:schemeClr val="bg1"/>
                </a:solidFill>
              </a:rPr>
              <a:t> e factuais para um bom desenvolvimento de uma companhia.</a:t>
            </a:r>
            <a:endParaRPr lang="en-US">
              <a:solidFill>
                <a:schemeClr val="bg1"/>
              </a:solidFill>
            </a:endParaRPr>
          </a:p>
          <a:p>
            <a:pPr algn="just"/>
            <a:r>
              <a:rPr lang="pt-PT" dirty="0">
                <a:solidFill>
                  <a:schemeClr val="bg1"/>
                </a:solidFill>
              </a:rPr>
              <a:t>A nossa missão é e será sempre ser um grande auxilio para a própria companhia consiga aperceber que áreas poderá melhorar e que outras poderá desenvolver mais para o próprio beneficio da mesma.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4A8BC0-5832-3BD6-6556-72836C421C1A}"/>
              </a:ext>
            </a:extLst>
          </p:cNvPr>
          <p:cNvCxnSpPr/>
          <p:nvPr/>
        </p:nvCxnSpPr>
        <p:spPr>
          <a:xfrm>
            <a:off x="3466064" y="2669811"/>
            <a:ext cx="13855" cy="1527958"/>
          </a:xfrm>
          <a:prstGeom prst="straightConnector1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7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56A3-C18C-39D0-E056-2C1EAE33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5" y="2759982"/>
            <a:ext cx="4587834" cy="1345355"/>
          </a:xfrm>
        </p:spPr>
        <p:txBody>
          <a:bodyPr>
            <a:normAutofit fontScale="90000"/>
          </a:bodyPr>
          <a:lstStyle/>
          <a:p>
            <a:r>
              <a:rPr lang="pt-PT" dirty="0">
                <a:solidFill>
                  <a:schemeClr val="bg1"/>
                </a:solidFill>
              </a:rPr>
              <a:t>Como é que desenvolvemos as estatísticas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06666-535B-639E-2E19-4FAE7257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17</a:t>
            </a:fld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E9214-9ED4-ABB8-5735-7A9D435A8E8C}"/>
              </a:ext>
            </a:extLst>
          </p:cNvPr>
          <p:cNvSpPr txBox="1"/>
          <p:nvPr/>
        </p:nvSpPr>
        <p:spPr>
          <a:xfrm>
            <a:off x="5439610" y="1820419"/>
            <a:ext cx="566057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2000" dirty="0">
                <a:solidFill>
                  <a:schemeClr val="bg1"/>
                </a:solidFill>
              </a:rPr>
              <a:t>Algoritmos: Em termos de algoritmos a única tarefa realizada por os nossos algoritmos é modelar os dados apresentados por os empresários em dados gráficos.</a:t>
            </a:r>
            <a:endParaRPr lang="pt-PT" dirty="0">
              <a:solidFill>
                <a:schemeClr val="bg1"/>
              </a:solidFill>
            </a:endParaRPr>
          </a:p>
          <a:p>
            <a:pPr algn="just"/>
            <a:endParaRPr lang="pt-PT" sz="2000" dirty="0">
              <a:solidFill>
                <a:schemeClr val="bg1"/>
              </a:solidFill>
            </a:endParaRPr>
          </a:p>
          <a:p>
            <a:pPr algn="just"/>
            <a:r>
              <a:rPr lang="pt-PT" sz="2000" dirty="0">
                <a:solidFill>
                  <a:schemeClr val="bg1"/>
                </a:solidFill>
              </a:rPr>
              <a:t>Mapeamento: Através dos dados fornecidos pelas companhias a nossa aplicação web mostra um mapa do país divido por distritos em que o </a:t>
            </a:r>
            <a:r>
              <a:rPr lang="pt-PT" sz="2000" dirty="0">
                <a:solidFill>
                  <a:schemeClr val="bg1"/>
                </a:solidFill>
                <a:ea typeface="+mn-lt"/>
                <a:cs typeface="+mn-lt"/>
              </a:rPr>
              <a:t>contraste </a:t>
            </a:r>
            <a:r>
              <a:rPr lang="pt-PT" sz="2000" dirty="0">
                <a:solidFill>
                  <a:schemeClr val="bg1"/>
                </a:solidFill>
              </a:rPr>
              <a:t>de vendas por distrito é mostrado.</a:t>
            </a:r>
          </a:p>
          <a:p>
            <a:endParaRPr lang="pt-PT" sz="2000" dirty="0">
              <a:solidFill>
                <a:schemeClr val="bg1"/>
              </a:solidFill>
            </a:endParaRPr>
          </a:p>
          <a:p>
            <a:endParaRPr lang="pt-PT" sz="20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00C470-087D-D7C8-EA70-5F25E00515F1}"/>
              </a:ext>
            </a:extLst>
          </p:cNvPr>
          <p:cNvCxnSpPr/>
          <p:nvPr/>
        </p:nvCxnSpPr>
        <p:spPr>
          <a:xfrm>
            <a:off x="5009856" y="2669811"/>
            <a:ext cx="13855" cy="1527958"/>
          </a:xfrm>
          <a:prstGeom prst="straightConnector1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32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6C32-37E6-AE5B-29DB-6772CE62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Premium Photo | A woman stands in front of a world map with a world map  behind her.">
            <a:extLst>
              <a:ext uri="{FF2B5EF4-FFF2-40B4-BE49-F238E27FC236}">
                <a16:creationId xmlns:a16="http://schemas.microsoft.com/office/drawing/2014/main" id="{239D57E0-B0CC-4D65-ED3D-0FC7AB3DF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305" y="558924"/>
            <a:ext cx="5934714" cy="59742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F0BBA-B63F-17CF-7664-27663471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160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663D-B75D-E98A-978E-64E49C5D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9 Types of Business Meetings and How to Conduct Them | RingCentral UK Blog">
            <a:extLst>
              <a:ext uri="{FF2B5EF4-FFF2-40B4-BE49-F238E27FC236}">
                <a16:creationId xmlns:a16="http://schemas.microsoft.com/office/drawing/2014/main" id="{B2B89C3F-5E1F-2139-5EF3-4E9B94475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312" y="1116642"/>
            <a:ext cx="7461662" cy="50073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79412-8A01-1B03-9A1C-BF755FC9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21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23153BF-7960-5821-074F-73AFA9B7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78" y="1029591"/>
            <a:ext cx="7612643" cy="508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29D66D-E394-1C94-3AA3-9E1287A1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327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BA04-0F86-6BF5-446F-B4D8C197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4" y="276987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451B1-A379-673F-6949-1C52C2DB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20</a:t>
            </a:fld>
            <a:endParaRPr lang="pt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2103BA-D3F3-A69F-EE89-613B8D59FBB8}"/>
              </a:ext>
            </a:extLst>
          </p:cNvPr>
          <p:cNvCxnSpPr/>
          <p:nvPr/>
        </p:nvCxnSpPr>
        <p:spPr>
          <a:xfrm>
            <a:off x="2337908" y="2669811"/>
            <a:ext cx="13855" cy="1527958"/>
          </a:xfrm>
          <a:prstGeom prst="straightConnector1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B97A4F0F-2F41-ED77-B040-B37C7546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35" y="2911110"/>
            <a:ext cx="1035004" cy="10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32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275-0622-367F-F34E-FB50A2F1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 que </a:t>
            </a:r>
            <a:r>
              <a:rPr lang="en-GB" dirty="0" err="1">
                <a:solidFill>
                  <a:schemeClr val="bg1"/>
                </a:solidFill>
              </a:rPr>
              <a:t>significa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CC723D63-9C6E-AA20-C332-01838C664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07" y="1596232"/>
            <a:ext cx="1866901" cy="18335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2D010-383D-BB79-343A-9896C8C2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21</a:t>
            </a:fld>
            <a:endParaRPr lang="pt-PT"/>
          </a:p>
        </p:txBody>
      </p:sp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968BE59B-3F18-AEAE-5122-3070C330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" y="3431381"/>
            <a:ext cx="2614613" cy="2614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42FAC0-C4E0-8F28-C695-E3FE09530BFA}"/>
              </a:ext>
            </a:extLst>
          </p:cNvPr>
          <p:cNvSpPr txBox="1"/>
          <p:nvPr/>
        </p:nvSpPr>
        <p:spPr>
          <a:xfrm>
            <a:off x="3164807" y="2057323"/>
            <a:ext cx="81922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O Logo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significado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bastante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relacionado</a:t>
            </a:r>
            <a:r>
              <a:rPr lang="en-US" dirty="0">
                <a:solidFill>
                  <a:schemeClr val="bg1"/>
                </a:solidFill>
              </a:rPr>
              <a:t> com o facto que a </a:t>
            </a:r>
            <a:r>
              <a:rPr lang="en-US" dirty="0" err="1">
                <a:solidFill>
                  <a:schemeClr val="bg1"/>
                </a:solidFill>
              </a:rPr>
              <a:t>nossa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aplicação</a:t>
            </a:r>
            <a:r>
              <a:rPr lang="en-US" dirty="0">
                <a:solidFill>
                  <a:schemeClr val="bg1"/>
                </a:solidFill>
              </a:rPr>
              <a:t> web é </a:t>
            </a:r>
            <a:r>
              <a:rPr lang="en-US" dirty="0" err="1">
                <a:solidFill>
                  <a:schemeClr val="bg1"/>
                </a:solidFill>
              </a:rPr>
              <a:t>gestora</a:t>
            </a:r>
            <a:r>
              <a:rPr lang="en-US" dirty="0">
                <a:solidFill>
                  <a:schemeClr val="bg1"/>
                </a:solidFill>
              </a:rPr>
              <a:t> de dados de </a:t>
            </a:r>
            <a:r>
              <a:rPr lang="en-US" dirty="0" err="1">
                <a:solidFill>
                  <a:schemeClr val="bg1"/>
                </a:solidFill>
              </a:rPr>
              <a:t>companhias</a:t>
            </a:r>
            <a:r>
              <a:rPr lang="en-US" dirty="0">
                <a:solidFill>
                  <a:schemeClr val="bg1"/>
                </a:solidFill>
              </a:rPr>
              <a:t>, com </a:t>
            </a:r>
            <a:r>
              <a:rPr lang="en-US" dirty="0" err="1">
                <a:solidFill>
                  <a:schemeClr val="bg1"/>
                </a:solidFill>
              </a:rPr>
              <a:t>isto</a:t>
            </a:r>
            <a:r>
              <a:rPr lang="en-US" dirty="0">
                <a:solidFill>
                  <a:schemeClr val="bg1"/>
                </a:solidFill>
              </a:rPr>
              <a:t> o logo é </a:t>
            </a:r>
            <a:r>
              <a:rPr lang="en-US" dirty="0" err="1">
                <a:solidFill>
                  <a:schemeClr val="bg1"/>
                </a:solidFill>
              </a:rPr>
              <a:t>composto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barras que </a:t>
            </a:r>
            <a:r>
              <a:rPr lang="en-US" dirty="0" err="1">
                <a:solidFill>
                  <a:schemeClr val="bg1"/>
                </a:solidFill>
              </a:rPr>
              <a:t>estam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relacionadas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graficos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apresentados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nossa</a:t>
            </a:r>
            <a:r>
              <a:rPr lang="en-US" dirty="0">
                <a:solidFill>
                  <a:schemeClr val="bg1"/>
                </a:solidFill>
              </a:rPr>
              <a:t> app.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00319-B8A9-A01F-AFB8-7AF410CB136A}"/>
              </a:ext>
            </a:extLst>
          </p:cNvPr>
          <p:cNvSpPr txBox="1"/>
          <p:nvPr/>
        </p:nvSpPr>
        <p:spPr>
          <a:xfrm>
            <a:off x="3167860" y="3230400"/>
            <a:ext cx="84192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O Logo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duas </a:t>
            </a:r>
            <a:r>
              <a:rPr lang="en-US" dirty="0" err="1">
                <a:solidFill>
                  <a:schemeClr val="bg1"/>
                </a:solidFill>
              </a:rPr>
              <a:t>versões</a:t>
            </a:r>
            <a:r>
              <a:rPr lang="en-US" dirty="0">
                <a:solidFill>
                  <a:schemeClr val="bg1"/>
                </a:solidFill>
              </a:rPr>
              <a:t>, a </a:t>
            </a:r>
            <a:r>
              <a:rPr lang="en-US" dirty="0" err="1">
                <a:solidFill>
                  <a:schemeClr val="bg1"/>
                </a:solidFill>
              </a:rPr>
              <a:t>primeira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simplesmente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composta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as barras do logo </a:t>
            </a:r>
            <a:r>
              <a:rPr lang="en-US" dirty="0" err="1">
                <a:solidFill>
                  <a:schemeClr val="bg1"/>
                </a:solidFill>
              </a:rPr>
              <a:t>sem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texto</a:t>
            </a:r>
            <a:r>
              <a:rPr lang="en-US" dirty="0">
                <a:solidFill>
                  <a:schemeClr val="bg1"/>
                </a:solidFill>
              </a:rPr>
              <a:t> e seria </a:t>
            </a:r>
            <a:r>
              <a:rPr lang="en-US" dirty="0" err="1">
                <a:solidFill>
                  <a:schemeClr val="bg1"/>
                </a:solidFill>
              </a:rPr>
              <a:t>utilizada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partes da </a:t>
            </a:r>
            <a:r>
              <a:rPr lang="en-US" dirty="0" err="1">
                <a:solidFill>
                  <a:schemeClr val="bg1"/>
                </a:solidFill>
              </a:rPr>
              <a:t>nossa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aplicação</a:t>
            </a:r>
            <a:r>
              <a:rPr lang="en-US" dirty="0">
                <a:solidFill>
                  <a:schemeClr val="bg1"/>
                </a:solidFill>
              </a:rPr>
              <a:t> web </a:t>
            </a:r>
            <a:r>
              <a:rPr lang="en-US" dirty="0" err="1">
                <a:solidFill>
                  <a:schemeClr val="bg1"/>
                </a:solidFill>
              </a:rPr>
              <a:t>onde</a:t>
            </a:r>
            <a:r>
              <a:rPr lang="en-US" dirty="0">
                <a:solidFill>
                  <a:schemeClr val="bg1"/>
                </a:solidFill>
              </a:rPr>
              <a:t> o logo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de ser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simplicado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espaço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outras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razões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41108-3037-A831-8F29-C1ED74432B4E}"/>
              </a:ext>
            </a:extLst>
          </p:cNvPr>
          <p:cNvSpPr txBox="1"/>
          <p:nvPr/>
        </p:nvSpPr>
        <p:spPr>
          <a:xfrm>
            <a:off x="3188692" y="4599909"/>
            <a:ext cx="8425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Por ultimo </a:t>
            </a:r>
            <a:r>
              <a:rPr lang="en-US" dirty="0" err="1">
                <a:solidFill>
                  <a:schemeClr val="bg1"/>
                </a:solidFill>
              </a:rPr>
              <a:t>temos</a:t>
            </a:r>
            <a:r>
              <a:rPr lang="en-US" dirty="0">
                <a:solidFill>
                  <a:schemeClr val="bg1"/>
                </a:solidFill>
              </a:rPr>
              <a:t> o logo original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será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utilizado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barra de </a:t>
            </a:r>
            <a:r>
              <a:rPr lang="en-US" dirty="0" err="1">
                <a:solidFill>
                  <a:schemeClr val="bg1"/>
                </a:solidFill>
              </a:rPr>
              <a:t>navegação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página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também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página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sobre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equipa</a:t>
            </a:r>
            <a:r>
              <a:rPr lang="en-US" dirty="0">
                <a:solidFill>
                  <a:schemeClr val="bg1"/>
                </a:solidFill>
              </a:rPr>
              <a:t> do KAS.</a:t>
            </a:r>
          </a:p>
        </p:txBody>
      </p:sp>
    </p:spTree>
    <p:extLst>
      <p:ext uri="{BB962C8B-B14F-4D97-AF65-F5344CB8AC3E}">
        <p14:creationId xmlns:p14="http://schemas.microsoft.com/office/powerpoint/2010/main" val="239621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6877-31CC-6FCA-05DB-6BC86411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Design: o que é, tipos e importância para as empresas">
            <a:extLst>
              <a:ext uri="{FF2B5EF4-FFF2-40B4-BE49-F238E27FC236}">
                <a16:creationId xmlns:a16="http://schemas.microsoft.com/office/drawing/2014/main" id="{4DF2CE82-B1A0-C4E6-C9CA-69271A512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868" y="1024041"/>
            <a:ext cx="7566262" cy="49352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9A25F-F086-D432-AB6C-FD3E597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31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B525-2BF1-D522-85A1-CB0E0894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34" y="276987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C3F5C-E15B-B5BA-62D6-B2DE604C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23</a:t>
            </a:fld>
            <a:endParaRPr lang="pt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373795-77C5-0C0B-887D-918AED172510}"/>
              </a:ext>
            </a:extLst>
          </p:cNvPr>
          <p:cNvCxnSpPr/>
          <p:nvPr/>
        </p:nvCxnSpPr>
        <p:spPr>
          <a:xfrm>
            <a:off x="1724350" y="2669811"/>
            <a:ext cx="13855" cy="1527958"/>
          </a:xfrm>
          <a:prstGeom prst="straightConnector1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58E5A522-83C3-7E3E-1A55-72B14AF4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84" y="2911110"/>
            <a:ext cx="1035004" cy="10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8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6CF3-CEF8-1FD7-2FB8-65BDB7FE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EDAC1DDC-AFEF-4F83-DEB0-DFA14AD40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657" y="2033312"/>
            <a:ext cx="10084593" cy="41145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9219-6287-F6F6-79E8-4A6B3A7D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726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FB6F-0F3E-7DCC-3E8B-02A99F70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56" y="2770188"/>
            <a:ext cx="10515600" cy="1325563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Tipografia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FE30-6D93-B956-AE67-0A76F076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25</a:t>
            </a:fld>
            <a:endParaRPr lang="pt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007B06-6B1C-C52C-16F9-6C48CCFD44CA}"/>
              </a:ext>
            </a:extLst>
          </p:cNvPr>
          <p:cNvCxnSpPr/>
          <p:nvPr/>
        </p:nvCxnSpPr>
        <p:spPr>
          <a:xfrm>
            <a:off x="2855444" y="2657905"/>
            <a:ext cx="13855" cy="1527958"/>
          </a:xfrm>
          <a:prstGeom prst="straightConnector1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3C1E60C7-1ECF-EFC9-EBD4-19ADFB06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21" y="2923016"/>
            <a:ext cx="1035004" cy="10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511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3ADE-F71C-38D8-73DD-CB86752A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Tipografia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D51F-13F5-86AD-A340-439C92F0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 </a:t>
            </a:r>
            <a:r>
              <a:rPr lang="en-US" dirty="0" err="1">
                <a:solidFill>
                  <a:schemeClr val="bg1"/>
                </a:solidFill>
              </a:rPr>
              <a:t>termos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fontes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letras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nossa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aplicação</a:t>
            </a:r>
            <a:r>
              <a:rPr lang="en-US" dirty="0">
                <a:solidFill>
                  <a:schemeClr val="bg1"/>
                </a:solidFill>
              </a:rPr>
              <a:t> web </a:t>
            </a:r>
            <a:r>
              <a:rPr lang="en-US" dirty="0" err="1">
                <a:solidFill>
                  <a:schemeClr val="bg1"/>
                </a:solidFill>
              </a:rPr>
              <a:t>utiliza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só</a:t>
            </a:r>
            <a:r>
              <a:rPr lang="en-US" dirty="0">
                <a:solidFill>
                  <a:schemeClr val="bg1"/>
                </a:solidFill>
              </a:rPr>
              <a:t> Arial. Sendo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profissional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direta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nossa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missão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4F847-EC71-0AE5-C0F1-357560C1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356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6C8E474-7331-64BB-1599-AAA787916081}"/>
              </a:ext>
            </a:extLst>
          </p:cNvPr>
          <p:cNvSpPr txBox="1"/>
          <p:nvPr/>
        </p:nvSpPr>
        <p:spPr>
          <a:xfrm>
            <a:off x="1357952" y="3429000"/>
            <a:ext cx="365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>
                <a:solidFill>
                  <a:schemeClr val="bg1"/>
                </a:solidFill>
              </a:rPr>
              <a:t>Isto é o KAS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ABDF2E4-71BC-7661-64D2-7DB3CB5D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3</a:t>
            </a:fld>
            <a:endParaRPr lang="pt-PT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B5A03FD-5285-DD78-BAF3-89622A8C7283}"/>
              </a:ext>
            </a:extLst>
          </p:cNvPr>
          <p:cNvCxnSpPr/>
          <p:nvPr/>
        </p:nvCxnSpPr>
        <p:spPr>
          <a:xfrm>
            <a:off x="5277051" y="3164616"/>
            <a:ext cx="13855" cy="1527958"/>
          </a:xfrm>
          <a:prstGeom prst="straightConnector1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97B6DED4-B087-6F1C-0159-38B20A4CE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63" y="3435604"/>
            <a:ext cx="1035004" cy="10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0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0F6DF97-14DF-779C-392C-8C94B0F3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00" y="1285659"/>
            <a:ext cx="7614000" cy="42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1D9DCCF-F0D7-DCC1-4A2C-A8A5338C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823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1F1C6F9-4D70-C996-1DD7-150C4C49A58F}"/>
              </a:ext>
            </a:extLst>
          </p:cNvPr>
          <p:cNvSpPr txBox="1"/>
          <p:nvPr/>
        </p:nvSpPr>
        <p:spPr>
          <a:xfrm>
            <a:off x="1357952" y="3429000"/>
            <a:ext cx="510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>
                <a:solidFill>
                  <a:schemeClr val="bg1"/>
                </a:solidFill>
              </a:rPr>
              <a:t>A nossa história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9E8181-F7C4-9DB4-0CB2-6BB749C0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5</a:t>
            </a:fld>
            <a:endParaRPr lang="pt-PT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E44BF7-341A-A8AF-2EF1-EAA455EBE392}"/>
              </a:ext>
            </a:extLst>
          </p:cNvPr>
          <p:cNvCxnSpPr/>
          <p:nvPr/>
        </p:nvCxnSpPr>
        <p:spPr>
          <a:xfrm>
            <a:off x="6395311" y="3214097"/>
            <a:ext cx="13855" cy="1527958"/>
          </a:xfrm>
          <a:prstGeom prst="straightConnector1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0F6FE48E-8E8E-B5FB-D01F-002F78F6C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99" y="3455396"/>
            <a:ext cx="1035004" cy="10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6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E0190-D3EB-9AC4-B94B-2288C455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66" y="822325"/>
            <a:ext cx="5464834" cy="888581"/>
          </a:xfrm>
        </p:spPr>
        <p:txBody>
          <a:bodyPr>
            <a:normAutofit/>
          </a:bodyPr>
          <a:lstStyle/>
          <a:p>
            <a:r>
              <a:rPr lang="pt-PT" sz="3600" dirty="0">
                <a:solidFill>
                  <a:schemeClr val="bg1"/>
                </a:solidFill>
              </a:rPr>
              <a:t>Como tudo começou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24E0AD-607C-10A2-3F9A-F2FF7B97ECA1}"/>
              </a:ext>
            </a:extLst>
          </p:cNvPr>
          <p:cNvSpPr txBox="1"/>
          <p:nvPr/>
        </p:nvSpPr>
        <p:spPr>
          <a:xfrm>
            <a:off x="631166" y="2008562"/>
            <a:ext cx="59220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Tudo começou  com a problemática da não existência de aplicações web que forneçam o serviço de análise estatística de uma empresa.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Nós acreditamos que todas a empresas beneficiariam se tivessem ferramentas que auxiliem a análise de dados .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Com isto tentamos aprofundar um conhecimento da própria empresa para que esta possa ponderar possíveis expansões e/ou mudanças de forma a aumentar o fluxo do negócio.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Esta plataforma foi projetada para aumentar a habilidade de gestão da própria empresa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ABA7E8-A0BD-C056-E146-0AA84753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310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59445-0C45-3786-D19E-A0D9CFE2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Esquema - </a:t>
            </a:r>
            <a:r>
              <a:rPr lang="pt-PT" dirty="0" err="1">
                <a:solidFill>
                  <a:schemeClr val="bg1"/>
                </a:solidFill>
              </a:rPr>
              <a:t>timeline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D5DA9E-7269-A505-4497-D979A312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7</a:t>
            </a:fld>
            <a:endParaRPr lang="pt-PT"/>
          </a:p>
        </p:txBody>
      </p:sp>
      <p:pic>
        <p:nvPicPr>
          <p:cNvPr id="3" name="Picture 2" descr="A table with different colors and text&#10;&#10;Description automatically generated">
            <a:extLst>
              <a:ext uri="{FF2B5EF4-FFF2-40B4-BE49-F238E27FC236}">
                <a16:creationId xmlns:a16="http://schemas.microsoft.com/office/drawing/2014/main" id="{B1D03DE6-ED3E-F918-6CDA-29A2AB214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4" y="2162230"/>
            <a:ext cx="8886823" cy="30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5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02EEDC6-E7D0-B206-B4B7-AE59CD38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00" y="1144800"/>
            <a:ext cx="7614000" cy="45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47A9442-95C9-7193-8CE6-A8D78987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59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B380672-6BEB-1343-C94C-2D9253D6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D93DC3-6092-42A4-E0F7-7D95CDB388D5}"/>
              </a:ext>
            </a:extLst>
          </p:cNvPr>
          <p:cNvSpPr txBox="1"/>
          <p:nvPr/>
        </p:nvSpPr>
        <p:spPr>
          <a:xfrm>
            <a:off x="1357952" y="3429000"/>
            <a:ext cx="510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>
                <a:solidFill>
                  <a:schemeClr val="bg1"/>
                </a:solidFill>
              </a:rPr>
              <a:t>A nossa marca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768337C-1E16-3878-AFC7-1184B0FC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8B52-ABF1-4E73-88F7-ECF3CF0C60AD}" type="slidenum">
              <a:rPr lang="pt-PT" smtClean="0"/>
              <a:t>9</a:t>
            </a:fld>
            <a:endParaRPr lang="pt-PT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F0E7297-A87D-353E-4BBF-E82FE0BC6307}"/>
              </a:ext>
            </a:extLst>
          </p:cNvPr>
          <p:cNvCxnSpPr/>
          <p:nvPr/>
        </p:nvCxnSpPr>
        <p:spPr>
          <a:xfrm>
            <a:off x="6138012" y="3134928"/>
            <a:ext cx="13855" cy="1527958"/>
          </a:xfrm>
          <a:prstGeom prst="straightConnector1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1A355C92-D9C9-CF37-00CC-51449E770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12" y="3376227"/>
            <a:ext cx="1035004" cy="10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00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323</Words>
  <Application>Microsoft Office PowerPoint</Application>
  <PresentationFormat>Widescreen</PresentationFormat>
  <Paragraphs>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Como tudo começou</vt:lpstr>
      <vt:lpstr>Esquema - timeline</vt:lpstr>
      <vt:lpstr>PowerPoint Presentation</vt:lpstr>
      <vt:lpstr>PowerPoint Presentation</vt:lpstr>
      <vt:lpstr>“Management is efficiency in climbing the ladder of success; leadership determines whether the ladder is leaning against the right wall”  -Stephen Covey, American Educator &amp; Author</vt:lpstr>
      <vt:lpstr>Porquê aderir ao KAS?</vt:lpstr>
      <vt:lpstr>Porque nós existimos?</vt:lpstr>
      <vt:lpstr>O que nós fazemos</vt:lpstr>
      <vt:lpstr>Como nos comportamos</vt:lpstr>
      <vt:lpstr>PowerPoint Presentation</vt:lpstr>
      <vt:lpstr>Quem nós somos</vt:lpstr>
      <vt:lpstr>Como é que desenvolvemos as estatísticas </vt:lpstr>
      <vt:lpstr>PowerPoint Presentation</vt:lpstr>
      <vt:lpstr>PowerPoint Presentation</vt:lpstr>
      <vt:lpstr>Logo</vt:lpstr>
      <vt:lpstr>O que significa</vt:lpstr>
      <vt:lpstr>PowerPoint Presentation</vt:lpstr>
      <vt:lpstr>Cor</vt:lpstr>
      <vt:lpstr>PowerPoint Presentation</vt:lpstr>
      <vt:lpstr>Tipografia</vt:lpstr>
      <vt:lpstr>Tipografia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Mendes</dc:creator>
  <cp:lastModifiedBy>André Mendes</cp:lastModifiedBy>
  <cp:revision>371</cp:revision>
  <dcterms:created xsi:type="dcterms:W3CDTF">2024-04-08T13:06:36Z</dcterms:created>
  <dcterms:modified xsi:type="dcterms:W3CDTF">2024-04-15T13:55:19Z</dcterms:modified>
</cp:coreProperties>
</file>