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DACCA-BF87-9BD6-A268-79828CCDC1A1}" v="643" dt="2024-04-19T00:20:07.433"/>
    <p1510:client id="{D9551889-3E78-B4AE-8685-18B95644DAFE}" v="1083" dt="2024-04-19T03:36:36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Design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B77173A7-93E4-2EA2-1836-417FF76F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01" y="209994"/>
            <a:ext cx="8695036" cy="643801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BEA0CE5-319D-B8C8-E00B-ED446E732C8B}"/>
              </a:ext>
            </a:extLst>
          </p:cNvPr>
          <p:cNvCxnSpPr/>
          <p:nvPr/>
        </p:nvCxnSpPr>
        <p:spPr>
          <a:xfrm>
            <a:off x="2609770" y="1115831"/>
            <a:ext cx="28754" cy="1825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049E0-B19A-DD27-4D1A-30C79F34E480}"/>
              </a:ext>
            </a:extLst>
          </p:cNvPr>
          <p:cNvSpPr txBox="1"/>
          <p:nvPr/>
        </p:nvSpPr>
        <p:spPr>
          <a:xfrm>
            <a:off x="1777004" y="3095053"/>
            <a:ext cx="18703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Fundo </a:t>
            </a:r>
            <a:r>
              <a:rPr lang="en-GB" dirty="0" err="1"/>
              <a:t>têm</a:t>
            </a:r>
            <a:r>
              <a:rPr lang="en-GB" dirty="0"/>
              <a:t> que ser sempre 367B92.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F1461B-70C7-4A08-5A33-21AA3D46A721}"/>
              </a:ext>
            </a:extLst>
          </p:cNvPr>
          <p:cNvCxnSpPr>
            <a:cxnSpLocks/>
          </p:cNvCxnSpPr>
          <p:nvPr/>
        </p:nvCxnSpPr>
        <p:spPr>
          <a:xfrm flipV="1">
            <a:off x="8058788" y="1504019"/>
            <a:ext cx="733244" cy="1006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D20248-70DF-F2E2-D350-6A382DA3F525}"/>
              </a:ext>
            </a:extLst>
          </p:cNvPr>
          <p:cNvSpPr txBox="1"/>
          <p:nvPr/>
        </p:nvSpPr>
        <p:spPr>
          <a:xfrm>
            <a:off x="7700476" y="535882"/>
            <a:ext cx="24598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Menus e </a:t>
            </a:r>
            <a:r>
              <a:rPr lang="en-GB" dirty="0" err="1"/>
              <a:t>caixas</a:t>
            </a:r>
            <a:r>
              <a:rPr lang="en-GB" dirty="0"/>
              <a:t> de </a:t>
            </a:r>
            <a:r>
              <a:rPr lang="en-GB" dirty="0" err="1"/>
              <a:t>informação</a:t>
            </a:r>
            <a:r>
              <a:rPr lang="en-GB" dirty="0"/>
              <a:t> </a:t>
            </a:r>
            <a:r>
              <a:rPr lang="en-GB" dirty="0" err="1"/>
              <a:t>tem</a:t>
            </a:r>
            <a:r>
              <a:rPr lang="en-GB" dirty="0"/>
              <a:t> ser sempre EB7131.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B59A6-3C3C-B886-A960-544509C28C85}"/>
              </a:ext>
            </a:extLst>
          </p:cNvPr>
          <p:cNvCxnSpPr>
            <a:cxnSpLocks/>
          </p:cNvCxnSpPr>
          <p:nvPr/>
        </p:nvCxnSpPr>
        <p:spPr>
          <a:xfrm>
            <a:off x="6793580" y="4638282"/>
            <a:ext cx="603848" cy="103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BA5AEB-8165-EECE-586C-53603E3C43BD}"/>
              </a:ext>
            </a:extLst>
          </p:cNvPr>
          <p:cNvSpPr txBox="1"/>
          <p:nvPr/>
        </p:nvSpPr>
        <p:spPr>
          <a:xfrm>
            <a:off x="7456060" y="5323542"/>
            <a:ext cx="2891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Botão</a:t>
            </a:r>
            <a:r>
              <a:rPr lang="en-GB" dirty="0"/>
              <a:t> de login </a:t>
            </a:r>
            <a:r>
              <a:rPr lang="en-GB" dirty="0" err="1">
                <a:ea typeface="+mn-lt"/>
                <a:cs typeface="+mn-lt"/>
              </a:rPr>
              <a:t>êm</a:t>
            </a:r>
            <a:r>
              <a:rPr lang="en-GB" dirty="0">
                <a:ea typeface="+mn-lt"/>
                <a:cs typeface="+mn-lt"/>
              </a:rPr>
              <a:t> que ser</a:t>
            </a:r>
            <a:r>
              <a:rPr lang="en-GB" dirty="0"/>
              <a:t> sempre </a:t>
            </a:r>
            <a:r>
              <a:rPr lang="en-GB" dirty="0">
                <a:ea typeface="+mn-lt"/>
                <a:cs typeface="+mn-lt"/>
              </a:rPr>
              <a:t>367B92 para </a:t>
            </a:r>
            <a:r>
              <a:rPr lang="en-GB" dirty="0" err="1">
                <a:ea typeface="+mn-lt"/>
                <a:cs typeface="+mn-lt"/>
              </a:rPr>
              <a:t>ter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contraste</a:t>
            </a:r>
            <a:r>
              <a:rPr lang="en-GB" dirty="0">
                <a:ea typeface="+mn-lt"/>
                <a:cs typeface="+mn-lt"/>
              </a:rPr>
              <a:t> com a </a:t>
            </a:r>
            <a:r>
              <a:rPr lang="en-GB" dirty="0" err="1">
                <a:ea typeface="+mn-lt"/>
                <a:cs typeface="+mn-lt"/>
              </a:rPr>
              <a:t>caixa</a:t>
            </a:r>
            <a:r>
              <a:rPr lang="en-GB" dirty="0">
                <a:ea typeface="+mn-lt"/>
                <a:cs typeface="+mn-lt"/>
              </a:rPr>
              <a:t> de </a:t>
            </a:r>
            <a:r>
              <a:rPr lang="en-GB" dirty="0" err="1">
                <a:ea typeface="+mn-lt"/>
                <a:cs typeface="+mn-lt"/>
              </a:rPr>
              <a:t>informação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97E76A-4A7A-7D09-64E3-179773BABA43}"/>
              </a:ext>
            </a:extLst>
          </p:cNvPr>
          <p:cNvCxnSpPr>
            <a:cxnSpLocks/>
          </p:cNvCxnSpPr>
          <p:nvPr/>
        </p:nvCxnSpPr>
        <p:spPr>
          <a:xfrm flipH="1">
            <a:off x="4867013" y="4853943"/>
            <a:ext cx="776378" cy="603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4D5FDE-1A0C-E5A6-1973-12D5C68A0C3F}"/>
              </a:ext>
            </a:extLst>
          </p:cNvPr>
          <p:cNvSpPr txBox="1"/>
          <p:nvPr/>
        </p:nvSpPr>
        <p:spPr>
          <a:xfrm>
            <a:off x="3042211" y="5596713"/>
            <a:ext cx="18703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Hiperlinks</a:t>
            </a:r>
            <a:r>
              <a:rPr lang="en-GB" dirty="0"/>
              <a:t> </a:t>
            </a:r>
            <a:r>
              <a:rPr lang="en-GB" dirty="0" err="1"/>
              <a:t>têm</a:t>
            </a:r>
            <a:r>
              <a:rPr lang="en-GB" dirty="0"/>
              <a:t> que ser sempre the </a:t>
            </a:r>
            <a:r>
              <a:rPr lang="en-GB" dirty="0" err="1"/>
              <a:t>cor</a:t>
            </a:r>
            <a:r>
              <a:rPr lang="en-GB" dirty="0"/>
              <a:t> </a:t>
            </a:r>
            <a:r>
              <a:rPr lang="en-GB" dirty="0" err="1"/>
              <a:t>branca</a:t>
            </a:r>
            <a:r>
              <a:rPr lang="en-GB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CCA42-69E6-D7BB-3868-A3ED45372C63}"/>
              </a:ext>
            </a:extLst>
          </p:cNvPr>
          <p:cNvCxnSpPr>
            <a:cxnSpLocks/>
          </p:cNvCxnSpPr>
          <p:nvPr/>
        </p:nvCxnSpPr>
        <p:spPr>
          <a:xfrm flipH="1" flipV="1">
            <a:off x="4464448" y="1547151"/>
            <a:ext cx="1308340" cy="977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D7BA79-D65B-8C51-95C5-CFE8C6EBD692}"/>
              </a:ext>
            </a:extLst>
          </p:cNvPr>
          <p:cNvSpPr txBox="1"/>
          <p:nvPr/>
        </p:nvSpPr>
        <p:spPr>
          <a:xfrm>
            <a:off x="3042211" y="1110976"/>
            <a:ext cx="24598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Fonte </a:t>
            </a:r>
            <a:r>
              <a:rPr lang="en-GB" dirty="0" err="1"/>
              <a:t>têm</a:t>
            </a:r>
            <a:r>
              <a:rPr lang="en-GB" dirty="0"/>
              <a:t> que ser Arial.</a:t>
            </a:r>
          </a:p>
        </p:txBody>
      </p:sp>
    </p:spTree>
    <p:extLst>
      <p:ext uri="{BB962C8B-B14F-4D97-AF65-F5344CB8AC3E}">
        <p14:creationId xmlns:p14="http://schemas.microsoft.com/office/powerpoint/2010/main" val="26197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BD6844-DC70-8537-FF0A-1FEF63BC3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8" y="580132"/>
            <a:ext cx="7869380" cy="5707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6DD0A2-72B4-EB1A-F626-29580931B934}"/>
              </a:ext>
            </a:extLst>
          </p:cNvPr>
          <p:cNvSpPr txBox="1"/>
          <p:nvPr/>
        </p:nvSpPr>
        <p:spPr>
          <a:xfrm>
            <a:off x="7974020" y="1443709"/>
            <a:ext cx="18132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Menus e </a:t>
            </a:r>
            <a:r>
              <a:rPr lang="en-GB" dirty="0" err="1"/>
              <a:t>caixas</a:t>
            </a:r>
            <a:r>
              <a:rPr lang="en-GB" dirty="0"/>
              <a:t> de </a:t>
            </a:r>
            <a:r>
              <a:rPr lang="en-GB" dirty="0" err="1"/>
              <a:t>informação</a:t>
            </a:r>
            <a:r>
              <a:rPr lang="en-GB" dirty="0"/>
              <a:t> </a:t>
            </a:r>
            <a:r>
              <a:rPr lang="en-GB" dirty="0" err="1"/>
              <a:t>tem</a:t>
            </a:r>
            <a:r>
              <a:rPr lang="en-GB" dirty="0"/>
              <a:t> ser sempre EB7131.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1383B2-FC4C-F5D4-84EA-9469215ABCE7}"/>
              </a:ext>
            </a:extLst>
          </p:cNvPr>
          <p:cNvCxnSpPr/>
          <p:nvPr/>
        </p:nvCxnSpPr>
        <p:spPr>
          <a:xfrm flipH="1">
            <a:off x="8685044" y="908013"/>
            <a:ext cx="934" cy="60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D25C59-C390-A8FD-56FF-5FA58F613ADE}"/>
              </a:ext>
            </a:extLst>
          </p:cNvPr>
          <p:cNvCxnSpPr>
            <a:cxnSpLocks/>
          </p:cNvCxnSpPr>
          <p:nvPr/>
        </p:nvCxnSpPr>
        <p:spPr>
          <a:xfrm flipH="1">
            <a:off x="2628628" y="1214792"/>
            <a:ext cx="934" cy="60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555D71-04E3-AAA0-6842-03AF46F49942}"/>
              </a:ext>
            </a:extLst>
          </p:cNvPr>
          <p:cNvSpPr txBox="1"/>
          <p:nvPr/>
        </p:nvSpPr>
        <p:spPr>
          <a:xfrm>
            <a:off x="2158658" y="1822375"/>
            <a:ext cx="201451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O logo </a:t>
            </a:r>
            <a:r>
              <a:rPr lang="en-GB" dirty="0" err="1"/>
              <a:t>tem</a:t>
            </a:r>
            <a:r>
              <a:rPr lang="en-GB" dirty="0"/>
              <a:t> que </a:t>
            </a:r>
            <a:r>
              <a:rPr lang="en-GB" dirty="0" err="1"/>
              <a:t>estar</a:t>
            </a:r>
            <a:r>
              <a:rPr lang="en-GB" dirty="0"/>
              <a:t> sempre no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esquerdo</a:t>
            </a:r>
            <a:r>
              <a:rPr lang="en-GB" dirty="0"/>
              <a:t> da barra de </a:t>
            </a:r>
            <a:r>
              <a:rPr lang="en-GB" dirty="0" err="1"/>
              <a:t>navegação</a:t>
            </a:r>
            <a:r>
              <a:rPr lang="en-GB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284C1-05D2-D290-81AF-013E3BD27140}"/>
              </a:ext>
            </a:extLst>
          </p:cNvPr>
          <p:cNvSpPr txBox="1"/>
          <p:nvPr/>
        </p:nvSpPr>
        <p:spPr>
          <a:xfrm>
            <a:off x="8174928" y="3296336"/>
            <a:ext cx="18703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Hiperlinks</a:t>
            </a:r>
            <a:r>
              <a:rPr lang="en-GB" dirty="0"/>
              <a:t> </a:t>
            </a:r>
            <a:r>
              <a:rPr lang="en-GB" dirty="0" err="1"/>
              <a:t>têm</a:t>
            </a:r>
            <a:r>
              <a:rPr lang="en-GB" dirty="0"/>
              <a:t> que ser sempre the </a:t>
            </a:r>
            <a:r>
              <a:rPr lang="en-GB" dirty="0" err="1"/>
              <a:t>cor</a:t>
            </a:r>
            <a:r>
              <a:rPr lang="en-GB" dirty="0"/>
              <a:t> </a:t>
            </a:r>
            <a:r>
              <a:rPr lang="en-GB" dirty="0" err="1"/>
              <a:t>branca</a:t>
            </a:r>
            <a:r>
              <a:rPr lang="en-GB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38F78E-A78C-EB3F-76AE-54F037D94E64}"/>
              </a:ext>
            </a:extLst>
          </p:cNvPr>
          <p:cNvCxnSpPr/>
          <p:nvPr/>
        </p:nvCxnSpPr>
        <p:spPr>
          <a:xfrm flipH="1">
            <a:off x="9683430" y="1115831"/>
            <a:ext cx="28755" cy="218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E445EE-CA2B-E859-3618-235CD1BAF913}"/>
              </a:ext>
            </a:extLst>
          </p:cNvPr>
          <p:cNvCxnSpPr>
            <a:cxnSpLocks/>
          </p:cNvCxnSpPr>
          <p:nvPr/>
        </p:nvCxnSpPr>
        <p:spPr>
          <a:xfrm flipH="1">
            <a:off x="4033129" y="5558435"/>
            <a:ext cx="1150188" cy="186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396B2F-B11D-370E-A2FB-96FB8BB0666C}"/>
              </a:ext>
            </a:extLst>
          </p:cNvPr>
          <p:cNvSpPr txBox="1"/>
          <p:nvPr/>
        </p:nvSpPr>
        <p:spPr>
          <a:xfrm>
            <a:off x="2273677" y="5646752"/>
            <a:ext cx="28340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Informação</a:t>
            </a:r>
            <a:r>
              <a:rPr lang="en-GB" dirty="0"/>
              <a:t> </a:t>
            </a:r>
            <a:r>
              <a:rPr lang="en-GB" dirty="0" err="1"/>
              <a:t>normalmente</a:t>
            </a:r>
            <a:r>
              <a:rPr lang="en-GB" dirty="0"/>
              <a:t> é </a:t>
            </a:r>
            <a:r>
              <a:rPr lang="en-GB" dirty="0" err="1"/>
              <a:t>centrada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68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492CC129-A2DB-E8E5-F3E3-D483EC49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390995"/>
            <a:ext cx="8275121" cy="59374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439C37-AF77-FB5F-DCCF-4B4416A999E1}"/>
              </a:ext>
            </a:extLst>
          </p:cNvPr>
          <p:cNvCxnSpPr>
            <a:cxnSpLocks/>
          </p:cNvCxnSpPr>
          <p:nvPr/>
        </p:nvCxnSpPr>
        <p:spPr>
          <a:xfrm flipH="1">
            <a:off x="2173407" y="828844"/>
            <a:ext cx="934" cy="60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6EFF5-73A7-F971-7973-9D3D63255649}"/>
              </a:ext>
            </a:extLst>
          </p:cNvPr>
          <p:cNvSpPr txBox="1"/>
          <p:nvPr/>
        </p:nvSpPr>
        <p:spPr>
          <a:xfrm>
            <a:off x="2043639" y="1506073"/>
            <a:ext cx="156881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O logo é </a:t>
            </a:r>
            <a:r>
              <a:rPr lang="en-GB" dirty="0" err="1"/>
              <a:t>removido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as </a:t>
            </a:r>
            <a:r>
              <a:rPr lang="en-GB" dirty="0" err="1"/>
              <a:t>páginas</a:t>
            </a:r>
            <a:r>
              <a:rPr lang="en-GB" dirty="0"/>
              <a:t> </a:t>
            </a:r>
            <a:r>
              <a:rPr lang="en-GB" dirty="0" err="1"/>
              <a:t>estam</a:t>
            </a:r>
            <a:r>
              <a:rPr lang="en-GB" dirty="0"/>
              <a:t> a </a:t>
            </a:r>
            <a:r>
              <a:rPr lang="en-GB" dirty="0" err="1"/>
              <a:t>dar</a:t>
            </a:r>
            <a:r>
              <a:rPr lang="en-GB" dirty="0"/>
              <a:t> dados da </a:t>
            </a:r>
            <a:r>
              <a:rPr lang="en-GB" dirty="0" err="1"/>
              <a:t>empresa</a:t>
            </a:r>
            <a:r>
              <a:rPr lang="en-GB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D7E317-63F5-CC95-2D8A-E4AE8E6A4CF6}"/>
              </a:ext>
            </a:extLst>
          </p:cNvPr>
          <p:cNvCxnSpPr>
            <a:cxnSpLocks/>
          </p:cNvCxnSpPr>
          <p:nvPr/>
        </p:nvCxnSpPr>
        <p:spPr>
          <a:xfrm flipH="1">
            <a:off x="6160978" y="4868322"/>
            <a:ext cx="14377" cy="661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2F3162-EB21-1E27-6419-6D1068981562}"/>
              </a:ext>
            </a:extLst>
          </p:cNvPr>
          <p:cNvSpPr txBox="1"/>
          <p:nvPr/>
        </p:nvSpPr>
        <p:spPr>
          <a:xfrm>
            <a:off x="4832847" y="5531733"/>
            <a:ext cx="28340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Informação</a:t>
            </a:r>
            <a:r>
              <a:rPr lang="en-GB" dirty="0"/>
              <a:t> </a:t>
            </a:r>
            <a:r>
              <a:rPr lang="en-GB" dirty="0" err="1"/>
              <a:t>normalmente</a:t>
            </a:r>
            <a:r>
              <a:rPr lang="en-GB" dirty="0"/>
              <a:t> é </a:t>
            </a:r>
            <a:r>
              <a:rPr lang="en-GB" dirty="0" err="1"/>
              <a:t>centrada</a:t>
            </a:r>
            <a:r>
              <a:rPr lang="en-GB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C50117-BF5F-6844-49C6-42FEBA63F07A}"/>
              </a:ext>
            </a:extLst>
          </p:cNvPr>
          <p:cNvCxnSpPr/>
          <p:nvPr/>
        </p:nvCxnSpPr>
        <p:spPr>
          <a:xfrm flipH="1">
            <a:off x="9683430" y="914548"/>
            <a:ext cx="28755" cy="218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DA8F16-F5CB-C8F9-4A0D-56A6CD710721}"/>
              </a:ext>
            </a:extLst>
          </p:cNvPr>
          <p:cNvSpPr txBox="1"/>
          <p:nvPr/>
        </p:nvSpPr>
        <p:spPr>
          <a:xfrm>
            <a:off x="8462475" y="3181317"/>
            <a:ext cx="18703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Hiperlinks</a:t>
            </a:r>
            <a:r>
              <a:rPr lang="en-GB" dirty="0"/>
              <a:t> </a:t>
            </a:r>
            <a:r>
              <a:rPr lang="en-GB" dirty="0" err="1"/>
              <a:t>têm</a:t>
            </a:r>
            <a:r>
              <a:rPr lang="en-GB" dirty="0"/>
              <a:t> que ser sempre the </a:t>
            </a:r>
            <a:r>
              <a:rPr lang="en-GB" dirty="0" err="1"/>
              <a:t>cor</a:t>
            </a:r>
            <a:r>
              <a:rPr lang="en-GB" dirty="0"/>
              <a:t> </a:t>
            </a:r>
            <a:r>
              <a:rPr lang="en-GB" dirty="0" err="1"/>
              <a:t>branca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16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956A12-875D-2847-8451-5B8058D9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78" y="438912"/>
            <a:ext cx="7701145" cy="56239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38C1D8-038A-588A-BEB1-94308FB86645}"/>
              </a:ext>
            </a:extLst>
          </p:cNvPr>
          <p:cNvCxnSpPr/>
          <p:nvPr/>
        </p:nvCxnSpPr>
        <p:spPr>
          <a:xfrm flipH="1">
            <a:off x="4725482" y="2408860"/>
            <a:ext cx="28755" cy="218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71118A-80F1-1E95-8E36-3C857FD8AE4E}"/>
              </a:ext>
            </a:extLst>
          </p:cNvPr>
          <p:cNvCxnSpPr/>
          <p:nvPr/>
        </p:nvCxnSpPr>
        <p:spPr>
          <a:xfrm flipH="1">
            <a:off x="3043144" y="3032314"/>
            <a:ext cx="8963" cy="938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7E93EA-F959-68BB-8BF5-6F64A651AC99}"/>
              </a:ext>
            </a:extLst>
          </p:cNvPr>
          <p:cNvCxnSpPr/>
          <p:nvPr/>
        </p:nvCxnSpPr>
        <p:spPr>
          <a:xfrm flipH="1">
            <a:off x="9406339" y="1478626"/>
            <a:ext cx="28755" cy="218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E60FA5-E2F0-02A2-2AC1-B0E5D6F517EF}"/>
              </a:ext>
            </a:extLst>
          </p:cNvPr>
          <p:cNvCxnSpPr/>
          <p:nvPr/>
        </p:nvCxnSpPr>
        <p:spPr>
          <a:xfrm flipH="1">
            <a:off x="7377638" y="2478133"/>
            <a:ext cx="28755" cy="218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BC965E-D37D-9715-56E0-62E5A439BA8E}"/>
              </a:ext>
            </a:extLst>
          </p:cNvPr>
          <p:cNvSpPr txBox="1"/>
          <p:nvPr/>
        </p:nvSpPr>
        <p:spPr>
          <a:xfrm>
            <a:off x="2336788" y="4197440"/>
            <a:ext cx="20145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Botão</a:t>
            </a:r>
            <a:r>
              <a:rPr lang="en-GB" dirty="0"/>
              <a:t> de </a:t>
            </a:r>
            <a:r>
              <a:rPr lang="en-GB" dirty="0" err="1"/>
              <a:t>conectar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</a:t>
            </a:r>
            <a:r>
              <a:rPr lang="en-GB" dirty="0" err="1"/>
              <a:t>está</a:t>
            </a:r>
            <a:r>
              <a:rPr lang="en-GB" dirty="0"/>
              <a:t> sempre </a:t>
            </a:r>
            <a:r>
              <a:rPr lang="en-GB" dirty="0" err="1"/>
              <a:t>abaixo</a:t>
            </a:r>
            <a:r>
              <a:rPr lang="en-GB" dirty="0"/>
              <a:t> do </a:t>
            </a:r>
            <a:r>
              <a:rPr lang="en-GB" dirty="0" err="1"/>
              <a:t>perfil</a:t>
            </a:r>
            <a:r>
              <a:rPr lang="en-GB" dirty="0"/>
              <a:t> e segue o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 </a:t>
            </a:r>
            <a:r>
              <a:rPr lang="en-GB" dirty="0" err="1"/>
              <a:t>botões</a:t>
            </a:r>
            <a:r>
              <a:rPr lang="en-GB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16EE1-0094-E2AF-3241-1EA6164ABC5E}"/>
              </a:ext>
            </a:extLst>
          </p:cNvPr>
          <p:cNvSpPr txBox="1"/>
          <p:nvPr/>
        </p:nvSpPr>
        <p:spPr>
          <a:xfrm>
            <a:off x="4246175" y="4473972"/>
            <a:ext cx="24542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O logo da </a:t>
            </a:r>
            <a:r>
              <a:rPr lang="en-GB" dirty="0" err="1"/>
              <a:t>companhia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sempre a </a:t>
            </a:r>
            <a:r>
              <a:rPr lang="en-GB" dirty="0" err="1"/>
              <a:t>cima</a:t>
            </a:r>
            <a:r>
              <a:rPr lang="en-GB" dirty="0"/>
              <a:t> do </a:t>
            </a:r>
            <a:r>
              <a:rPr lang="en-GB" dirty="0" err="1"/>
              <a:t>botão</a:t>
            </a:r>
            <a:r>
              <a:rPr lang="en-GB" dirty="0"/>
              <a:t> de </a:t>
            </a:r>
            <a:r>
              <a:rPr lang="en-GB" dirty="0" err="1"/>
              <a:t>connectar</a:t>
            </a:r>
            <a:r>
              <a:rPr lang="en-GB" dirty="0"/>
              <a:t> dados.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E24F77-CFE5-B202-D101-1DFED4EC2E95}"/>
              </a:ext>
            </a:extLst>
          </p:cNvPr>
          <p:cNvSpPr txBox="1"/>
          <p:nvPr/>
        </p:nvSpPr>
        <p:spPr>
          <a:xfrm>
            <a:off x="6769681" y="4751063"/>
            <a:ext cx="29193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 </a:t>
            </a:r>
            <a:r>
              <a:rPr lang="en-GB" dirty="0" err="1"/>
              <a:t>descrição</a:t>
            </a:r>
            <a:r>
              <a:rPr lang="en-GB" dirty="0"/>
              <a:t> da </a:t>
            </a:r>
            <a:r>
              <a:rPr lang="en-GB" dirty="0" err="1"/>
              <a:t>companhia</a:t>
            </a:r>
            <a:r>
              <a:rPr lang="en-GB" dirty="0"/>
              <a:t> </a:t>
            </a:r>
            <a:r>
              <a:rPr lang="en-GB" dirty="0" err="1"/>
              <a:t>está</a:t>
            </a:r>
            <a:r>
              <a:rPr lang="en-GB" dirty="0"/>
              <a:t> sempre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lado</a:t>
            </a:r>
            <a:r>
              <a:rPr lang="en-GB" dirty="0"/>
              <a:t> do logo com o </a:t>
            </a:r>
            <a:r>
              <a:rPr lang="en-GB" dirty="0" err="1"/>
              <a:t>texto</a:t>
            </a:r>
            <a:r>
              <a:rPr lang="en-GB" dirty="0"/>
              <a:t> </a:t>
            </a:r>
            <a:r>
              <a:rPr lang="en-GB" dirty="0" err="1"/>
              <a:t>centrado</a:t>
            </a:r>
            <a:r>
              <a:rPr lang="en-GB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1D04E-7449-809F-9C6E-C541BF82093B}"/>
              </a:ext>
            </a:extLst>
          </p:cNvPr>
          <p:cNvSpPr txBox="1"/>
          <p:nvPr/>
        </p:nvSpPr>
        <p:spPr>
          <a:xfrm>
            <a:off x="7650435" y="3573427"/>
            <a:ext cx="22068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O </a:t>
            </a:r>
            <a:r>
              <a:rPr lang="en-GB" dirty="0" err="1"/>
              <a:t>botão</a:t>
            </a:r>
            <a:r>
              <a:rPr lang="en-GB" dirty="0"/>
              <a:t> de log out </a:t>
            </a:r>
            <a:r>
              <a:rPr lang="en-GB" dirty="0" err="1"/>
              <a:t>está</a:t>
            </a:r>
            <a:r>
              <a:rPr lang="en-GB" dirty="0"/>
              <a:t> sempre </a:t>
            </a:r>
            <a:r>
              <a:rPr lang="en-GB" dirty="0" err="1"/>
              <a:t>dentro</a:t>
            </a:r>
            <a:r>
              <a:rPr lang="en-GB" dirty="0"/>
              <a:t> do </a:t>
            </a:r>
            <a:r>
              <a:rPr lang="en-GB" dirty="0" err="1"/>
              <a:t>botão</a:t>
            </a:r>
            <a:r>
              <a:rPr lang="en-GB" dirty="0"/>
              <a:t> de </a:t>
            </a:r>
            <a:r>
              <a:rPr lang="en-GB" dirty="0" err="1"/>
              <a:t>perfil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3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oup of people&#10;&#10;Description automatically generated">
            <a:extLst>
              <a:ext uri="{FF2B5EF4-FFF2-40B4-BE49-F238E27FC236}">
                <a16:creationId xmlns:a16="http://schemas.microsoft.com/office/drawing/2014/main" id="{F337FB0B-77AF-00EB-A9BE-2FE0453E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478" y="391216"/>
            <a:ext cx="8047511" cy="58380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6660AD-578D-B5F5-339B-6A13F7DF8A19}"/>
              </a:ext>
            </a:extLst>
          </p:cNvPr>
          <p:cNvCxnSpPr>
            <a:cxnSpLocks/>
          </p:cNvCxnSpPr>
          <p:nvPr/>
        </p:nvCxnSpPr>
        <p:spPr>
          <a:xfrm flipH="1">
            <a:off x="2727589" y="1026766"/>
            <a:ext cx="934" cy="60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512592-075B-9988-AA8F-C8237BABE315}"/>
              </a:ext>
            </a:extLst>
          </p:cNvPr>
          <p:cNvSpPr txBox="1"/>
          <p:nvPr/>
        </p:nvSpPr>
        <p:spPr>
          <a:xfrm>
            <a:off x="2307100" y="1713518"/>
            <a:ext cx="14801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O logo </a:t>
            </a:r>
            <a:r>
              <a:rPr lang="en-GB" dirty="0" err="1"/>
              <a:t>tem</a:t>
            </a:r>
            <a:r>
              <a:rPr lang="en-GB" dirty="0"/>
              <a:t> que </a:t>
            </a:r>
            <a:r>
              <a:rPr lang="en-GB" dirty="0" err="1"/>
              <a:t>estar</a:t>
            </a:r>
            <a:r>
              <a:rPr lang="en-GB" dirty="0"/>
              <a:t> sempre no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esquerdo</a:t>
            </a:r>
            <a:r>
              <a:rPr lang="en-GB" dirty="0"/>
              <a:t> da barra de </a:t>
            </a:r>
            <a:r>
              <a:rPr lang="en-GB" dirty="0" err="1"/>
              <a:t>navegação</a:t>
            </a:r>
            <a:r>
              <a:rPr lang="en-GB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D07C6B-C8D2-7311-8B1B-F386D8BA2345}"/>
              </a:ext>
            </a:extLst>
          </p:cNvPr>
          <p:cNvCxnSpPr/>
          <p:nvPr/>
        </p:nvCxnSpPr>
        <p:spPr>
          <a:xfrm flipH="1">
            <a:off x="9663638" y="947597"/>
            <a:ext cx="28755" cy="218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CA0A76-F930-2548-8CEC-2ACA6972B357}"/>
              </a:ext>
            </a:extLst>
          </p:cNvPr>
          <p:cNvSpPr txBox="1"/>
          <p:nvPr/>
        </p:nvSpPr>
        <p:spPr>
          <a:xfrm>
            <a:off x="8996305" y="3137998"/>
            <a:ext cx="123701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Hiperlinks</a:t>
            </a:r>
            <a:r>
              <a:rPr lang="en-GB" dirty="0"/>
              <a:t> </a:t>
            </a:r>
            <a:r>
              <a:rPr lang="en-GB" dirty="0" err="1"/>
              <a:t>têm</a:t>
            </a:r>
            <a:r>
              <a:rPr lang="en-GB" dirty="0"/>
              <a:t> que ser sempre the </a:t>
            </a:r>
            <a:r>
              <a:rPr lang="en-GB" dirty="0" err="1"/>
              <a:t>cor</a:t>
            </a:r>
            <a:r>
              <a:rPr lang="en-GB" dirty="0"/>
              <a:t> </a:t>
            </a:r>
            <a:r>
              <a:rPr lang="en-GB" dirty="0" err="1"/>
              <a:t>branca</a:t>
            </a:r>
            <a:r>
              <a:rPr lang="en-GB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0B30E-112F-06C7-6F64-00DC81F132F5}"/>
              </a:ext>
            </a:extLst>
          </p:cNvPr>
          <p:cNvCxnSpPr>
            <a:cxnSpLocks/>
          </p:cNvCxnSpPr>
          <p:nvPr/>
        </p:nvCxnSpPr>
        <p:spPr>
          <a:xfrm flipH="1">
            <a:off x="6260498" y="4282584"/>
            <a:ext cx="934" cy="60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29EE97-D808-659C-721F-732CB69A269B}"/>
              </a:ext>
            </a:extLst>
          </p:cNvPr>
          <p:cNvSpPr txBox="1"/>
          <p:nvPr/>
        </p:nvSpPr>
        <p:spPr>
          <a:xfrm>
            <a:off x="2603982" y="5061577"/>
            <a:ext cx="71251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criadores</a:t>
            </a:r>
            <a:r>
              <a:rPr lang="en-GB" dirty="0"/>
              <a:t> do sites </a:t>
            </a:r>
            <a:r>
              <a:rPr lang="en-GB" dirty="0" err="1"/>
              <a:t>está</a:t>
            </a:r>
            <a:r>
              <a:rPr lang="en-GB" dirty="0"/>
              <a:t> sempre no background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qualquer</a:t>
            </a:r>
            <a:r>
              <a:rPr lang="en-GB" dirty="0"/>
              <a:t> </a:t>
            </a:r>
            <a:r>
              <a:rPr lang="en-GB" dirty="0" err="1"/>
              <a:t>caixa</a:t>
            </a:r>
            <a:r>
              <a:rPr lang="en-GB" dirty="0"/>
              <a:t> de </a:t>
            </a:r>
            <a:r>
              <a:rPr lang="en-GB" dirty="0" err="1"/>
              <a:t>texto</a:t>
            </a:r>
            <a:r>
              <a:rPr lang="en-GB" dirty="0"/>
              <a:t>. Imagens e </a:t>
            </a:r>
            <a:r>
              <a:rPr lang="en-GB" dirty="0" err="1"/>
              <a:t>texto</a:t>
            </a:r>
            <a:r>
              <a:rPr lang="en-GB" dirty="0"/>
              <a:t> </a:t>
            </a:r>
            <a:r>
              <a:rPr lang="en-GB" dirty="0" err="1"/>
              <a:t>estam</a:t>
            </a:r>
            <a:r>
              <a:rPr lang="en-GB" dirty="0"/>
              <a:t> </a:t>
            </a:r>
            <a:r>
              <a:rPr lang="en-GB" dirty="0" err="1"/>
              <a:t>centrados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fosse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tabela</a:t>
            </a:r>
            <a:r>
              <a:rPr lang="en-GB" dirty="0"/>
              <a:t>. A </a:t>
            </a:r>
            <a:r>
              <a:rPr lang="en-GB" dirty="0" err="1"/>
              <a:t>cor</a:t>
            </a:r>
            <a:r>
              <a:rPr lang="en-GB" dirty="0"/>
              <a:t> de </a:t>
            </a:r>
            <a:r>
              <a:rPr lang="en-GB" dirty="0" err="1"/>
              <a:t>letra</a:t>
            </a:r>
            <a:r>
              <a:rPr lang="en-GB" dirty="0"/>
              <a:t> é sempre </a:t>
            </a:r>
            <a:r>
              <a:rPr lang="en-GB" dirty="0" err="1"/>
              <a:t>branca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22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2DC6CD1-80F6-45EE-B62D-7C14A60F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7" y="453554"/>
            <a:ext cx="8186056" cy="595089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B09576-583E-38F6-830D-2F78FF6F9674}"/>
              </a:ext>
            </a:extLst>
          </p:cNvPr>
          <p:cNvCxnSpPr/>
          <p:nvPr/>
        </p:nvCxnSpPr>
        <p:spPr>
          <a:xfrm flipH="1">
            <a:off x="9703222" y="1006974"/>
            <a:ext cx="28755" cy="218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6AE463-9DDB-3E5B-911F-D25FF57D5EBB}"/>
              </a:ext>
            </a:extLst>
          </p:cNvPr>
          <p:cNvSpPr txBox="1"/>
          <p:nvPr/>
        </p:nvSpPr>
        <p:spPr>
          <a:xfrm>
            <a:off x="8412994" y="3191213"/>
            <a:ext cx="18703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Hiperlinks</a:t>
            </a:r>
            <a:r>
              <a:rPr lang="en-GB" dirty="0"/>
              <a:t> </a:t>
            </a:r>
            <a:r>
              <a:rPr lang="en-GB" dirty="0" err="1"/>
              <a:t>têm</a:t>
            </a:r>
            <a:r>
              <a:rPr lang="en-GB" dirty="0"/>
              <a:t> que ser sempre the </a:t>
            </a:r>
            <a:r>
              <a:rPr lang="en-GB" dirty="0" err="1"/>
              <a:t>cor</a:t>
            </a:r>
            <a:r>
              <a:rPr lang="en-GB" dirty="0"/>
              <a:t> </a:t>
            </a:r>
            <a:r>
              <a:rPr lang="en-GB" dirty="0" err="1"/>
              <a:t>branca</a:t>
            </a:r>
            <a:r>
              <a:rPr lang="en-GB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22D039-1B66-B4EA-73D2-212AACD1BA40}"/>
              </a:ext>
            </a:extLst>
          </p:cNvPr>
          <p:cNvCxnSpPr>
            <a:cxnSpLocks/>
          </p:cNvCxnSpPr>
          <p:nvPr/>
        </p:nvCxnSpPr>
        <p:spPr>
          <a:xfrm>
            <a:off x="6238652" y="4609155"/>
            <a:ext cx="10829" cy="790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E8883E-E834-7EED-9D05-C09D2CB44845}"/>
              </a:ext>
            </a:extLst>
          </p:cNvPr>
          <p:cNvSpPr txBox="1"/>
          <p:nvPr/>
        </p:nvSpPr>
        <p:spPr>
          <a:xfrm>
            <a:off x="2346683" y="5398044"/>
            <a:ext cx="76793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página</a:t>
            </a:r>
            <a:r>
              <a:rPr lang="en-GB" dirty="0"/>
              <a:t> de stocks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apresentados</a:t>
            </a:r>
            <a:r>
              <a:rPr lang="en-GB" dirty="0"/>
              <a:t> </a:t>
            </a:r>
            <a:r>
              <a:rPr lang="en-GB" dirty="0" err="1"/>
              <a:t>numa</a:t>
            </a:r>
            <a:r>
              <a:rPr lang="en-GB" dirty="0"/>
              <a:t> </a:t>
            </a:r>
            <a:r>
              <a:rPr lang="en-GB" dirty="0" err="1"/>
              <a:t>tabela</a:t>
            </a:r>
            <a:r>
              <a:rPr lang="en-GB" dirty="0"/>
              <a:t> 3 </a:t>
            </a:r>
            <a:r>
              <a:rPr lang="en-GB" dirty="0" err="1"/>
              <a:t>por</a:t>
            </a:r>
            <a:r>
              <a:rPr lang="en-GB" dirty="0"/>
              <a:t> 3, se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houver</a:t>
            </a:r>
            <a:r>
              <a:rPr lang="en-GB" dirty="0"/>
              <a:t>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sufiecientes</a:t>
            </a:r>
            <a:r>
              <a:rPr lang="en-GB" dirty="0"/>
              <a:t> para </a:t>
            </a:r>
            <a:r>
              <a:rPr lang="en-GB" dirty="0" err="1"/>
              <a:t>completar</a:t>
            </a:r>
            <a:r>
              <a:rPr lang="en-GB" dirty="0"/>
              <a:t> a </a:t>
            </a:r>
            <a:r>
              <a:rPr lang="en-GB" dirty="0" err="1"/>
              <a:t>tabela</a:t>
            </a:r>
            <a:r>
              <a:rPr lang="en-GB" dirty="0"/>
              <a:t> é </a:t>
            </a:r>
            <a:r>
              <a:rPr lang="en-GB" dirty="0" err="1"/>
              <a:t>deixado</a:t>
            </a:r>
            <a:r>
              <a:rPr lang="en-GB" dirty="0"/>
              <a:t> um </a:t>
            </a:r>
            <a:r>
              <a:rPr lang="en-GB" dirty="0" err="1"/>
              <a:t>espaço</a:t>
            </a:r>
            <a:r>
              <a:rPr lang="en-GB" dirty="0"/>
              <a:t> do </a:t>
            </a:r>
            <a:r>
              <a:rPr lang="en-GB" dirty="0" err="1"/>
              <a:t>tamanha</a:t>
            </a:r>
            <a:r>
              <a:rPr lang="en-GB" dirty="0"/>
              <a:t> dos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falta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4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299B2B-2A85-B96F-3DF1-8EAE198F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79" y="250238"/>
            <a:ext cx="8215744" cy="60012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839F5F-1EA3-A5A5-8B6F-B4E2AFB38079}"/>
              </a:ext>
            </a:extLst>
          </p:cNvPr>
          <p:cNvCxnSpPr/>
          <p:nvPr/>
        </p:nvCxnSpPr>
        <p:spPr>
          <a:xfrm>
            <a:off x="9633016" y="838741"/>
            <a:ext cx="20725" cy="2195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006FD7-5D34-8A3A-ACE6-47A63497B6A7}"/>
              </a:ext>
            </a:extLst>
          </p:cNvPr>
          <p:cNvSpPr txBox="1"/>
          <p:nvPr/>
        </p:nvSpPr>
        <p:spPr>
          <a:xfrm>
            <a:off x="8452578" y="2953706"/>
            <a:ext cx="18703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Hiperlinks</a:t>
            </a:r>
            <a:r>
              <a:rPr lang="en-GB" dirty="0"/>
              <a:t> </a:t>
            </a:r>
            <a:r>
              <a:rPr lang="en-GB" dirty="0" err="1"/>
              <a:t>têm</a:t>
            </a:r>
            <a:r>
              <a:rPr lang="en-GB" dirty="0"/>
              <a:t> que ser sempre the </a:t>
            </a:r>
            <a:r>
              <a:rPr lang="en-GB" dirty="0" err="1"/>
              <a:t>cor</a:t>
            </a:r>
            <a:r>
              <a:rPr lang="en-GB" dirty="0"/>
              <a:t> </a:t>
            </a:r>
            <a:r>
              <a:rPr lang="en-GB" dirty="0" err="1"/>
              <a:t>branca</a:t>
            </a:r>
            <a:r>
              <a:rPr lang="en-GB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614AD-029C-2F7F-931F-F94C49329506}"/>
              </a:ext>
            </a:extLst>
          </p:cNvPr>
          <p:cNvCxnSpPr>
            <a:cxnSpLocks/>
          </p:cNvCxnSpPr>
          <p:nvPr/>
        </p:nvCxnSpPr>
        <p:spPr>
          <a:xfrm flipV="1">
            <a:off x="4872990" y="1569371"/>
            <a:ext cx="871789" cy="11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1B49A0-380F-1BF8-6B45-885461C66726}"/>
              </a:ext>
            </a:extLst>
          </p:cNvPr>
          <p:cNvSpPr txBox="1"/>
          <p:nvPr/>
        </p:nvSpPr>
        <p:spPr>
          <a:xfrm>
            <a:off x="5750941" y="1251576"/>
            <a:ext cx="364176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página</a:t>
            </a:r>
            <a:r>
              <a:rPr lang="en-GB" dirty="0"/>
              <a:t> de </a:t>
            </a:r>
            <a:r>
              <a:rPr lang="en-GB" dirty="0" err="1"/>
              <a:t>gráficos</a:t>
            </a:r>
            <a:r>
              <a:rPr lang="en-GB" dirty="0"/>
              <a:t> </a:t>
            </a:r>
            <a:r>
              <a:rPr lang="en-GB" dirty="0" err="1"/>
              <a:t>estam</a:t>
            </a:r>
            <a:r>
              <a:rPr lang="en-GB" dirty="0"/>
              <a:t> </a:t>
            </a:r>
            <a:r>
              <a:rPr lang="en-GB" dirty="0" err="1"/>
              <a:t>apresentados</a:t>
            </a:r>
            <a:r>
              <a:rPr lang="en-GB" dirty="0"/>
              <a:t> 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grande</a:t>
            </a:r>
            <a:r>
              <a:rPr lang="en-GB" dirty="0"/>
              <a:t> </a:t>
            </a:r>
            <a:r>
              <a:rPr lang="en-GB" dirty="0" err="1"/>
              <a:t>coluna</a:t>
            </a:r>
            <a:r>
              <a:rPr lang="en-GB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E5AAC-E1F7-B45A-0297-0DE3484FBEA2}"/>
              </a:ext>
            </a:extLst>
          </p:cNvPr>
          <p:cNvCxnSpPr>
            <a:cxnSpLocks/>
          </p:cNvCxnSpPr>
          <p:nvPr/>
        </p:nvCxnSpPr>
        <p:spPr>
          <a:xfrm flipH="1" flipV="1">
            <a:off x="5200493" y="3954332"/>
            <a:ext cx="8964" cy="922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3BD395-6F3A-9752-DF26-5B6BE419863D}"/>
              </a:ext>
            </a:extLst>
          </p:cNvPr>
          <p:cNvSpPr txBox="1"/>
          <p:nvPr/>
        </p:nvSpPr>
        <p:spPr>
          <a:xfrm>
            <a:off x="4810811" y="2468796"/>
            <a:ext cx="36417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Ao </a:t>
            </a:r>
            <a:r>
              <a:rPr lang="en-GB" dirty="0" err="1"/>
              <a:t>carregar</a:t>
            </a:r>
            <a:r>
              <a:rPr lang="en-GB" dirty="0"/>
              <a:t> "</a:t>
            </a:r>
            <a:r>
              <a:rPr lang="en-GB" dirty="0" err="1"/>
              <a:t>excluir</a:t>
            </a:r>
            <a:r>
              <a:rPr lang="en-GB" dirty="0"/>
              <a:t> </a:t>
            </a:r>
            <a:r>
              <a:rPr lang="en-GB" dirty="0" err="1"/>
              <a:t>gráfico</a:t>
            </a:r>
            <a:r>
              <a:rPr lang="en-GB" dirty="0"/>
              <a:t>" </a:t>
            </a:r>
            <a:r>
              <a:rPr lang="en-GB" dirty="0" err="1"/>
              <a:t>aparece</a:t>
            </a:r>
            <a:r>
              <a:rPr lang="en-GB" dirty="0"/>
              <a:t> um </a:t>
            </a:r>
            <a:r>
              <a:rPr lang="en-GB" dirty="0" err="1"/>
              <a:t>botão</a:t>
            </a:r>
            <a:r>
              <a:rPr lang="en-GB" dirty="0"/>
              <a:t> com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cruz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direito</a:t>
            </a:r>
            <a:r>
              <a:rPr lang="en-GB" dirty="0"/>
              <a:t> do </a:t>
            </a:r>
            <a:r>
              <a:rPr lang="en-GB" dirty="0" err="1"/>
              <a:t>gráfico</a:t>
            </a:r>
            <a:r>
              <a:rPr lang="en-GB" dirty="0"/>
              <a:t> </a:t>
            </a:r>
            <a:r>
              <a:rPr lang="en-GB" dirty="0" err="1"/>
              <a:t>seguindo</a:t>
            </a:r>
            <a:r>
              <a:rPr lang="en-GB" dirty="0"/>
              <a:t> o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padrão</a:t>
            </a:r>
            <a:r>
              <a:rPr lang="en-GB" dirty="0"/>
              <a:t> de </a:t>
            </a:r>
            <a:r>
              <a:rPr lang="en-GB" dirty="0" err="1"/>
              <a:t>coluna</a:t>
            </a:r>
            <a:r>
              <a:rPr lang="en-GB" dirty="0"/>
              <a:t> dos </a:t>
            </a:r>
            <a:r>
              <a:rPr lang="en-GB" dirty="0" err="1"/>
              <a:t>gráficos</a:t>
            </a:r>
            <a:r>
              <a:rPr lang="en-GB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822F7-EF3E-D8F4-5C85-C8BC5E7A351C}"/>
              </a:ext>
            </a:extLst>
          </p:cNvPr>
          <p:cNvSpPr txBox="1"/>
          <p:nvPr/>
        </p:nvSpPr>
        <p:spPr>
          <a:xfrm>
            <a:off x="5196758" y="5031887"/>
            <a:ext cx="45126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Botões</a:t>
            </a:r>
            <a:r>
              <a:rPr lang="en-GB" dirty="0"/>
              <a:t> de </a:t>
            </a:r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gráfico</a:t>
            </a:r>
            <a:r>
              <a:rPr lang="en-GB" dirty="0"/>
              <a:t> e </a:t>
            </a:r>
            <a:r>
              <a:rPr lang="en-GB" dirty="0" err="1"/>
              <a:t>excluir</a:t>
            </a:r>
            <a:r>
              <a:rPr lang="en-GB" dirty="0"/>
              <a:t> </a:t>
            </a:r>
            <a:r>
              <a:rPr lang="en-GB" dirty="0" err="1"/>
              <a:t>gráfico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o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padrão</a:t>
            </a:r>
            <a:r>
              <a:rPr lang="en-GB" dirty="0"/>
              <a:t> de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botões</a:t>
            </a:r>
            <a:r>
              <a:rPr lang="en-GB" dirty="0"/>
              <a:t> e </a:t>
            </a:r>
            <a:r>
              <a:rPr lang="en-GB" dirty="0" err="1"/>
              <a:t>estam</a:t>
            </a:r>
            <a:r>
              <a:rPr lang="en-GB" dirty="0"/>
              <a:t> sempre </a:t>
            </a:r>
            <a:r>
              <a:rPr lang="en-GB" dirty="0" err="1"/>
              <a:t>localizados</a:t>
            </a:r>
            <a:r>
              <a:rPr lang="en-GB" dirty="0"/>
              <a:t> </a:t>
            </a:r>
            <a:r>
              <a:rPr lang="en-GB" dirty="0" err="1"/>
              <a:t>embaixo</a:t>
            </a:r>
            <a:r>
              <a:rPr lang="en-GB" dirty="0"/>
              <a:t> do </a:t>
            </a:r>
            <a:r>
              <a:rPr lang="en-GB" dirty="0" err="1"/>
              <a:t>último</a:t>
            </a:r>
            <a:r>
              <a:rPr lang="en-GB" dirty="0"/>
              <a:t> </a:t>
            </a:r>
            <a:r>
              <a:rPr lang="en-GB" dirty="0" err="1"/>
              <a:t>gráfico</a:t>
            </a:r>
            <a:r>
              <a:rPr lang="en-GB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9E8761-CDE6-0184-D311-0C4861442F05}"/>
              </a:ext>
            </a:extLst>
          </p:cNvPr>
          <p:cNvCxnSpPr>
            <a:cxnSpLocks/>
          </p:cNvCxnSpPr>
          <p:nvPr/>
        </p:nvCxnSpPr>
        <p:spPr>
          <a:xfrm flipV="1">
            <a:off x="3705249" y="5458539"/>
            <a:ext cx="1435867" cy="21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Design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318</cp:revision>
  <dcterms:created xsi:type="dcterms:W3CDTF">2024-04-18T23:29:41Z</dcterms:created>
  <dcterms:modified xsi:type="dcterms:W3CDTF">2024-04-19T03:36:42Z</dcterms:modified>
</cp:coreProperties>
</file>