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CFD5"/>
    <a:srgbClr val="E6D7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23FBA8-5A57-E65B-3ACD-AFE2D988A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F9A23D-23FC-F4E1-F6C8-570735DC04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6729051-620E-8C8C-CE1C-25A7E00BB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BD30-F086-4F49-972F-B1CFC7E93DF2}" type="datetimeFigureOut">
              <a:rPr lang="pt-PT" smtClean="0"/>
              <a:t>17/01/2024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AE11345-5EA0-8D62-1C9F-E7C43E868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5D6B729-11C1-F45D-26EE-B9CCA966A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A3BAA-6D7B-4805-82C7-707C6CBD85C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694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EFC08B-400E-819E-D720-D73F67FA0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1B3ABE3-67EF-EF0C-886C-08B2CF2A6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99E8087-F7E7-66AD-1FAA-A560889A5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BD30-F086-4F49-972F-B1CFC7E93DF2}" type="datetimeFigureOut">
              <a:rPr lang="pt-PT" smtClean="0"/>
              <a:t>17/01/2024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A5419EE-DE8F-3C2C-7CF7-E13AC8C77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7FB31E9-F609-AA0F-2381-F226904AB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A3BAA-6D7B-4805-82C7-707C6CBD85C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90838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4E481A4-D100-2167-6EF5-27CE05D08A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D6DAAC2-C5ED-BFF8-EEA5-7CEE5002E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9F0E81C-7DE5-3056-20B0-E1A065AAA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BD30-F086-4F49-972F-B1CFC7E93DF2}" type="datetimeFigureOut">
              <a:rPr lang="pt-PT" smtClean="0"/>
              <a:t>17/01/2024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F5BE585-20A5-93B8-AC2A-200BB6262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AD50332-5579-CEDE-26F3-BBA3F467E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A3BAA-6D7B-4805-82C7-707C6CBD85C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4494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A5256-0595-4D79-FB26-CA10E7407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3FDF991-9CD3-C5B7-4A0D-DDE0BF5A0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B499D03-1D6D-5CF4-F1FB-6C768D494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BD30-F086-4F49-972F-B1CFC7E93DF2}" type="datetimeFigureOut">
              <a:rPr lang="pt-PT" smtClean="0"/>
              <a:t>17/01/2024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57230AB-E56A-CD40-DD77-53921DE28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5C11FE6-7313-9ED4-BDC5-9F441B36E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A3BAA-6D7B-4805-82C7-707C6CBD85C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053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76CD19-9229-A49A-B441-FF349CB01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20BC36C-2512-9BEE-3B36-D045DC399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51EB6F1-DEE6-48F0-E629-A4D719C35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BD30-F086-4F49-972F-B1CFC7E93DF2}" type="datetimeFigureOut">
              <a:rPr lang="pt-PT" smtClean="0"/>
              <a:t>17/01/2024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CE13439-6423-5C37-0048-E68104D12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BFBD647-E494-C111-D972-380ACD2F1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A3BAA-6D7B-4805-82C7-707C6CBD85C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05235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365451-13A9-1D0E-2AD3-67C4B5052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B91FF7A-B1FE-C457-7621-E77DFC82D1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BA7D08B-9646-9800-1610-CF985572C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18CC9FC-49DA-6385-1050-64B790191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BD30-F086-4F49-972F-B1CFC7E93DF2}" type="datetimeFigureOut">
              <a:rPr lang="pt-PT" smtClean="0"/>
              <a:t>17/01/2024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3ED4483-27B5-B791-7A06-4089C79CD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59DB748-88F5-FFEA-34EE-BBC883EF6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A3BAA-6D7B-4805-82C7-707C6CBD85C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96931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974A6F-DF6E-D215-7299-1F8574D77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ABE6AC6-CC0E-595D-A16B-805D97AE2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56C7280-7F76-9726-F4F1-DAC0D453E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C237BEBF-91EE-07B0-6B25-684EF9982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310EB899-8452-5A2D-E483-B46DC3667C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85BC343E-2AF6-2F22-B95E-EEE731D2B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BD30-F086-4F49-972F-B1CFC7E93DF2}" type="datetimeFigureOut">
              <a:rPr lang="pt-PT" smtClean="0"/>
              <a:t>17/01/2024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0D62F29C-12D6-9503-0651-59CE69AF6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FB76F1E-A79E-2903-CC31-149AAFCB2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A3BAA-6D7B-4805-82C7-707C6CBD85C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459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911FE-34C0-21FC-1E4B-4625C8486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FE397F79-B680-8713-CA20-A89808991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BD30-F086-4F49-972F-B1CFC7E93DF2}" type="datetimeFigureOut">
              <a:rPr lang="pt-PT" smtClean="0"/>
              <a:t>17/01/2024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C7DD4FA-ACAF-F776-0988-BBD7E3C68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1B83257-A671-B4B0-99EC-946C6DE1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A3BAA-6D7B-4805-82C7-707C6CBD85C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3800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72A69734-058F-68E5-F048-7E3C2429C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BD30-F086-4F49-972F-B1CFC7E93DF2}" type="datetimeFigureOut">
              <a:rPr lang="pt-PT" smtClean="0"/>
              <a:t>17/01/2024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F46B1586-B147-E09A-2F89-2ED1905B9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F39789A-94E9-A036-6357-73E877A00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A3BAA-6D7B-4805-82C7-707C6CBD85C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8533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69164B-2C87-82E3-209A-59B729A08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56F24C6-C23D-C89F-4A76-4C5D35D25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645C98A-C0D8-093A-C964-79FADAC4F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FAACD4D-DFFA-689E-0B62-314CD3FB4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BD30-F086-4F49-972F-B1CFC7E93DF2}" type="datetimeFigureOut">
              <a:rPr lang="pt-PT" smtClean="0"/>
              <a:t>17/01/2024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B815E0C-50D9-47B9-83EA-EE7059000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8430ABB-824B-9D67-9B5B-79D10125D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A3BAA-6D7B-4805-82C7-707C6CBD85C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40695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D69EC-1AD8-56CA-B8E1-5F71F8D9A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348251C7-0948-7CD9-2FEB-9C3AB1A158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202FEAE-3E5F-3309-9408-AB701A4D4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B167A9A-BDCF-F115-01DD-67D019996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BD30-F086-4F49-972F-B1CFC7E93DF2}" type="datetimeFigureOut">
              <a:rPr lang="pt-PT" smtClean="0"/>
              <a:t>17/01/2024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898398B-4893-23F7-DC99-4A0B4428E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C88437A-1B3E-8657-F4C5-B48CFF8EB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A3BAA-6D7B-4805-82C7-707C6CBD85C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4896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7077B6F6-0721-A45D-65CF-EFE55053E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22D10B4-9410-2C53-0684-38F3B1E38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C17A3F3-0F78-FB2E-CD43-C189EEC957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2BD30-F086-4F49-972F-B1CFC7E93DF2}" type="datetimeFigureOut">
              <a:rPr lang="pt-PT" smtClean="0"/>
              <a:t>17/01/2024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F7F5039-932C-AB3F-B9AC-D500D4310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79DE5D8-98B3-4EE9-B406-F079B3F6C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A3BAA-6D7B-4805-82C7-707C6CBD85C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86527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43B18C8-9795-34F4-4887-953746808AA3}"/>
              </a:ext>
            </a:extLst>
          </p:cNvPr>
          <p:cNvSpPr txBox="1"/>
          <p:nvPr/>
        </p:nvSpPr>
        <p:spPr>
          <a:xfrm>
            <a:off x="0" y="5365234"/>
            <a:ext cx="40395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>
                <a:solidFill>
                  <a:srgbClr val="231F20"/>
                </a:solidFill>
                <a:latin typeface="Montserrat" panose="00000500000000000000" pitchFamily="2" charset="0"/>
              </a:rPr>
              <a:t>Grupo 4 – A111:</a:t>
            </a:r>
            <a:endParaRPr lang="pt-PT" dirty="0">
              <a:solidFill>
                <a:srgbClr val="231F20"/>
              </a:solidFill>
              <a:latin typeface="Montserrat" panose="00000500000000000000" pitchFamily="2" charset="0"/>
            </a:endParaRPr>
          </a:p>
          <a:p>
            <a:r>
              <a:rPr lang="pt-PT" dirty="0">
                <a:solidFill>
                  <a:srgbClr val="231F20"/>
                </a:solidFill>
                <a:latin typeface="Montserrat" panose="00000500000000000000" pitchFamily="2" charset="0"/>
              </a:rPr>
              <a:t>André Meseiro | 202100225</a:t>
            </a:r>
          </a:p>
          <a:p>
            <a:r>
              <a:rPr lang="pt-PT" dirty="0">
                <a:solidFill>
                  <a:srgbClr val="231F20"/>
                </a:solidFill>
                <a:latin typeface="Montserrat" panose="00000500000000000000" pitchFamily="2" charset="0"/>
              </a:rPr>
              <a:t>Diogo Rosa | 202100313</a:t>
            </a:r>
          </a:p>
          <a:p>
            <a:r>
              <a:rPr lang="pt-PT" dirty="0">
                <a:solidFill>
                  <a:srgbClr val="231F20"/>
                </a:solidFill>
                <a:latin typeface="Montserrat" panose="00000500000000000000" pitchFamily="2" charset="0"/>
              </a:rPr>
              <a:t>Eduardo Ervideira | 201901720</a:t>
            </a:r>
          </a:p>
          <a:p>
            <a:r>
              <a:rPr lang="pt-PT" dirty="0">
                <a:solidFill>
                  <a:srgbClr val="231F20"/>
                </a:solidFill>
                <a:latin typeface="Montserrat" panose="00000500000000000000" pitchFamily="2" charset="0"/>
              </a:rPr>
              <a:t>Pedro Anjos | 202100230</a:t>
            </a:r>
          </a:p>
        </p:txBody>
      </p:sp>
      <p:pic>
        <p:nvPicPr>
          <p:cNvPr id="5" name="Imagem 4" descr="Uma imagem com Tipo de letra, Gráficos, captura de ecrã, design gráfico&#10;&#10;Descrição gerada automaticamente">
            <a:extLst>
              <a:ext uri="{FF2B5EF4-FFF2-40B4-BE49-F238E27FC236}">
                <a16:creationId xmlns:a16="http://schemas.microsoft.com/office/drawing/2014/main" id="{E45119F5-1154-CFBE-5B91-64C4455A6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1" y="96028"/>
            <a:ext cx="4542339" cy="1128163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5B9960C-812F-F541-BC94-7A6489F80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5447" y="5547600"/>
            <a:ext cx="6106553" cy="1112596"/>
          </a:xfrm>
        </p:spPr>
        <p:txBody>
          <a:bodyPr>
            <a:normAutofit fontScale="90000"/>
          </a:bodyPr>
          <a:lstStyle/>
          <a:p>
            <a:pPr algn="r"/>
            <a:r>
              <a:rPr lang="pt-PT" sz="2800" dirty="0">
                <a:solidFill>
                  <a:srgbClr val="231F20"/>
                </a:solidFill>
                <a:latin typeface="Montserrat Medium" pitchFamily="2" charset="0"/>
              </a:rPr>
              <a:t>Inovação e Empreendedorismo</a:t>
            </a:r>
            <a:br>
              <a:rPr lang="pt-PT" sz="2800" dirty="0">
                <a:solidFill>
                  <a:srgbClr val="231F20"/>
                </a:solidFill>
                <a:latin typeface="Montserrat Medium" pitchFamily="2" charset="0"/>
              </a:rPr>
            </a:br>
            <a:r>
              <a:rPr lang="pt-PT" sz="2800" dirty="0">
                <a:solidFill>
                  <a:srgbClr val="231F20"/>
                </a:solidFill>
                <a:latin typeface="Montserrat Medium" pitchFamily="2" charset="0"/>
              </a:rPr>
              <a:t>2023/2024</a:t>
            </a:r>
            <a:br>
              <a:rPr lang="pt-PT" sz="2800" dirty="0">
                <a:solidFill>
                  <a:srgbClr val="231F20"/>
                </a:solidFill>
                <a:latin typeface="Montserrat Medium" pitchFamily="2" charset="0"/>
              </a:rPr>
            </a:br>
            <a:r>
              <a:rPr lang="pt-PT" sz="2800" dirty="0">
                <a:solidFill>
                  <a:srgbClr val="231F20"/>
                </a:solidFill>
                <a:latin typeface="Montserrat Medium" pitchFamily="2" charset="0"/>
              </a:rPr>
              <a:t>Licenciatura em Eng. Informática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6A01271-7845-C6F9-A9F9-269A58FC2A78}"/>
              </a:ext>
            </a:extLst>
          </p:cNvPr>
          <p:cNvSpPr txBox="1"/>
          <p:nvPr/>
        </p:nvSpPr>
        <p:spPr>
          <a:xfrm>
            <a:off x="1962463" y="3075057"/>
            <a:ext cx="82670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000" dirty="0" err="1">
                <a:solidFill>
                  <a:srgbClr val="231F20"/>
                </a:solidFill>
                <a:latin typeface="Montserrat SemiBold" pitchFamily="2" charset="0"/>
              </a:rPr>
              <a:t>FindIt</a:t>
            </a:r>
            <a:r>
              <a:rPr lang="pt-PT" sz="4000" dirty="0">
                <a:solidFill>
                  <a:srgbClr val="231F20"/>
                </a:solidFill>
                <a:latin typeface="Montserrat SemiBold" pitchFamily="2" charset="0"/>
              </a:rPr>
              <a:t> – Shopping Guide</a:t>
            </a:r>
          </a:p>
        </p:txBody>
      </p:sp>
    </p:spTree>
    <p:extLst>
      <p:ext uri="{BB962C8B-B14F-4D97-AF65-F5344CB8AC3E}">
        <p14:creationId xmlns:p14="http://schemas.microsoft.com/office/powerpoint/2010/main" val="2557124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100B691C-F611-915E-BD3F-1D302CB37B54}"/>
              </a:ext>
            </a:extLst>
          </p:cNvPr>
          <p:cNvSpPr/>
          <p:nvPr/>
        </p:nvSpPr>
        <p:spPr>
          <a:xfrm>
            <a:off x="838201" y="2562838"/>
            <a:ext cx="10515599" cy="1205057"/>
          </a:xfrm>
          <a:prstGeom prst="roundRect">
            <a:avLst>
              <a:gd name="adj" fmla="val 230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2B45E6-0546-1F04-F946-AE4026FB0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0368"/>
            <a:ext cx="10515600" cy="811442"/>
          </a:xfrm>
        </p:spPr>
        <p:txBody>
          <a:bodyPr>
            <a:normAutofit/>
          </a:bodyPr>
          <a:lstStyle/>
          <a:p>
            <a:pPr algn="ctr"/>
            <a:r>
              <a:rPr lang="pt-PT" dirty="0">
                <a:latin typeface="Montserrat SemiBold" pitchFamily="2" charset="0"/>
              </a:rPr>
              <a:t>Razões de Escolha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BA92855-F474-0238-98A1-5D8887E9E867}"/>
              </a:ext>
            </a:extLst>
          </p:cNvPr>
          <p:cNvSpPr txBox="1"/>
          <p:nvPr/>
        </p:nvSpPr>
        <p:spPr>
          <a:xfrm>
            <a:off x="1084083" y="2696851"/>
            <a:ext cx="100301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pt-PT" dirty="0">
                <a:latin typeface="Montserrat ExtraBold" pitchFamily="2" charset="0"/>
              </a:rPr>
              <a:t>Baseia-se na necessidade de melhorar a experiência de compra do cliente. </a:t>
            </a:r>
          </a:p>
          <a:p>
            <a:pPr fontAlgn="base"/>
            <a:r>
              <a:rPr lang="pt-PT" dirty="0">
                <a:latin typeface="Montserrat ExtraBold" pitchFamily="2" charset="0"/>
              </a:rPr>
              <a:t>A não existência deste tipo de serviço nos supermercados portugueses, deu origem a esta ideia inovadora.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754C98B0-5F7A-17B0-D44B-1342EA6E24C3}"/>
              </a:ext>
            </a:extLst>
          </p:cNvPr>
          <p:cNvSpPr/>
          <p:nvPr/>
        </p:nvSpPr>
        <p:spPr>
          <a:xfrm>
            <a:off x="838201" y="4258510"/>
            <a:ext cx="10515601" cy="1205057"/>
          </a:xfrm>
          <a:prstGeom prst="roundRect">
            <a:avLst>
              <a:gd name="adj" fmla="val 230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EFEF66D-E809-6983-D020-D2EA825F6114}"/>
              </a:ext>
            </a:extLst>
          </p:cNvPr>
          <p:cNvSpPr txBox="1"/>
          <p:nvPr/>
        </p:nvSpPr>
        <p:spPr>
          <a:xfrm>
            <a:off x="1084083" y="4399373"/>
            <a:ext cx="100301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/>
            <a:r>
              <a:rPr lang="pt-PT" dirty="0">
                <a:latin typeface="Montserrat ExtraBold" pitchFamily="2" charset="0"/>
              </a:rPr>
              <a:t>Ao fornecer uma forma eficiente de localizar produtos, dá-se um aumento da satisfação do cliente, reduzindo o tempo gasto na procura de artigos específicos.</a:t>
            </a:r>
          </a:p>
        </p:txBody>
      </p:sp>
    </p:spTree>
    <p:extLst>
      <p:ext uri="{BB962C8B-B14F-4D97-AF65-F5344CB8AC3E}">
        <p14:creationId xmlns:p14="http://schemas.microsoft.com/office/powerpoint/2010/main" val="2090621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/>
      <p:bldP spid="13" grpId="0" animBg="1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100B691C-F611-915E-BD3F-1D302CB37B54}"/>
              </a:ext>
            </a:extLst>
          </p:cNvPr>
          <p:cNvSpPr/>
          <p:nvPr/>
        </p:nvSpPr>
        <p:spPr>
          <a:xfrm>
            <a:off x="838199" y="2562835"/>
            <a:ext cx="10515599" cy="1205057"/>
          </a:xfrm>
          <a:prstGeom prst="roundRect">
            <a:avLst>
              <a:gd name="adj" fmla="val 230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BA92855-F474-0238-98A1-5D8887E9E867}"/>
              </a:ext>
            </a:extLst>
          </p:cNvPr>
          <p:cNvSpPr txBox="1"/>
          <p:nvPr/>
        </p:nvSpPr>
        <p:spPr>
          <a:xfrm>
            <a:off x="1080937" y="2703698"/>
            <a:ext cx="100301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pt-PT" dirty="0">
                <a:latin typeface="Montserrat ExtraBold" pitchFamily="2" charset="0"/>
              </a:rPr>
              <a:t>Dispositivo portátil, destinado a supermercados, que permite aos clientes localizar produtos (caso estes se encontrem em stock na loja) inseridos para procura.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754C98B0-5F7A-17B0-D44B-1342EA6E24C3}"/>
              </a:ext>
            </a:extLst>
          </p:cNvPr>
          <p:cNvSpPr/>
          <p:nvPr/>
        </p:nvSpPr>
        <p:spPr>
          <a:xfrm>
            <a:off x="838199" y="4258507"/>
            <a:ext cx="10515601" cy="1205057"/>
          </a:xfrm>
          <a:prstGeom prst="roundRect">
            <a:avLst>
              <a:gd name="adj" fmla="val 230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EFEF66D-E809-6983-D020-D2EA825F6114}"/>
              </a:ext>
            </a:extLst>
          </p:cNvPr>
          <p:cNvSpPr txBox="1"/>
          <p:nvPr/>
        </p:nvSpPr>
        <p:spPr>
          <a:xfrm>
            <a:off x="1084081" y="4507092"/>
            <a:ext cx="10030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/>
            <a:r>
              <a:rPr lang="pt-PT" sz="2000" dirty="0">
                <a:latin typeface="Montserrat ExtraBold" pitchFamily="2" charset="0"/>
              </a:rPr>
              <a:t>Utiliza Wi-Fi para localização em tempo real e um sistema integrado que faz o mapeamento da localização de cada artigo na loja.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C82F0610-4367-C26B-6512-906413DE7FC0}"/>
              </a:ext>
            </a:extLst>
          </p:cNvPr>
          <p:cNvSpPr txBox="1">
            <a:spLocks/>
          </p:cNvSpPr>
          <p:nvPr/>
        </p:nvSpPr>
        <p:spPr>
          <a:xfrm>
            <a:off x="838200" y="1100368"/>
            <a:ext cx="10515600" cy="811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dirty="0">
                <a:latin typeface="Montserrat SemiBold" pitchFamily="2" charset="0"/>
              </a:rPr>
              <a:t>Serviço</a:t>
            </a:r>
          </a:p>
        </p:txBody>
      </p:sp>
    </p:spTree>
    <p:extLst>
      <p:ext uri="{BB962C8B-B14F-4D97-AF65-F5344CB8AC3E}">
        <p14:creationId xmlns:p14="http://schemas.microsoft.com/office/powerpoint/2010/main" val="34063830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/>
      <p:bldP spid="13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100B691C-F611-915E-BD3F-1D302CB37B54}"/>
              </a:ext>
            </a:extLst>
          </p:cNvPr>
          <p:cNvSpPr/>
          <p:nvPr/>
        </p:nvSpPr>
        <p:spPr>
          <a:xfrm>
            <a:off x="223886" y="2591118"/>
            <a:ext cx="2677999" cy="2923562"/>
          </a:xfrm>
          <a:prstGeom prst="roundRect">
            <a:avLst>
              <a:gd name="adj" fmla="val 115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2B45E6-0546-1F04-F946-AE4026FB0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3091"/>
            <a:ext cx="10515600" cy="811442"/>
          </a:xfrm>
        </p:spPr>
        <p:txBody>
          <a:bodyPr>
            <a:normAutofit/>
          </a:bodyPr>
          <a:lstStyle/>
          <a:p>
            <a:pPr algn="ctr"/>
            <a:r>
              <a:rPr lang="pt-PT" dirty="0">
                <a:latin typeface="Montserrat SemiBold" pitchFamily="2" charset="0"/>
              </a:rPr>
              <a:t>Objetivos a atingir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BA92855-F474-0238-98A1-5D8887E9E867}"/>
              </a:ext>
            </a:extLst>
          </p:cNvPr>
          <p:cNvSpPr txBox="1"/>
          <p:nvPr/>
        </p:nvSpPr>
        <p:spPr>
          <a:xfrm>
            <a:off x="312852" y="3037234"/>
            <a:ext cx="25000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pt-PT" dirty="0">
                <a:latin typeface="Montserrat ExtraBold" pitchFamily="2" charset="0"/>
              </a:rPr>
              <a:t>Melhorar a experiência e satisfação de compra do cliente, reduzindo o tempo gasto na procura de artigos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6D1034F2-56FB-36B4-2539-CD64FC1958BD}"/>
              </a:ext>
            </a:extLst>
          </p:cNvPr>
          <p:cNvSpPr/>
          <p:nvPr/>
        </p:nvSpPr>
        <p:spPr>
          <a:xfrm>
            <a:off x="3251461" y="2592923"/>
            <a:ext cx="2677999" cy="2923562"/>
          </a:xfrm>
          <a:prstGeom prst="roundRect">
            <a:avLst>
              <a:gd name="adj" fmla="val 115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A3134F2-87C8-3CC0-CB8C-2BC0ADC598AD}"/>
              </a:ext>
            </a:extLst>
          </p:cNvPr>
          <p:cNvSpPr txBox="1"/>
          <p:nvPr/>
        </p:nvSpPr>
        <p:spPr>
          <a:xfrm>
            <a:off x="3340426" y="2775625"/>
            <a:ext cx="25000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pt-PT" sz="1600" dirty="0">
                <a:latin typeface="Montserrat ExtraBold" pitchFamily="2" charset="0"/>
              </a:rPr>
              <a:t>Aumentar a eficiência operacional dos trabalhadores, retirando a necessidade de procurar e perguntar aos mesmos sobre a localização de determinado artigo</a:t>
            </a:r>
            <a:endParaRPr lang="pt-PT" dirty="0">
              <a:latin typeface="Montserrat ExtraBold" pitchFamily="2" charset="0"/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920037DF-6137-807E-5DD3-F14ACB12040E}"/>
              </a:ext>
            </a:extLst>
          </p:cNvPr>
          <p:cNvSpPr/>
          <p:nvPr/>
        </p:nvSpPr>
        <p:spPr>
          <a:xfrm>
            <a:off x="6279036" y="2591118"/>
            <a:ext cx="2677999" cy="2923562"/>
          </a:xfrm>
          <a:prstGeom prst="roundRect">
            <a:avLst>
              <a:gd name="adj" fmla="val 115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B02F17D-95EF-8022-EA08-451E22E82E59}"/>
              </a:ext>
            </a:extLst>
          </p:cNvPr>
          <p:cNvSpPr txBox="1"/>
          <p:nvPr/>
        </p:nvSpPr>
        <p:spPr>
          <a:xfrm>
            <a:off x="6368001" y="3037233"/>
            <a:ext cx="25000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pt-PT" dirty="0">
                <a:latin typeface="Montserrat ExtraBold" pitchFamily="2" charset="0"/>
              </a:rPr>
              <a:t>Aumentar as vendas, devido à melhor experiência de compra e satisfação dos clientes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AB09D2CE-5CB4-3DF3-55C8-C7EE8D392974}"/>
              </a:ext>
            </a:extLst>
          </p:cNvPr>
          <p:cNvSpPr/>
          <p:nvPr/>
        </p:nvSpPr>
        <p:spPr>
          <a:xfrm>
            <a:off x="9306611" y="2592923"/>
            <a:ext cx="2677999" cy="2923562"/>
          </a:xfrm>
          <a:prstGeom prst="roundRect">
            <a:avLst>
              <a:gd name="adj" fmla="val 115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954E318-5DFB-6A28-D9AF-69EBC9D8A53D}"/>
              </a:ext>
            </a:extLst>
          </p:cNvPr>
          <p:cNvSpPr txBox="1"/>
          <p:nvPr/>
        </p:nvSpPr>
        <p:spPr>
          <a:xfrm>
            <a:off x="9395576" y="3083401"/>
            <a:ext cx="25000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pt-PT" sz="2000" dirty="0">
                <a:latin typeface="Montserrat ExtraBold" pitchFamily="2" charset="0"/>
              </a:rPr>
              <a:t>Promover a inovação associada a um ato essencial e comum do </a:t>
            </a:r>
          </a:p>
          <a:p>
            <a:pPr algn="ctr" fontAlgn="base"/>
            <a:r>
              <a:rPr lang="pt-PT" sz="2000" dirty="0">
                <a:latin typeface="Montserrat ExtraBold" pitchFamily="2" charset="0"/>
              </a:rPr>
              <a:t>dia-a-dia</a:t>
            </a:r>
            <a:endParaRPr lang="pt-PT" dirty="0">
              <a:latin typeface="Montserrat Extra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6238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/>
      <p:bldP spid="3" grpId="0" animBg="1"/>
      <p:bldP spid="5" grpId="0"/>
      <p:bldP spid="6" grpId="0" animBg="1"/>
      <p:bldP spid="7" grpId="0"/>
      <p:bldP spid="9" grpId="0" animBg="1"/>
      <p:bldP spid="10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216</Words>
  <Application>Microsoft Office PowerPoint</Application>
  <PresentationFormat>Ecrã Panorâmico</PresentationFormat>
  <Paragraphs>20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Montserrat</vt:lpstr>
      <vt:lpstr>Montserrat ExtraBold</vt:lpstr>
      <vt:lpstr>Montserrat Medium</vt:lpstr>
      <vt:lpstr>Montserrat SemiBold</vt:lpstr>
      <vt:lpstr>Tema do Office</vt:lpstr>
      <vt:lpstr>Inovação e Empreendedorismo 2023/2024 Licenciatura em Eng. Informática</vt:lpstr>
      <vt:lpstr>Razões de Escolha</vt:lpstr>
      <vt:lpstr>Apresentação do PowerPoint</vt:lpstr>
      <vt:lpstr>Objetivos a atingir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Inovação e Empreendedorismo 2023/2024 Licenciatura em Eng. Informática</dc:title>
  <dc:creator>Eduardo João Constantino Ervideira</dc:creator>
  <cp:lastModifiedBy>Eduardo João Constantino Ervideira</cp:lastModifiedBy>
  <cp:revision>12</cp:revision>
  <dcterms:created xsi:type="dcterms:W3CDTF">2023-11-18T16:33:48Z</dcterms:created>
  <dcterms:modified xsi:type="dcterms:W3CDTF">2024-01-17T21:36:38Z</dcterms:modified>
</cp:coreProperties>
</file>