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1e5ac84fa9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1e5ac84fa9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g1e5ac84fa95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" name="Google Shape;61;g1e5ac84fa95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1e5ac84fa95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1e5ac84fa95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g1e5ac84fa95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g1e5ac84fa95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1e5ac84fa95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1e5ac84fa95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1e5ac84fa95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1e5ac84fa95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1e5ac84fa95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1" name="Google Shape;101;g1e5ac84fa95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e5ac84fa95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1e5ac84fa95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0" y="1455525"/>
            <a:ext cx="8520600" cy="1102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4100"/>
              <a:t>TEMA/TÍTULO DO TCC</a:t>
            </a:r>
            <a:endParaRPr sz="41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518025" y="2826775"/>
            <a:ext cx="8520600" cy="222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Orientador:</a:t>
            </a:r>
            <a:r>
              <a:rPr lang="pt-BR" sz="2400"/>
              <a:t> Fulano de tal</a:t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4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2400"/>
              <a:t>Orientandos</a:t>
            </a:r>
            <a:r>
              <a:rPr lang="pt-BR" sz="2400"/>
              <a:t>: Maria da Silva,</a:t>
            </a:r>
            <a:endParaRPr sz="2400"/>
          </a:p>
          <a:p>
            <a:pPr indent="0" lvl="0" marL="1979999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2400"/>
              <a:t>   João dos Santos,</a:t>
            </a:r>
            <a:endParaRPr sz="2400"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347" y="134847"/>
            <a:ext cx="2531152" cy="10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/>
          <p:nvPr/>
        </p:nvSpPr>
        <p:spPr>
          <a:xfrm>
            <a:off x="2689650" y="221075"/>
            <a:ext cx="63489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COORDENAÇÃO DO CURSO 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INTEGRADO DE INFORMÁTICA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CAMPUS - VALENÇA - 2023</a:t>
            </a:r>
            <a:endParaRPr b="1" sz="1700"/>
          </a:p>
        </p:txBody>
      </p:sp>
      <p:cxnSp>
        <p:nvCxnSpPr>
          <p:cNvPr id="58" name="Google Shape;58;p13"/>
          <p:cNvCxnSpPr/>
          <p:nvPr/>
        </p:nvCxnSpPr>
        <p:spPr>
          <a:xfrm flipH="1" rot="10800000">
            <a:off x="29475" y="1341300"/>
            <a:ext cx="9078600" cy="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347" y="134847"/>
            <a:ext cx="2531152" cy="10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64" name="Google Shape;64;p14"/>
          <p:cNvSpPr txBox="1"/>
          <p:nvPr/>
        </p:nvSpPr>
        <p:spPr>
          <a:xfrm>
            <a:off x="2689650" y="221075"/>
            <a:ext cx="63489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COORDENAÇÃO DO CURSO 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INTEGRADO DE INFORMÁTICA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CAMPUS - VALENÇA - 2023</a:t>
            </a:r>
            <a:endParaRPr b="1" sz="1700"/>
          </a:p>
        </p:txBody>
      </p:sp>
      <p:cxnSp>
        <p:nvCxnSpPr>
          <p:cNvPr id="65" name="Google Shape;65;p14"/>
          <p:cNvCxnSpPr/>
          <p:nvPr/>
        </p:nvCxnSpPr>
        <p:spPr>
          <a:xfrm flipH="1" rot="10800000">
            <a:off x="29475" y="1341300"/>
            <a:ext cx="9078600" cy="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" name="Google Shape;66;p14"/>
          <p:cNvSpPr txBox="1"/>
          <p:nvPr/>
        </p:nvSpPr>
        <p:spPr>
          <a:xfrm>
            <a:off x="722150" y="1643275"/>
            <a:ext cx="68310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INTRODUÇÃO 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" name="Google Shape;7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347" y="134847"/>
            <a:ext cx="2531152" cy="10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5"/>
          <p:cNvSpPr txBox="1"/>
          <p:nvPr/>
        </p:nvSpPr>
        <p:spPr>
          <a:xfrm>
            <a:off x="2689650" y="221075"/>
            <a:ext cx="63489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COORDENAÇÃO DO CURSO 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INTEGRADO DE INFORMÁTICA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CAMPUS - VALENÇA - 2023</a:t>
            </a:r>
            <a:endParaRPr b="1" sz="1700"/>
          </a:p>
        </p:txBody>
      </p:sp>
      <p:cxnSp>
        <p:nvCxnSpPr>
          <p:cNvPr id="73" name="Google Shape;73;p15"/>
          <p:cNvCxnSpPr/>
          <p:nvPr/>
        </p:nvCxnSpPr>
        <p:spPr>
          <a:xfrm flipH="1" rot="10800000">
            <a:off x="29475" y="1341300"/>
            <a:ext cx="9078600" cy="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4" name="Google Shape;74;p15"/>
          <p:cNvSpPr txBox="1"/>
          <p:nvPr/>
        </p:nvSpPr>
        <p:spPr>
          <a:xfrm>
            <a:off x="722150" y="1643275"/>
            <a:ext cx="68310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PROBLEMA 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Google Shape;79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347" y="134847"/>
            <a:ext cx="2531152" cy="10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80" name="Google Shape;80;p16"/>
          <p:cNvSpPr txBox="1"/>
          <p:nvPr/>
        </p:nvSpPr>
        <p:spPr>
          <a:xfrm>
            <a:off x="2689650" y="221075"/>
            <a:ext cx="63489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COORDENAÇÃO DO CURSO 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INTEGRADO DE INFORMÁTICA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CAMPUS - VALENÇA - 2023</a:t>
            </a:r>
            <a:endParaRPr b="1" sz="1700"/>
          </a:p>
        </p:txBody>
      </p:sp>
      <p:cxnSp>
        <p:nvCxnSpPr>
          <p:cNvPr id="81" name="Google Shape;81;p16"/>
          <p:cNvCxnSpPr/>
          <p:nvPr/>
        </p:nvCxnSpPr>
        <p:spPr>
          <a:xfrm flipH="1" rot="10800000">
            <a:off x="29475" y="1341300"/>
            <a:ext cx="9078600" cy="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82" name="Google Shape;82;p16"/>
          <p:cNvSpPr txBox="1"/>
          <p:nvPr/>
        </p:nvSpPr>
        <p:spPr>
          <a:xfrm>
            <a:off x="722150" y="1643275"/>
            <a:ext cx="68310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JUSTIFICATIVA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" name="Google Shape;87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347" y="134847"/>
            <a:ext cx="2531152" cy="10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17"/>
          <p:cNvSpPr txBox="1"/>
          <p:nvPr/>
        </p:nvSpPr>
        <p:spPr>
          <a:xfrm>
            <a:off x="2689650" y="221075"/>
            <a:ext cx="63489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COORDENAÇÃO DO CURSO 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INTEGRADO DE INFORMÁTICA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CAMPUS - VALENÇA - 2023</a:t>
            </a:r>
            <a:endParaRPr b="1" sz="1700"/>
          </a:p>
        </p:txBody>
      </p:sp>
      <p:cxnSp>
        <p:nvCxnSpPr>
          <p:cNvPr id="89" name="Google Shape;89;p17"/>
          <p:cNvCxnSpPr/>
          <p:nvPr/>
        </p:nvCxnSpPr>
        <p:spPr>
          <a:xfrm flipH="1" rot="10800000">
            <a:off x="29475" y="1341300"/>
            <a:ext cx="9078600" cy="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0" name="Google Shape;90;p17"/>
          <p:cNvSpPr txBox="1"/>
          <p:nvPr/>
        </p:nvSpPr>
        <p:spPr>
          <a:xfrm>
            <a:off x="722150" y="1643275"/>
            <a:ext cx="68310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OBJETIVOS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5" name="Google Shape;95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347" y="134847"/>
            <a:ext cx="2531152" cy="10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96" name="Google Shape;96;p18"/>
          <p:cNvSpPr txBox="1"/>
          <p:nvPr/>
        </p:nvSpPr>
        <p:spPr>
          <a:xfrm>
            <a:off x="2689650" y="221075"/>
            <a:ext cx="63489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COORDENAÇÃO DO CURSO 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INTEGRADO DE INFORMÁTICA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CAMPUS - VALENÇA - 2023</a:t>
            </a:r>
            <a:endParaRPr b="1" sz="1700"/>
          </a:p>
        </p:txBody>
      </p:sp>
      <p:cxnSp>
        <p:nvCxnSpPr>
          <p:cNvPr id="97" name="Google Shape;97;p18"/>
          <p:cNvCxnSpPr/>
          <p:nvPr/>
        </p:nvCxnSpPr>
        <p:spPr>
          <a:xfrm flipH="1" rot="10800000">
            <a:off x="29475" y="1341300"/>
            <a:ext cx="9078600" cy="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8" name="Google Shape;98;p18"/>
          <p:cNvSpPr txBox="1"/>
          <p:nvPr/>
        </p:nvSpPr>
        <p:spPr>
          <a:xfrm>
            <a:off x="722150" y="1643275"/>
            <a:ext cx="68310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F</a:t>
            </a:r>
            <a:r>
              <a:rPr b="1" lang="pt-BR" sz="1800"/>
              <a:t>UNDAMENTAÇÃO TEÓRICA</a:t>
            </a:r>
            <a:endParaRPr b="1" sz="1800"/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" name="Google Shape;10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347" y="134847"/>
            <a:ext cx="2531152" cy="10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04" name="Google Shape;104;p19"/>
          <p:cNvSpPr txBox="1"/>
          <p:nvPr/>
        </p:nvSpPr>
        <p:spPr>
          <a:xfrm>
            <a:off x="2689650" y="221075"/>
            <a:ext cx="63489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COORDENAÇÃO DO CURSO 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INTEGRADO DE INFORMÁTICA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CAMPUS - VALENÇA - 2023</a:t>
            </a:r>
            <a:endParaRPr b="1" sz="1700"/>
          </a:p>
        </p:txBody>
      </p:sp>
      <p:cxnSp>
        <p:nvCxnSpPr>
          <p:cNvPr id="105" name="Google Shape;105;p19"/>
          <p:cNvCxnSpPr/>
          <p:nvPr/>
        </p:nvCxnSpPr>
        <p:spPr>
          <a:xfrm flipH="1" rot="10800000">
            <a:off x="29475" y="1341300"/>
            <a:ext cx="9078600" cy="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06" name="Google Shape;106;p19"/>
          <p:cNvSpPr txBox="1"/>
          <p:nvPr/>
        </p:nvSpPr>
        <p:spPr>
          <a:xfrm>
            <a:off x="722150" y="1643275"/>
            <a:ext cx="68310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CONSIDERAÇÕES FINAIS</a:t>
            </a:r>
            <a:endParaRPr b="1" sz="1800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1" name="Google Shape;111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1347" y="134847"/>
            <a:ext cx="2531152" cy="1051625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20"/>
          <p:cNvSpPr txBox="1"/>
          <p:nvPr/>
        </p:nvSpPr>
        <p:spPr>
          <a:xfrm>
            <a:off x="2689650" y="221075"/>
            <a:ext cx="6348900" cy="965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COORDENAÇÃO DO CURSO 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INTEGRADO DE INFORMÁTICA</a:t>
            </a:r>
            <a:endParaRPr b="1" sz="17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700"/>
              <a:t>CAMPUS - VALENÇA - 2023</a:t>
            </a:r>
            <a:endParaRPr b="1" sz="1700"/>
          </a:p>
        </p:txBody>
      </p:sp>
      <p:cxnSp>
        <p:nvCxnSpPr>
          <p:cNvPr id="113" name="Google Shape;113;p20"/>
          <p:cNvCxnSpPr/>
          <p:nvPr/>
        </p:nvCxnSpPr>
        <p:spPr>
          <a:xfrm flipH="1" rot="10800000">
            <a:off x="29475" y="1341300"/>
            <a:ext cx="9078600" cy="58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14" name="Google Shape;114;p20"/>
          <p:cNvSpPr txBox="1"/>
          <p:nvPr/>
        </p:nvSpPr>
        <p:spPr>
          <a:xfrm>
            <a:off x="722150" y="1643275"/>
            <a:ext cx="6831000" cy="3153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pt-BR" sz="1800"/>
              <a:t>R</a:t>
            </a:r>
            <a:r>
              <a:rPr b="1" lang="pt-BR" sz="1800"/>
              <a:t>EFERÊNCIAS</a:t>
            </a:r>
            <a:endParaRPr b="1" sz="1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