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76" d="100"/>
          <a:sy n="76" d="100"/>
        </p:scale>
        <p:origin x="1212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 dirty="0">
                <a:solidFill>
                  <a:schemeClr val="dk2"/>
                </a:solidFill>
              </a:rPr>
              <a:t>Notka od Chucka</a:t>
            </a:r>
            <a:r>
              <a:rPr lang="en-US" b="0" i="0" u="none" baseline="0" dirty="0">
                <a:solidFill>
                  <a:schemeClr val="dk2"/>
                </a:solidFill>
              </a:rPr>
              <a:t>:</a:t>
            </a:r>
            <a:r>
              <a:rPr lang="pl" b="0" i="0" u="none" baseline="0" dirty="0">
                <a:solidFill>
                  <a:schemeClr val="dk2"/>
                </a:solidFill>
              </a:rPr>
              <a:t> </a:t>
            </a:r>
            <a:r>
              <a:rPr lang="en-US" b="0" i="0" u="none" baseline="0" dirty="0" err="1">
                <a:solidFill>
                  <a:schemeClr val="dk2"/>
                </a:solidFill>
              </a:rPr>
              <a:t>uż</a:t>
            </a:r>
            <a:r>
              <a:rPr lang="pl" b="0" i="0" u="none" baseline="0" dirty="0">
                <a:solidFill>
                  <a:schemeClr val="dk2"/>
                </a:solidFill>
              </a:rPr>
              <a:t>ywając tych materiałów masz prawo usunąć logo UM i zastąpić je własnym</a:t>
            </a:r>
            <a:r>
              <a:rPr lang="en-US" b="0" i="0" u="none" baseline="0" dirty="0">
                <a:solidFill>
                  <a:schemeClr val="dk2"/>
                </a:solidFill>
              </a:rPr>
              <a:t>,</a:t>
            </a:r>
            <a:r>
              <a:rPr lang="pl" b="0" i="0" u="none" baseline="0" dirty="0">
                <a:solidFill>
                  <a:schemeClr val="dk2"/>
                </a:solidFill>
              </a:rPr>
              <a:t>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Wykonanie warunkowe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578279" y="524656"/>
            <a:ext cx="13139803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Pomyśl o początku/końcu bloków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jeden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print('Mniej niż 100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5880100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117182" y="2433028"/>
            <a:ext cx="3762108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 niż jeden')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print('Mniej niż 100')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cxnSpLocks/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910845" y="5066072"/>
            <a:ext cx="927127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371696" y="2544284"/>
            <a:ext cx="881025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925533"/>
            <a:ext cx="5874687" cy="53181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zrobić jedną rzecz, jeśli wyrażenie logiczne jest prawdziwe, a coś innego, kiedy jest fałszywe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jak rozstaje dróg: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pojechać jedną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drugą, ale nie obiema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 'else'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" name="Shape 402">
            <a:extLst>
              <a:ext uri="{FF2B5EF4-FFF2-40B4-BE49-F238E27FC236}">
                <a16:creationId xmlns:a16="http://schemas.microsoft.com/office/drawing/2014/main" id="{09DA41EE-5B28-4888-A45C-DAD6916AE112}"/>
              </a:ext>
            </a:extLst>
          </p:cNvPr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24" name="Shape 406">
            <a:extLst>
              <a:ext uri="{FF2B5EF4-FFF2-40B4-BE49-F238E27FC236}">
                <a16:creationId xmlns:a16="http://schemas.microsoft.com/office/drawing/2014/main" id="{71C09967-33CA-4D0E-9DB5-0145018335E4}"/>
              </a:ext>
            </a:extLst>
          </p:cNvPr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412">
            <a:extLst>
              <a:ext uri="{FF2B5EF4-FFF2-40B4-BE49-F238E27FC236}">
                <a16:creationId xmlns:a16="http://schemas.microsoft.com/office/drawing/2014/main" id="{1F7EE9F1-89E1-4BF7-834F-BC2FB8B588C8}"/>
              </a:ext>
            </a:extLst>
          </p:cNvPr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Zobacz bloki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" name="Shape 412">
            <a:extLst>
              <a:ext uri="{FF2B5EF4-FFF2-40B4-BE49-F238E27FC236}">
                <a16:creationId xmlns:a16="http://schemas.microsoft.com/office/drawing/2014/main" id="{2E556502-1841-41B1-A4C1-D7B32A531992}"/>
              </a:ext>
            </a:extLst>
          </p:cNvPr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" name="Shape 402">
            <a:extLst>
              <a:ext uri="{FF2B5EF4-FFF2-40B4-BE49-F238E27FC236}">
                <a16:creationId xmlns:a16="http://schemas.microsoft.com/office/drawing/2014/main" id="{2E945D1F-C4C4-49A0-80F2-7A91435DAC0A}"/>
              </a:ext>
            </a:extLst>
          </p:cNvPr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3" name="Shape 406">
            <a:extLst>
              <a:ext uri="{FF2B5EF4-FFF2-40B4-BE49-F238E27FC236}">
                <a16:creationId xmlns:a16="http://schemas.microsoft.com/office/drawing/2014/main" id="{987B1873-34F9-47F9-ACBF-0889DF70ADDC}"/>
              </a:ext>
            </a:extLst>
          </p:cNvPr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instrukcji warunkowych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8974" y="3503271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119823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356611" y="5073027"/>
            <a:ext cx="60017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print('mało'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6877" y="3499978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69734"/>
            <a:ext cx="826689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Średnio')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0598" y="3493403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67700" y="5063159"/>
            <a:ext cx="680710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59503" y="3483657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1198238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53413"/>
            <a:ext cx="80931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Brak 'else'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print('Średnio')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print('Średnio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20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40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100: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print('Niesamowicie 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Zagadki z wieloma opcjami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print('Mniej niż 2')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20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20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10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Coś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innego')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print('Poniżej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&gt;= 2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print('Dwa lub więcej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print('Coś innego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 instrukcja print nie zostanie wykonana bez względu na wartość x?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try / except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Niebezpieczne fragenty kodu obuduj strukturą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(spróbuj)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zadziała, to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(wyjątek)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pomijany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zawiedzie, to program przeskoczy do sekcji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8243248" y="1046297"/>
            <a:ext cx="773828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</a:t>
            </a:r>
            <a:br>
              <a:rPr lang="en-US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File "notry.py", line 2, in &lt;module&gt;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istr = int(astr)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cxnSpLocks/>
            <a:endCxn id="598" idx="1"/>
          </p:cNvCxnSpPr>
          <p:nvPr/>
        </p:nvCxnSpPr>
        <p:spPr>
          <a:xfrm>
            <a:off x="10837890" y="4421875"/>
            <a:ext cx="1855586" cy="972706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  <p:sp>
        <p:nvSpPr>
          <p:cNvPr id="7" name="Shape 595">
            <a:extLst>
              <a:ext uri="{FF2B5EF4-FFF2-40B4-BE49-F238E27FC236}">
                <a16:creationId xmlns:a16="http://schemas.microsoft.com/office/drawing/2014/main" id="{B7A58A10-DDFB-4FBF-B31E-2D4D7C905000}"/>
              </a:ext>
            </a:extLst>
          </p:cNvPr>
          <p:cNvSpPr txBox="1"/>
          <p:nvPr/>
        </p:nvSpPr>
        <p:spPr>
          <a:xfrm>
            <a:off x="2610642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04"/>
          <p:cNvCxnSpPr>
            <a:cxnSpLocks/>
          </p:cNvCxnSpPr>
          <p:nvPr/>
        </p:nvCxnSpPr>
        <p:spPr>
          <a:xfrm rot="10800000">
            <a:off x="1127778" y="5626663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440179" y="3180046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program się zatrzyma</a:t>
            </a:r>
          </a:p>
        </p:txBody>
      </p:sp>
      <p:sp>
        <p:nvSpPr>
          <p:cNvPr id="10" name="Shape 595">
            <a:extLst>
              <a:ext uri="{FF2B5EF4-FFF2-40B4-BE49-F238E27FC236}">
                <a16:creationId xmlns:a16="http://schemas.microsoft.com/office/drawing/2014/main" id="{F9C7374B-3C2D-44A2-B0E4-84956D711CBB}"/>
              </a:ext>
            </a:extLst>
          </p:cNvPr>
          <p:cNvSpPr txBox="1"/>
          <p:nvPr/>
        </p:nvSpPr>
        <p:spPr>
          <a:xfrm>
            <a:off x="2610642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8" name="Shape 609"/>
          <p:cNvSpPr txBox="1"/>
          <p:nvPr/>
        </p:nvSpPr>
        <p:spPr>
          <a:xfrm>
            <a:off x="2610642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13" name="Shape 596">
            <a:extLst>
              <a:ext uri="{FF2B5EF4-FFF2-40B4-BE49-F238E27FC236}">
                <a16:creationId xmlns:a16="http://schemas.microsoft.com/office/drawing/2014/main" id="{A2706CF7-3172-4284-A622-58ADBF257506}"/>
              </a:ext>
            </a:extLst>
          </p:cNvPr>
          <p:cNvSpPr txBox="1"/>
          <p:nvPr/>
        </p:nvSpPr>
        <p:spPr>
          <a:xfrm>
            <a:off x="8243248" y="1046297"/>
            <a:ext cx="773828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</a:t>
            </a:r>
            <a:br>
              <a:rPr lang="en-US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File "notry.py", line 2, in &lt;module&gt;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istr = int(astr)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14" name="Shape 597">
            <a:extLst>
              <a:ext uri="{FF2B5EF4-FFF2-40B4-BE49-F238E27FC236}">
                <a16:creationId xmlns:a16="http://schemas.microsoft.com/office/drawing/2014/main" id="{CE14B2CC-484F-455B-815F-16A50C406D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837890" y="4421875"/>
            <a:ext cx="1855586" cy="972706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598">
            <a:extLst>
              <a:ext uri="{FF2B5EF4-FFF2-40B4-BE49-F238E27FC236}">
                <a16:creationId xmlns:a16="http://schemas.microsoft.com/office/drawing/2014/main" id="{8FA5019A-11EC-473C-AC4C-64C86AA1BDE4}"/>
              </a:ext>
            </a:extLst>
          </p:cNvPr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440767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pierwsza konwersja nie zadziała, program przechodzi do klauzuli except i działa dalej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druga konwersja udaje się, program przeskakuje klauzulę except i działa dalej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print('Hej')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istr = int(astr)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print('tam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print('Gotowe',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 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print('tam')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print('Gotowe', istr)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463476" y="7340600"/>
            <a:ext cx="3335323" cy="1365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Siatka bezpieczeństwa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Niezła robota</a:t>
            </a: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To nie jest liczba</a:t>
            </a:r>
            <a:b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</a:b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 = input('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ival &gt; 0 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Niezła robota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 nie jest liczba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 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zadają pytania i dają odpowiedzi Tak lub Nie, których używamy do kontroli przepływu programu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operatorów porównania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zwracają wartości True/ False, czyli Prawda/ Fałsz albo Tak/ Nie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przyglądają się zmiennym, ale ich nie modyfikują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4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https://pl.wikipedia.org/wiki/George_Boole</a:t>
            </a:r>
            <a:endParaRPr lang="pl" sz="2400" b="0" i="0" u="sng" strike="noStrike" cap="none" baseline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Pamiętaj: 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służy do przypisania.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03704456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Znaczenie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Równe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Różne od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  <a:endParaRPr lang="pl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opcjami: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wieloma opcjami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36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obsługi błędów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50419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obliczający wynagrodzenie, tak aby dać pracownikowi 1,5 raza większą stawkę godzinową za czas przepracowany powyżej 40 godzin.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płacowy, używając try i except, tak aby elegancko obsługiwał nienumeryczne dane wejściowe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pl-PL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odaj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stawkę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pl-PL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dziewięć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ęć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czterdzieści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eści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print('Równe 5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print('Większe niż 4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print('Większe lub równe 5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3000" b="0" i="0" u="none" strike="noStrike" cap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print('Mniejsze niż 6</a:t>
            </a:r>
            <a:r>
              <a:rPr lang="pl" sz="3000" b="0" i="0" u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print('Mniejsze lub równe 5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 algn="l" rtl="0">
              <a:buClr>
                <a:srgbClr val="00FFFF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print('Różne od 6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niż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niż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od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jedną opcją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print('Przed 5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print('To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print('Nadal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print('Trzecia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print('Po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rint(':Przed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print('To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print('Trzecia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rint('Po 6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Trzecia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695427" y="42128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print('Nadal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695427" y="53177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print('Trzecia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695427" y="31079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print('To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cxnSpLocks/>
            <a:endCxn id="313" idx="2"/>
          </p:cNvCxnSpPr>
          <p:nvPr/>
        </p:nvCxnSpPr>
        <p:spPr>
          <a:xfrm flipV="1">
            <a:off x="14267981" y="3857360"/>
            <a:ext cx="10201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wcięcie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(po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Utrzymuj wcięcie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zakres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bloku (którego linii dotyczą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 wcięcie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poziomu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koniec bloku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linie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ignorowane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mają wpływu na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zajmujące całą linię nie mają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wpływu na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wcięcia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5700" y="5550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sng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Wyłącz</a:t>
            </a:r>
            <a:r>
              <a:rPr lang="pl" sz="7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tabulator!!!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699" y="2603501"/>
            <a:ext cx="1471664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 algn="l" rtl="0">
              <a:spcBef>
                <a:spcPts val="0"/>
              </a:spcBef>
              <a:buSzPct val="100000"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automatycznie wstawia spacje w plikach z rozszerzeniem ".py" (fajnie!)</a:t>
            </a:r>
          </a:p>
          <a:p>
            <a:pPr marL="749300" lvl="0" indent="-345694" algn="l" rtl="0">
              <a:spcBef>
                <a:spcPts val="0"/>
              </a:spcBef>
              <a:buSzPct val="100000"/>
            </a:pPr>
            <a:endParaRPr lang="pl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edytorów tekstu umie zamieniać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upewnij się, że ta funkcja jest włączona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ad++: 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Ustawienia -&gt; Ustawienia -&gt; Języki/ </a:t>
            </a: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Rozmiar tabulacji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[x]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Zastąp spacją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pl" sz="3000" b="1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bardzo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uwagę na głębokość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więcia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linii. Jeśli pomieszasz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możesz zobaczyć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wcięć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nawet jeśli wszystko wygląda ok.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Zaoszczędź sobie niepotrzebnych problemów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94377-CDD8-4D7A-A072-36026B8B1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433" y="3653174"/>
            <a:ext cx="10787190" cy="5093951"/>
          </a:xfrm>
          <a:prstGeom prst="rect">
            <a:avLst/>
          </a:prstGeom>
        </p:spPr>
      </p:pic>
      <p:sp>
        <p:nvSpPr>
          <p:cNvPr id="337" name="Shape 337"/>
          <p:cNvSpPr/>
          <p:nvPr/>
        </p:nvSpPr>
        <p:spPr>
          <a:xfrm>
            <a:off x="11222656" y="659553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print('Więcej niż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print('Wszystko skończone') 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723188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/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utrzymaj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if lub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oznaczyć koniec bloku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2140</Words>
  <Application>Microsoft Office PowerPoint</Application>
  <PresentationFormat>Custom</PresentationFormat>
  <Paragraphs>465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Wykonanie warunkowe</vt:lpstr>
      <vt:lpstr>Kroki warunkowe</vt:lpstr>
      <vt:lpstr>Operatory porównania</vt:lpstr>
      <vt:lpstr>Operatory porównania</vt:lpstr>
      <vt:lpstr>Decyzje z jedną opcją</vt:lpstr>
      <vt:lpstr>Wcięcia</vt:lpstr>
      <vt:lpstr>Uwaga: Wyłącz tabulator!!!</vt:lpstr>
      <vt:lpstr>PowerPoint Presentation</vt:lpstr>
      <vt:lpstr>PowerPoint Presentation</vt:lpstr>
      <vt:lpstr>PowerPoint Presentation</vt:lpstr>
      <vt:lpstr>PowerPoint Presentation</vt:lpstr>
      <vt:lpstr>Decyzje z dwiema opcjami</vt:lpstr>
      <vt:lpstr>Decyzje z dwiema opcjami 'else'</vt:lpstr>
      <vt:lpstr>Zobacz bloki</vt:lpstr>
      <vt:lpstr>Więcej instrukcji warunkowych</vt:lpstr>
      <vt:lpstr>Wiele opcji</vt:lpstr>
      <vt:lpstr>Wiele opcji</vt:lpstr>
      <vt:lpstr>Wiele opcji</vt:lpstr>
      <vt:lpstr>Wiele opcji</vt:lpstr>
      <vt:lpstr>Wiele opcji</vt:lpstr>
      <vt:lpstr>Zagadki z wieloma opcjami</vt:lpstr>
      <vt:lpstr>Struktura try / except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Przykład try / except</vt:lpstr>
      <vt:lpstr>Podsumowanie</vt:lpstr>
      <vt:lpstr>PowerPoint Presentation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Wykonanie warunkowe</dc:title>
  <cp:lastModifiedBy>Andrzej Wójtowicz</cp:lastModifiedBy>
  <cp:revision>99</cp:revision>
  <dcterms:modified xsi:type="dcterms:W3CDTF">2022-08-25T20:08:46Z</dcterms:modified>
</cp:coreProperties>
</file>