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5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77" d="100"/>
          <a:sy n="77" d="100"/>
        </p:scale>
        <p:origin x="1044" y="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en.marquard@uct.ac.z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code3/mbox-short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plików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781050" y="2695025"/>
            <a:ext cx="1430665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końcu każdej linii w pliku tekstowym znajduje się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pl" sz="2400" b="0" i="0" u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b="0" i="0" u="none" baseline="0">
                <a:solidFill>
                  <a:srgbClr val="FFD966"/>
                </a:solidFill>
              </a:rPr>
              <a:t>Czytanie plików w Pythonie</a:t>
            </a:r>
            <a:endParaRPr lang="pl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 jako sekwencja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otwartego do czytania można traktować jak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 której każda linia pliku jest jednym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napisem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instrukcji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żeby przejść przez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sekwencja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uporządkowanym zbiorem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Liczenie linii w pliku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trybie do odczytu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Użyj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wczytać każdą linię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Zlicz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linie i wypisz ich liczbę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-short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'liczba linii:',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</a:t>
            </a:r>
            <a:r>
              <a:rPr lang="en-US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open.py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liczba linii: 1</a:t>
            </a:r>
            <a:r>
              <a:rPr lang="en-US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910</a:t>
            </a: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</a:t>
            </a:r>
            <a:r>
              <a:rPr lang="pl" sz="7600" b="1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całego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pliku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wczytać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cały plik (razem ze znakami końca linii) do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jednego </a:t>
            </a:r>
            <a:r>
              <a:rPr lang="pl-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umieścić instrukcję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wewnątrz pętli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4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żeby wypisać tylko linie spełniające pewne kryteria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endParaRPr lang="pl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32893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Każda </a:t>
            </a:r>
            <a:r>
              <a:rPr lang="pl" sz="3400" b="0" i="0" u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linia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pliku kończy się </a:t>
            </a:r>
            <a:r>
              <a:rPr lang="pl" sz="3400" b="0" i="0" u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znakiem końca linii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-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dodaje </a:t>
            </a:r>
            <a:r>
              <a:rPr lang="pl" sz="34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każdej linii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 tu robią te wszystkie puste linie?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louis@media.berkeley.edu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zqian@umich.edu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rjlowe@iupui.edu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Przeszukiwanie pliku (poprawione)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usunąć białe znaki z prawej</a:t>
            </a:r>
            <a:r>
              <a:rPr lang="pl" sz="3400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strony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napisu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używając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 biblioteki </a:t>
            </a:r>
            <a:r>
              <a:rPr lang="pl-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napisów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 jest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białym znakiem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zostanie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usunięty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stephen.marquard@uct.ac.za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louis@media.berkeley.edu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zqian@umich.edu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rjlowe@iupui.edu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Pomijanie za pomocą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wygodnie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pominąć linię, używając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Oprogramowanie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Urządzenia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wyjścia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(CPU)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pl" sz="32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główna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pomocnicza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Pora poszukać jakichś danych do zabawy!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822289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dalej?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</a:t>
            </a:r>
            <a:r>
              <a:rPr lang="pl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rint</a:t>
            </a:r>
            <a:r>
              <a:rPr lang="en-US" sz="2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(…)</a:t>
            </a:r>
            <a:endParaRPr lang="pl" sz="2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13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pl" sz="2600" b="0" i="0" u="none" strike="noStrike" cap="none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 są pliki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09550" y="789708"/>
            <a:ext cx="15773400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wybierania </a:t>
            </a:r>
            <a:r>
              <a:rPr lang="pl" sz="7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użyć wyszukania </a:t>
            </a: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ciągu gdziekolwiek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jako kryterium wyboru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stephen.marquard@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pl" sz="2400" b="0" i="0" u="sng" strike="noStrike" cap="none" baseline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david.horwitz@</a:t>
            </a:r>
            <a:r>
              <a:rPr lang="pl" sz="24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134600" y="1196478"/>
            <a:ext cx="551189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Pytanie o nazwę pliku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27 linii z tematem wiadomości w pliku mbox-short.txt</a:t>
            </a:r>
            <a:endParaRPr lang="pl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581419" y="39815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69362" y="1661246"/>
            <a:ext cx="484558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Błędne nazwy pliku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('Podaj nazwę pliku: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'Nie można otworzyć pliku:',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24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 algn="l" rtl="0">
              <a:buClr>
                <a:srgbClr val="FFFF00"/>
              </a:buClr>
              <a:buSzPct val="25000"/>
            </a:pPr>
            <a:r>
              <a:rPr lang="pl" sz="2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'Mamy',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'linii z tematem w pliku', </a:t>
            </a:r>
            <a:r>
              <a:rPr lang="pl" sz="2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pl" sz="2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pl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Mamy 1797 linii z tematem wiadomości w pliku mbox.txt</a:t>
            </a:r>
            <a:endParaRPr lang="pl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pliku:  </a:t>
            </a:r>
            <a:r>
              <a:rPr lang="pl" sz="28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trele morele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otworzyć pliku: trele morele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374650" y="26416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Pamięć pomocnicza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uchwyt pliku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pliku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znak końca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pliku linia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linii z użyciem pętli </a:t>
            </a:r>
            <a:br>
              <a:rPr lang="pl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2" y="2603500"/>
            <a:ext cx="6351587" cy="400060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linii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 nazw plików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Radzenie sobie z błędnymi nazwami plików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https://py4e.pl/code3/mbox-short.txt</a:t>
            </a:r>
            <a:endParaRPr lang="pl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Otwieranie pliku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Zanim wczytamy zawartość pliku, musimy powiedzieć Pythonowi, z którym plikiem chcemy pracować i co chcemy z nim robić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tego służy funkcja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zwraca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 pliku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zmienną służącą do wykonywania operacji na pliku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podobne do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-&gt; Otwórz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Używanie </a:t>
            </a:r>
            <a:r>
              <a:rPr lang="pl" sz="7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 algn="l" rtl="0">
              <a:buClr>
                <a:srgbClr val="FF7F00"/>
              </a:buClr>
              <a:buSzPct val="100000"/>
            </a:pPr>
            <a:r>
              <a:rPr lang="pl" sz="3600" b="0" i="0" u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uchwyt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otwórz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tryb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uchwyt do obsługi pliku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nazwa pliku jest </a:t>
            </a:r>
            <a:r>
              <a:rPr lang="pl-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napisem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trybu jest opcjonalny i należy ustawić 'r’, jeśli chcemy czytać (read) plik, i ‚w’ </a:t>
            </a:r>
            <a:r>
              <a:rPr lang="pl" sz="3600" b="0" i="0" u="none" baseline="0" dirty="0">
                <a:solidFill>
                  <a:srgbClr val="FFFF00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chcemy do niego zapisywać (write)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Czym jest uchwyt?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'mbox.txt'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8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&lt;_io.TextIOWrapper name='mbox.txt' mode='r' encoding='UTF-8'&gt;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A710F-E1D7-482F-B5F4-DEFA1823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57" y="4929227"/>
            <a:ext cx="6604543" cy="35027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 można odnaleźć pliku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"&lt;stdin&gt;", line 1, in &lt;module&gt;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FileNotFoundError: [Errno 2]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7600" b="0" i="0" u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Aby zaznaczyć, gdzie kończy się linia,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używamy specjalnego “</a:t>
            </a:r>
            <a:r>
              <a:rPr lang="pl" sz="36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znaku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</a:t>
            </a:r>
            <a:r>
              <a:rPr lang="pl-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napisach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reprezentowany przez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 końca linii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w rzeczywistości jeden znak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dwa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'Witaj świecie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Świecie!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Przetwarzanie pliku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Plik tekstowy może być uważany za sekwencję linii.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source@collab.sakaiproject.org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stephen.marquard@uct.ac.za</a:t>
            </a:r>
            <a:endParaRPr lang="pl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[sakai] svn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pl" sz="24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1762</Words>
  <Application>Microsoft Office PowerPoint</Application>
  <PresentationFormat>Custom</PresentationFormat>
  <Paragraphs>237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Cabin</vt:lpstr>
      <vt:lpstr>Courier</vt:lpstr>
      <vt:lpstr>Gill Sans</vt:lpstr>
      <vt:lpstr>Title &amp; Subtitle</vt:lpstr>
      <vt:lpstr>Czytanie plików</vt:lpstr>
      <vt:lpstr>PowerPoint Presentation</vt:lpstr>
      <vt:lpstr>Przetwarzanie pliku</vt:lpstr>
      <vt:lpstr>Otwieranie pliku</vt:lpstr>
      <vt:lpstr>Używanie open()</vt:lpstr>
      <vt:lpstr>Czym jest uchwyt?</vt:lpstr>
      <vt:lpstr>Nie można odnaleźć pliku</vt:lpstr>
      <vt:lpstr>Znak końca linii </vt:lpstr>
      <vt:lpstr>Przetwarzanie pliku</vt:lpstr>
      <vt:lpstr>Przetwarzanie pliku</vt:lpstr>
      <vt:lpstr>Czytanie plików w Pythonie</vt:lpstr>
      <vt:lpstr>Uchwyt pliku jako sekwencja</vt:lpstr>
      <vt:lpstr>Liczenie linii w pliku</vt:lpstr>
      <vt:lpstr>Wczytywanie całego pliku</vt:lpstr>
      <vt:lpstr>Przeszukiwanie pliku</vt:lpstr>
      <vt:lpstr>Ups!</vt:lpstr>
      <vt:lpstr>Ups!</vt:lpstr>
      <vt:lpstr>Przeszukiwanie pliku (poprawione)</vt:lpstr>
      <vt:lpstr>Pomijanie za pomocą continue</vt:lpstr>
      <vt:lpstr>Korzystanie z in do wybierania linii</vt:lpstr>
      <vt:lpstr>Pytanie o nazwę pliku</vt:lpstr>
      <vt:lpstr>Błędne nazwy pliku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Czytanie plików</dc:title>
  <cp:lastModifiedBy>Andrzej Wójtowicz</cp:lastModifiedBy>
  <cp:revision>52</cp:revision>
  <dcterms:modified xsi:type="dcterms:W3CDTF">2022-08-25T20:33:14Z</dcterms:modified>
</cp:coreProperties>
</file>