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77" d="100"/>
          <a:sy n="77" d="100"/>
        </p:scale>
        <p:origin x="990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-PL" sz="1100" b="0" i="0" u="none" strike="noStrike" cap="none" baseline="0" dirty="0">
                <a:solidFill>
                  <a:schemeClr val="dk2"/>
                </a:solidFill>
              </a:rPr>
              <a:t>Notka od Chucka: używając tych materiałów masz prawo usunąć logo UM i zastąpić je własnym,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xkcd.com/208/" TargetMode="External"/><Relationship Id="rId4" Type="http://schemas.openxmlformats.org/officeDocument/2006/relationships/hyperlink" Target="https://xkcd.com/2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lectures3/Pythonlearn-11-Regex-Handout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Rozdział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Dostosowujemy dopasowanie, dodając do </a:t>
            </a:r>
            <a:r>
              <a:rPr lang="pl-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napisów</a:t>
            </a: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specjalne znaki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Wieloznaczniki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kropki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dopasowuje dowolny znak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dodasz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gwiazdkę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dopasujesz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dowolną liczbę wystąpień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95044" y="7785100"/>
            <a:ext cx="580145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0252954" y="7785100"/>
            <a:ext cx="5843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>
            <a:cxnSpLocks/>
          </p:cNvCxnSpPr>
          <p:nvPr/>
        </p:nvCxnSpPr>
        <p:spPr>
          <a:xfrm flipH="1" flipV="1">
            <a:off x="12067923" y="6068837"/>
            <a:ext cx="530551" cy="3610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niebiały znak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razy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3151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/Fa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zależności od tego, czy wyrażenie regularne znajdzie dopasowanie w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chcemy też wyodrębnić dopasowania, używamy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33919" y="7286625"/>
            <a:ext cx="48238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Jedna lub więcej cyfr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3012056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listę zero lub więcej podciągów, które pasują do wyrażenia regularnego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Uwaga: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zachłanne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467315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powtórzeń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działają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 zewnątrz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obu kierunkach (zachłannie), żeby dopasować najdłuższy możliwy ciąg znaków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405172" y="7051670"/>
            <a:ext cx="505012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Dlaczego nie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Niezachłanne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 wszystkie kody powtórzeń w wyrażeniach regularnych są zachłanne! Jeśli dodasz znak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+ i * trochę się ograniczą...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znaków, ale niezachłannie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ciągów znaków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973146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dostosować 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 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określić, która część dopasowania ma być wyodrębniona za pomocą nawiasów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['stephen.marquard@uct.ac.za’]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57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 najmniej jeden niebiały znak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znaków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87587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Nawiasy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 są częścią dopasowania, ale mówią, gdzie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zacząć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skończyć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wyodrębniany ciąg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pl" sz="48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informatyce wyrażenie regularne, nazywane też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zwięzła ale zaawansowana metoda wyszukiwania pasujących fragmentów tekstu, poszczególnych znaków, słów lub ich kombinacji. Wyrażenia regularne zapisuje się w formalnym języku, który może być przetwarzany przez interpret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wyrażeń regularnych.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 dirty="0"/>
              <a:t>Przykłady parsowania </a:t>
            </a:r>
            <a:r>
              <a:rPr lang="pl-PL" b="0" i="0" u="none" baseline="0" dirty="0"/>
              <a:t>napisów</a:t>
            </a:r>
            <a:r>
              <a:rPr lang="pl" b="0" i="0" u="none" baseline="0" dirty="0"/>
              <a:t>...</a:t>
            </a:r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Wyodrębnianie nazwy hosta przy użyciu find i wycinania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Wzorzec podwójnego dzielenia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Przeszukuj ciąg znaków, aż znajdziesz </a:t>
            </a:r>
            <a:r>
              <a:rPr lang="pl" sz="3600" b="0" i="0" u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niebiały znak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Wyodrębnij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niebiałe znaki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Zaczynając od początku linii,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szukaj ciągu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Pomiń parę znaków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szukaj @</a:t>
            </a:r>
            <a:r>
              <a:rPr lang="pl" sz="3600" b="0" i="0" u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>
            <a:cxnSpLocks/>
          </p:cNvCxnSpPr>
          <p:nvPr/>
        </p:nvCxnSpPr>
        <p:spPr>
          <a:xfrm>
            <a:off x="11352211" y="6651625"/>
            <a:ext cx="415719" cy="10112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pl" sz="57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Zacznij wyodrębnianie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niebiały znak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pl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wieloznacznikowe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wyrażenia do wyszukiwania i parsowania ciągów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.*@([^ ]+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Zakończ wyodrębnianie</a:t>
            </a:r>
          </a:p>
        </p:txBody>
      </p:sp>
      <p:cxnSp>
        <p:nvCxnSpPr>
          <p:cNvPr id="497" name="Shape 497"/>
          <p:cNvCxnSpPr>
            <a:cxnSpLocks/>
          </p:cNvCxnSpPr>
          <p:nvPr/>
        </p:nvCxnSpPr>
        <p:spPr>
          <a:xfrm flipH="1">
            <a:off x="13941425" y="6731000"/>
            <a:ext cx="144462" cy="9927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Prawdopodobieństwo spamu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len(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 = float(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max(numlist))</a:t>
            </a:r>
            <a:endParaRPr lang="pl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$ 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</a:t>
            </a: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9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4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ucieczki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14009" y="2603500"/>
            <a:ext cx="1487369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chcesz, żeby znak o specjalnym znaczeniu w wyrażeniach regularnych był traktowany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(zazwyczaj) poprzedzasz 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'Uzyskaliśmy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za ciasteczka.'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pl" sz="49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pl" sz="49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Cyfra lub kropka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Prawdziwy znak dolara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1188838" y="4276588"/>
            <a:ext cx="4519574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Przynajmniej </a:t>
            </a:r>
            <a:r>
              <a:rPr lang="pl" sz="38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więcej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Podsumowanie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to enigmatyczny, ale potężny język do dopasowywania ciągów znaków i wyodrębniania ich elementów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mają znaki o specjalnym znaczeniu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"Znajdź" lub "Zamień"</a:t>
            </a:r>
            <a:endParaRPr lang="pl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8C2FC-E14E-41BC-AE5D-BFADBF75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83207"/>
            <a:ext cx="10764147" cy="7066866"/>
          </a:xfrm>
          <a:prstGeom prst="rect">
            <a:avLst/>
          </a:prstGeom>
        </p:spPr>
      </p:pic>
      <p:sp>
        <p:nvSpPr>
          <p:cNvPr id="229" name="Shape 229"/>
          <p:cNvSpPr/>
          <p:nvPr/>
        </p:nvSpPr>
        <p:spPr>
          <a:xfrm rot="10800000" flipH="1">
            <a:off x="8128000" y="8383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Jak zrozumieć wyrażenia regularne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Bardzo potężne i enigmatyczne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Przyjemne, kiedy je zrozumiesz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są zupełnie odrębnym językiem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znaków - znaczników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programowanie za pomocą znaków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starym stylu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zwięzły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800" b="0" i="0" u="sng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https://xkcd.com/208/</a:t>
            </a:r>
            <a:endParaRPr lang="pl" sz="3800" b="0" i="0" u="sng" strike="noStrike" cap="none" baseline="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Krótki przewodnik po wyrażeniach regularnych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837556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początek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koniec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dowolny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biały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dowolny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niebiały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[aeiou]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Dopasowuje pojedynczy znak z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Dopasowuje pojedynczy znak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spoza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Określa zestaw znaków za pomocą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zakresu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początek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koniec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8503" y="8329612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-PL" sz="2400" b="0" i="0" u="none" baseline="0" dirty="0">
                <a:solidFill>
                  <a:srgbClr val="FFFF00"/>
                </a:solidFill>
                <a:hlinkClick r:id="rId3"/>
              </a:rPr>
              <a:t>https://py4e.pl/lectures3/Pythonlearn-11-Regex-Handout.txt</a:t>
            </a:r>
            <a:endParaRPr lang="pl" sz="2400" b="0" i="0" u="none" baseline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Moduł wyrażeń regularnych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Zanim zaczniesz używać wyrażeń regularnych w swoim programie, musisz zaimportować bibliotekę za pomocą 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 re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pl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sprawdzić, czy ciąg znaków pasuje do wyrażenia regularnego, podobnie jak metoda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napisów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wyodrębnić fragmenty ciągu pasujące do twojego wyrażenia regularnego, podobnie jak kombinacja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wycinków: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2225</Words>
  <Application>Microsoft Office PowerPoint</Application>
  <PresentationFormat>Custom</PresentationFormat>
  <Paragraphs>304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Wyrażenia regularne</vt:lpstr>
      <vt:lpstr>Wyrażenia regularne</vt:lpstr>
      <vt:lpstr>Wyrażenia regularne</vt:lpstr>
      <vt:lpstr>PowerPoint Presentation</vt:lpstr>
      <vt:lpstr>Jak zrozumieć wyrażenia regularne</vt:lpstr>
      <vt:lpstr>PowerPoint Presentation</vt:lpstr>
      <vt:lpstr>Krótki przewodnik po wyrażeniach regularnych</vt:lpstr>
      <vt:lpstr>Moduł wyrażeń regularnych</vt:lpstr>
      <vt:lpstr>Używanie re.search() jak find()</vt:lpstr>
      <vt:lpstr>Używanie re.search() jak startswith()</vt:lpstr>
      <vt:lpstr>Wieloznaczniki</vt:lpstr>
      <vt:lpstr>Dostosowanie dopasowania</vt:lpstr>
      <vt:lpstr>Dostosowanie dopasowania</vt:lpstr>
      <vt:lpstr>Dopasowywanie i wyodrębnianie danych</vt:lpstr>
      <vt:lpstr>Dopasowywanie i wyodrębnianie danych</vt:lpstr>
      <vt:lpstr>Uwaga: zachłanne dopasowanie</vt:lpstr>
      <vt:lpstr>Niezachłanne dopasowanie</vt:lpstr>
      <vt:lpstr>Dostosowywanie wyodrębniania ciągów znaków</vt:lpstr>
      <vt:lpstr>Dostosowywanie wyodrębniania ciągów znaków</vt:lpstr>
      <vt:lpstr>Przykłady parsowania napisów...</vt:lpstr>
      <vt:lpstr>PowerPoint Presentation</vt:lpstr>
      <vt:lpstr>Wzorzec podwójnego dzielenia</vt:lpstr>
      <vt:lpstr>Wersja regex</vt:lpstr>
      <vt:lpstr>Wersja regex</vt:lpstr>
      <vt:lpstr>Wersja regex</vt:lpstr>
      <vt:lpstr>Fajniejsza wersja regex</vt:lpstr>
      <vt:lpstr>Fajniejsza wersja regex</vt:lpstr>
      <vt:lpstr>Fajniejsza wersja regex</vt:lpstr>
      <vt:lpstr>Fajniejsza wersja regex</vt:lpstr>
      <vt:lpstr>Fajniejsza wersja regex</vt:lpstr>
      <vt:lpstr>Prawdopodobieństwo spamu</vt:lpstr>
      <vt:lpstr>Znak ucieczki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cp:lastModifiedBy>Andrzej Wójtowicz</cp:lastModifiedBy>
  <cp:revision>67</cp:revision>
  <dcterms:modified xsi:type="dcterms:W3CDTF">2022-08-25T20:48:47Z</dcterms:modified>
</cp:coreProperties>
</file>