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85" r:id="rId33"/>
    <p:sldId id="315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47" d="100"/>
          <a:sy n="47" d="100"/>
        </p:scale>
        <p:origin x="904" y="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2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dla wszystkich</a:t>
            </a:r>
            <a:endParaRPr lang="pl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Skończona pętla korzystająca z instrukcji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bardziej elegancka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Zmienną sterującą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zajmie się za nas pętla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Pętle i liczenie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Oto prosta pętla, która przechodzi przez każdą literę w ciągu i liczy, ile razy pętla napotkała znak 'a'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0" i="0" u="none" strike="noStrike" cap="none" baseline="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banan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Bliższe spojrzenie na </a:t>
            </a:r>
            <a:r>
              <a:rPr lang="pl" sz="7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sekwencję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(uporządkowany zbiór)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 przez wszystkie elementy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 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Zmienna sterująca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887200" y="3248202"/>
            <a:ext cx="4139804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pięcio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znakowy ciąg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Zrobione?</a:t>
            </a:r>
            <a:endParaRPr lang="pl" sz="3400" b="0" i="0" u="none" strike="noStrike" cap="none" baseline="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pl" sz="3500" b="0" i="0" u="none" strike="noStrike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pl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500" b="0" i="0" u="none" strike="noStrike" cap="none" baseline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Kolejny </a:t>
            </a:r>
            <a:r>
              <a:rPr lang="pl" sz="35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znak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  <a:endParaRPr lang="pl" sz="36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Zmienna sterująca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przechodzi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przez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blok (ciało)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kodu jest wykonywany jeden raz dla każdego elementu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sekwencji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Nie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Więcej operacji na ciągach</a:t>
            </a:r>
            <a:endParaRPr lang="pl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46088" y="2749737"/>
            <a:ext cx="717391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też spojrzeć na kilka kolejnych znaków w ciągu, używając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operatora dwukropka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Druga wartość jest o jeden większa niż koniec wycinka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do, ale nie razem z</a:t>
            </a: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druga wartość jest większa niż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ciągu, to zatrzymujemy się na nim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 algn="l" rtl="0">
              <a:spcBef>
                <a:spcPts val="0"/>
              </a:spcBef>
              <a:buSzPct val="171000"/>
              <a:buNone/>
            </a:pP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opuścimy pierwszą (lub drugą) wartość określającą wycinek, to Python zacznie od początku (albo końca) ciągu.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1" name="Shape 370">
            <a:extLst>
              <a:ext uri="{FF2B5EF4-FFF2-40B4-BE49-F238E27FC236}">
                <a16:creationId xmlns:a16="http://schemas.microsoft.com/office/drawing/2014/main" id="{3E85AEEB-E58F-4A1A-A9BA-AD8F2C7B107B}"/>
              </a:ext>
            </a:extLst>
          </p:cNvPr>
          <p:cNvSpPr txBox="1">
            <a:spLocks/>
          </p:cNvSpPr>
          <p:nvPr/>
        </p:nvSpPr>
        <p:spPr>
          <a:xfrm>
            <a:off x="265108" y="833718"/>
            <a:ext cx="594995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</a:t>
            </a:r>
            <a:endParaRPr lang="pl" sz="60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znaków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Zastosowanie operatora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ciągów oznacza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 czyli łączenie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600" b="1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" y="833718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Użycie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76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jako</a:t>
            </a:r>
            <a:r>
              <a:rPr lang="pl" sz="7600" b="0" i="0" u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operatora</a:t>
            </a: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logicznego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Słowo kluczowe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 też służyć do sprawdzenia, czy jeden ciąg jest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innym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wyrażeniem logicznym,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które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zwraca wartość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może być używane w instrukcji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'Jest!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Jest!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12850" y="66226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68740" y="2832100"/>
            <a:ext cx="777517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znaków to sekwencja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Literał ciągu zapisuje się w </a:t>
            </a:r>
            <a:r>
              <a:rPr lang="en-US" sz="3000" b="0" i="0" u="none" strike="noStrike" cap="none" baseline="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apostrofach</a:t>
            </a:r>
            <a:r>
              <a:rPr lang="en-US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lub cudzysłowach 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Witaj</a:t>
            </a:r>
            <a:r>
              <a:rPr lang="pl" sz="3000" b="0" i="0" u="none" baseline="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przypadku ciągów + oznacza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konkatenację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 zawierający cyfry nadal jest ciągiem znaków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Można skonwertować go do liczby, korzystając z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"Hej</a:t>
            </a:r>
            <a:r>
              <a:rPr lang="pl" sz="2800" b="0" i="0" u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'tam'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Hejtam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28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28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</a:t>
            </a:r>
            <a:r>
              <a:rPr lang="pl" sz="34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przed bananem.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'Twoje słowo,'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jest po bananie.</a:t>
            </a:r>
            <a:r>
              <a:rPr lang="pl" sz="34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4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'Okej, to banan.')</a:t>
            </a:r>
            <a:endParaRPr lang="pl" sz="3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827246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ma wiele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zapisanych w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bibliotece ciągów znaków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Są to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wbudowane w 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każdy ciąg znaków </a:t>
            </a:r>
            <a:r>
              <a:rPr lang="pl" sz="3600" b="0" i="0" u="none" baseline="0" dirty="0">
                <a:solidFill>
                  <a:srgbClr val="FFFFFF"/>
                </a:solidFill>
                <a:sym typeface="Cabin"/>
              </a:rPr>
              <a:t>–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wywołujemy je, dodając funkcję do zmiennej 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nie modyfikują oryginalnego ciągu, zwracają nowy, zmodyfikowany ciąg znaków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  <a:endParaRPr lang="pl" sz="3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4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4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'Hej Tam'</a:t>
            </a:r>
            <a:r>
              <a:rPr lang="pl" sz="34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  <a:endParaRPr lang="pl"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hej tam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4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świecie</a:t>
            </a:r>
            <a:r>
              <a:rPr lang="pl" sz="30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pl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1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pl" sz="2800" b="0" i="0" u="sng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  <a:endParaRPr lang="pl" sz="28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17600" y="6432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7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Funkcji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używamy do szukania jednego podciągu ciągu w innym</a:t>
            </a:r>
            <a:endParaRPr lang="pl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pl" sz="3400" b="0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odnajduje pierwsze </a:t>
            </a:r>
            <a:r>
              <a:rPr lang="pl" sz="34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wystąpienie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podciągu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Jeśli podciąg nie został znaleziony, </a:t>
            </a:r>
            <a:r>
              <a:rPr lang="pl" sz="3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pl" sz="3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zwraca </a:t>
            </a:r>
            <a:r>
              <a:rPr lang="pl" sz="3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Pamiętaj, że pozycje w ciągach zaczynają się od zera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Wszystko </a:t>
            </a:r>
            <a:r>
              <a:rPr lang="pl" sz="60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Możesz stworzyć kopię ciągu pisaną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małymi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albo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dużymi literami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gdy przeszukujemy ciąg, używając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najpierw konwertujemy go na małe litery, żeby wyszukiwać bez względu na wielkość znaków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'Witaj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6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pl" sz="36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witaj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jest podobna do operacji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znajdź i zamień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 edytorze tekstu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wszystkie wystąpienia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wyszukiwanego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 </a:t>
            </a:r>
            <a:r>
              <a:rPr lang="pl" sz="36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nowy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'Halo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'Bob'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Halo 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 = greet.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'o'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'X'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Hal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Czasami chcemy usunąć białe znaki z początku/końca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usuwają białe znaki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lewej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prawej strony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 białe znaki z początku i końca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pl" sz="30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 miłego dnia</a:t>
            </a:r>
            <a:r>
              <a:rPr lang="pl" sz="3600" b="0" i="0" u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'Życzę'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'ż'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Prefiksy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67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Wczytywanie i konwersja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Najlepiej wczytywać dane jako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znaków</a:t>
            </a:r>
            <a:r>
              <a:rPr lang="pl" sz="30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następnie parsować i konwertować według potrzeb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Daje nam to więcej kontroli w przypadku błędów lub złego typu danych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Liczby otrzymujemy,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konwertując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ciągi znaków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pl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'Wpisz:</a:t>
            </a:r>
            <a:r>
              <a:rPr lang="en-US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Wpisz: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stephen.marquard@uct.ac.za Sat Jan  5 09:14:16 2008</a:t>
            </a:r>
            <a:r>
              <a:rPr lang="pl" sz="2800" b="0" i="0" u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28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pl" sz="28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algn="l" rtl="0">
              <a:buClr>
                <a:schemeClr val="lt1"/>
              </a:buClr>
              <a:buSzPct val="25000"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28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pl" sz="28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pl" sz="28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pl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stephen.marquard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Parsowanie i wyodrębnianie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pPr rtl="0"/>
            <a:r>
              <a:rPr lang="pl" sz="7200" b="0" i="0" u="none" baseline="0">
                <a:solidFill>
                  <a:srgbClr val="FFD966"/>
                </a:solidFill>
              </a:rPr>
              <a:t>Dwa rodzaje ciągów znaków</a:t>
            </a:r>
            <a:endParaRPr lang="pl" sz="7200" dirty="0">
              <a:solidFill>
                <a:srgbClr val="FFD9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pl" sz="3200" b="0" i="0" u="none" baseline="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 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'str'&gt;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u'이광춘'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pPr algn="l" rtl="0"/>
            <a:r>
              <a:rPr lang="pl" sz="3200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'unicode'&gt;</a:t>
            </a:r>
          </a:p>
          <a:p>
            <a:pPr algn="l" rtl="0"/>
            <a:r>
              <a:rPr lang="pl" sz="3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endParaRPr lang="pl" sz="32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7137" y="7366599"/>
            <a:ext cx="1156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" sz="3600" b="0" i="0" u="none" baseline="0" dirty="0">
                <a:solidFill>
                  <a:srgbClr val="00FA00"/>
                </a:solidFill>
              </a:rPr>
              <a:t>W Pythonie 3 wszystkie ciągi stosują Unicode</a:t>
            </a:r>
            <a:endParaRPr lang="pl" sz="36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 danych: ciąg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Czytanie/Konwersja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Indeksowanie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Wycinki ciągów 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przez ciąg </a:t>
            </a:r>
            <a:b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pętlą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200" b="0" i="0" u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sz="32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Konkatenacja ciągów opertorem </a:t>
            </a:r>
            <a:r>
              <a:rPr lang="pl" sz="3200" b="0" i="0" u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Operacje na ciągach znaków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Biblioteka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Porównywanie ciągów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Wyszukiwanie w ciągu znaków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Zamienianie tekstu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pl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Usuwanie białych znaków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Przyjrzyjmy się ciągom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Możemy wybrać dowolny pojedynczy znak z ciągu za pomocą indeksu określonego w</a:t>
            </a:r>
            <a:r>
              <a:rPr lang="pl" sz="36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nawiasach kwadratowych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musi być liczbą całkowitą od zera wzwyż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indeksu może być określona wyrażeniem matematycznym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jeden znak za daleko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zwróci błąd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jeśli spróbujesz indeksu wskazującego poza koniec ciągu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Uważaj, tworząc wartości indeksów i wycinków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pl" sz="3000" b="0" i="0" u="none" strike="noStrike" cap="none" baseline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pl" sz="3000" b="0" i="0" u="none" strike="noStrike" cap="none" baseline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 (most recent call last):  File "&lt;stdin&gt;",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Ciągi mają długość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Wbudowana funkcja </a:t>
            </a:r>
            <a:r>
              <a:rPr lang="pl" sz="40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podaje nam długość ciągu znaków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endParaRPr lang="pl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5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en()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7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b="0" i="0" u="none" strike="noStrike" cap="none" baseline="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pl" sz="7600" b="0" i="0" u="none" strike="noStrike" cap="none" baseline="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>
              <a:buClr>
                <a:srgbClr val="FFFF00"/>
              </a:buClr>
              <a:buSzPct val="25000"/>
            </a:pPr>
            <a:r>
              <a:rPr lang="pl" sz="2400" b="1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len(inp):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pl" sz="2400" b="0" i="0" u="none" baseline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  <a:p>
            <a:pPr lvl="0" algn="l" rtl="0">
              <a:buClr>
                <a:schemeClr val="lt1"/>
              </a:buClr>
              <a:buSzPct val="25000"/>
            </a:pPr>
            <a:r>
              <a:rPr lang="pl" sz="2400" b="0" i="0" u="none" baseline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ble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Funkcja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zapisany kod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 którego korzystamy. Funkcja przyjmuje wartości 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wejściowe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 zwraca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wyniki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600" b="0" i="0" u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pl" sz="36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pl" sz="3600" b="0" i="0" u="none" strike="noStrike" cap="none" baseline="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2" name="Shape 277">
            <a:extLst>
              <a:ext uri="{FF2B5EF4-FFF2-40B4-BE49-F238E27FC236}">
                <a16:creationId xmlns:a16="http://schemas.microsoft.com/office/drawing/2014/main" id="{CBAE14B6-92C8-4569-BA9C-A6CE0FFFF0D0}"/>
              </a:ext>
            </a:extLst>
          </p:cNvPr>
          <p:cNvSpPr txBox="1"/>
          <p:nvPr/>
        </p:nvSpPr>
        <p:spPr>
          <a:xfrm>
            <a:off x="2209798" y="6069012"/>
            <a:ext cx="2819400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(ciąg znaków)</a:t>
            </a:r>
          </a:p>
        </p:txBody>
      </p:sp>
      <p:sp>
        <p:nvSpPr>
          <p:cNvPr id="13" name="Shape 278">
            <a:extLst>
              <a:ext uri="{FF2B5EF4-FFF2-40B4-BE49-F238E27FC236}">
                <a16:creationId xmlns:a16="http://schemas.microsoft.com/office/drawing/2014/main" id="{3D30BB91-11CB-46C7-A189-D2BEE3AE4BEA}"/>
              </a:ext>
            </a:extLst>
          </p:cNvPr>
          <p:cNvSpPr txBox="1"/>
          <p:nvPr/>
        </p:nvSpPr>
        <p:spPr>
          <a:xfrm>
            <a:off x="11442699" y="6000750"/>
            <a:ext cx="364500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pl" sz="3600" b="0" i="0" u="none" strike="noStrike" cap="none" baseline="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wartość liczbowa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Przechodzenie pętlą przez ciąg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Korzystając z instrukcji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zmiennej sterującej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i funkcji 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pl" sz="3600" b="0" i="0" u="none" strike="noStrike" cap="none" baseline="0" dirty="0"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możemy stworzyć pętlę, która przyjrzy się każdej literze z osobna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pl" sz="3000" b="0" i="0" u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pl" sz="3000" b="0" i="0" u="none" strike="noStrike" cap="none" baseline="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pl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pl" sz="3000" b="0" i="0" u="none" strike="noStrike" cap="none" baseline="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2227</Words>
  <Application>Microsoft Office PowerPoint</Application>
  <PresentationFormat>Custom</PresentationFormat>
  <Paragraphs>437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Cabin</vt:lpstr>
      <vt:lpstr>Courier</vt:lpstr>
      <vt:lpstr>Gill Sans</vt:lpstr>
      <vt:lpstr>Title &amp; Subtitle</vt:lpstr>
      <vt:lpstr>Ciągi znaków</vt:lpstr>
      <vt:lpstr>Typ danych: ciąg znaków</vt:lpstr>
      <vt:lpstr>Wczytywanie i konwersja</vt:lpstr>
      <vt:lpstr>Przyjrzyjmy się ciągom</vt:lpstr>
      <vt:lpstr>O jeden znak za daleko</vt:lpstr>
      <vt:lpstr>Ciągi mają długość</vt:lpstr>
      <vt:lpstr>Funkcja len()</vt:lpstr>
      <vt:lpstr>Funkcja len()</vt:lpstr>
      <vt:lpstr>Przechodzenie pętlą przez ciąg</vt:lpstr>
      <vt:lpstr>Przechodzenie pętlą przez ciąg</vt:lpstr>
      <vt:lpstr>Przechodzenie pętlą przez ciąg</vt:lpstr>
      <vt:lpstr>Pętle i liczenie</vt:lpstr>
      <vt:lpstr>Bliższe spojrzenie na in</vt:lpstr>
      <vt:lpstr>PowerPoint Presentation</vt:lpstr>
      <vt:lpstr>Więcej operacji na ciągach</vt:lpstr>
      <vt:lpstr>Wycinki ciągów</vt:lpstr>
      <vt:lpstr>PowerPoint Presentation</vt:lpstr>
      <vt:lpstr>Konkatenacja ciągów znaków</vt:lpstr>
      <vt:lpstr>Użycie in jako operatora logicznego</vt:lpstr>
      <vt:lpstr>Porównywanie ciągów znaków</vt:lpstr>
      <vt:lpstr>Biblioteka ciągów znaków</vt:lpstr>
      <vt:lpstr>PowerPoint Presentation</vt:lpstr>
      <vt:lpstr>PowerPoint Presentation</vt:lpstr>
      <vt:lpstr>Biblioteka ciągów znaków</vt:lpstr>
      <vt:lpstr>Wyszukiwanie w ciągu znaków</vt:lpstr>
      <vt:lpstr>Wszystko DUŻYMI LITERAMI</vt:lpstr>
      <vt:lpstr>Znajdź i zamień</vt:lpstr>
      <vt:lpstr>Usuwanie białych znaków</vt:lpstr>
      <vt:lpstr>PowerPoint Presentation</vt:lpstr>
      <vt:lpstr>PowerPoint Presentation</vt:lpstr>
      <vt:lpstr>Dwa rodzaje ciągów znaków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Andrzej Wójtowicz</cp:lastModifiedBy>
  <cp:revision>70</cp:revision>
  <dcterms:modified xsi:type="dcterms:W3CDTF">2021-01-31T12:22:37Z</dcterms:modified>
</cp:coreProperties>
</file>