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15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FFC00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7"/>
    <p:restoredTop sz="94485"/>
  </p:normalViewPr>
  <p:slideViewPr>
    <p:cSldViewPr snapToGrid="0" snapToObjects="1">
      <p:cViewPr varScale="1">
        <p:scale>
          <a:sx n="47" d="100"/>
          <a:sy n="47" d="100"/>
        </p:scale>
        <p:origin x="988" y="5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pl" sz="1100" b="0" i="0" u="none" strike="noStrike" cap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C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HowTo/Sor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Sortowanie list krotek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wykorzystać możliwość sortowania listy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krotek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żeby uzyskać posortowaną wersję słownika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Najpierw sortujemy słownik według klucza, używając metody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pl" sz="36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funkcji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dict_items([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pl" sz="3000" b="0" i="0" u="none" baseline="0">
                <a:solidFill>
                  <a:srgbClr val="FFFC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C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0054167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</a:t>
            </a:r>
            <a:r>
              <a:rPr lang="pl" sz="78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8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lvl="0" indent="0" algn="l" rtl="0">
              <a:buNone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zrobić to jeszcze bardziej bezpośrednio, korzystając z wbudowanej funkcji </a:t>
            </a:r>
            <a:r>
              <a:rPr lang="pl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pl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która przyjmuje sekwencję jako parametr i zwraca posortowaną sekwencję</a:t>
            </a:r>
            <a:endParaRPr lang="pl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0" y="789708"/>
            <a:ext cx="162560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Sortowanie </a:t>
            </a:r>
            <a:r>
              <a:rPr lang="pl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wg.</a:t>
            </a: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wartości zamiast kluczy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36601" y="2603500"/>
            <a:ext cx="5788025" cy="46778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Gdybyśmy mogli stworzyć listę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krotek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formie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(wartość, klucz)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moglibyśmy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według wartości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Osiągniemy to pętlą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która tworzy listę krotek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335014" y="2603500"/>
            <a:ext cx="8328320" cy="506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:</a:t>
            </a: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 k)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</a:t>
            </a: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lvl="1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[(10, 'a'), (22, 'c'), (1, 'b')]</a:t>
            </a: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tmp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1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 algn="l" rtl="0"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open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('romeo.txt')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{}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[word]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.get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key, val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	</a:t>
            </a:r>
            <a:r>
              <a:rPr lang="pl" sz="3000" b="0" i="0" u="none" baseline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 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pl" sz="3000" b="0" i="0" u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(val, key)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l" rtl="0">
              <a:buClr>
                <a:srgbClr val="00FF00"/>
              </a:buClr>
              <a:buSzPct val="25000"/>
            </a:pP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 = </a:t>
            </a:r>
            <a:r>
              <a:rPr lang="pl" sz="3000" b="0" i="0" u="none" baseline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pl" sz="3000" b="0" i="0" u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pl" sz="3000" b="0" i="0" u="none" strike="noStrike" cap="none" baseline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val, key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[:10]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key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 najczęstszych słów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Jeszcze krótsza wersja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600" b="0" i="0" u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(v,k)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504950" y="5959475"/>
            <a:ext cx="132189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 składana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tworzona dynamicznie. W tym przypadku tworzymy listę odwróconych krotek i sortujemy ją.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4915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Składnia krotek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Niezmienność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Porównywalność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Sortowanie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011967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w instrukcjach przypisania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Sortowanie słowników po kluczach lub wartościach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pl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są jak listy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to kolejny typ sekwencji, które działają podobnie do list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mają elementy indeksowane od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('Gienek', 'Staszek', 'Józek')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Józek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ale... krotki są "niezmienne"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Inaczej niż listy, raz stworzona </a:t>
            </a:r>
            <a:r>
              <a:rPr lang="pl" sz="3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krotka </a:t>
            </a:r>
            <a:r>
              <a:rPr lang="pl" sz="38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może zmienić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swojej zawartości </a:t>
            </a:r>
            <a:r>
              <a:rPr lang="pl" sz="4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podobnie jak ciąg znaków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Traceback:'str'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Czego</a:t>
            </a:r>
            <a:r>
              <a:rPr lang="pl" sz="7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800" b="0" i="0" u="none" strike="noStrike" cap="none" baseline="0" dirty="0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  <a:r>
              <a:rPr lang="pl" sz="7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robić z krotkami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dwóch takich... sekwencjach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(...),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(...),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są bardziej wydajne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Ponieważ Python nie musi tworzyć struktury krotek tak, aby były zmienne, są one prostsze i działają oraz wykorzystują pamięć wydajniej niż listy.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Dlatego w programach, w których tworzymy "tymczasowe zmienne", od list wolimy krotki.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i operacja przypisania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także umieścić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krotkę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lewej stronie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operacji przypisania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nawet opuścić nawiasy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3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3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'fred')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3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3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pl" sz="36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pl" sz="33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3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3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3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3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pl" sz="36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3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i słowniki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Metoda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 przypadku słownika zwraca listę par (klucz, wartość), czyli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krotek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['csev']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['cwen']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(k,v)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dict_items([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('csev', 2)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('cwen', 4)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Krotki są porównywalne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8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porównania działają z </a:t>
            </a:r>
            <a:r>
              <a:rPr lang="pl" sz="38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krotkami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innymi sekwencjami. Jeśli pierwsze elementy są równe, Python przechodzi dalej, aż znajdzie takie elementy, które się różnią.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1268</Words>
  <Application>Microsoft Office PowerPoint</Application>
  <PresentationFormat>Custom</PresentationFormat>
  <Paragraphs>172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Cabin</vt:lpstr>
      <vt:lpstr>Courier</vt:lpstr>
      <vt:lpstr>Courier New</vt:lpstr>
      <vt:lpstr>Gill Sans</vt:lpstr>
      <vt:lpstr>Title &amp; Subtitle</vt:lpstr>
      <vt:lpstr>Krotki</vt:lpstr>
      <vt:lpstr>Krotki są jak listy</vt:lpstr>
      <vt:lpstr>ale... krotki są "niezmienne"</vt:lpstr>
      <vt:lpstr>Czego nie robić z krotkami</vt:lpstr>
      <vt:lpstr>O dwóch takich... sekwencjach</vt:lpstr>
      <vt:lpstr>Krotki są bardziej wydajne</vt:lpstr>
      <vt:lpstr>Krotki i operacja przypisania</vt:lpstr>
      <vt:lpstr>Krotki i słowniki</vt:lpstr>
      <vt:lpstr>Krotki są porównywalne</vt:lpstr>
      <vt:lpstr>Sortowanie list krotek</vt:lpstr>
      <vt:lpstr>Używanie sorted()</vt:lpstr>
      <vt:lpstr>Sortowanie wg. wartości zamiast kluczy</vt:lpstr>
      <vt:lpstr>PowerPoint Presentation</vt:lpstr>
      <vt:lpstr>Jeszcze krótsza wersja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Andrzej Wójtowicz</cp:lastModifiedBy>
  <cp:revision>51</cp:revision>
  <dcterms:modified xsi:type="dcterms:W3CDTF">2021-01-31T12:50:45Z</dcterms:modified>
</cp:coreProperties>
</file>