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20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47" d="100"/>
          <a:sy n="47" d="100"/>
        </p:scale>
        <p:origin x="992" y="5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Transporter_(Star_Trek)" TargetMode="External"/><Relationship Id="rId4" Type="http://schemas.openxmlformats.org/officeDocument/2006/relationships/hyperlink" Target="https://pl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iteracje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161461" y="7643804"/>
            <a:ext cx="398308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pl" sz="30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>
            <a:cxnSpLocks/>
          </p:cNvCxnSpPr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>
            <a:cxnSpLocks/>
          </p:cNvCxnSpPr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Nieokreślone pętle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'while' nazywamy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nieokreślonymi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powtarzają się tak długo, aż określony warunek logiczny stanie się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fałszywy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pętlach, które widzieliśmy do tej pory, dość łatwo stwierdzić, czy się zakończą, czy będą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nieskończonymi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jest nieco trudniej stwierdzić, czy pętla się zakończy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Określone pętle</a:t>
            </a:r>
            <a:endParaRPr lang="pl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chemeClr val="bg1"/>
                </a:solidFill>
              </a:rPr>
              <a:t>Iteracja po zbiorze elementów</a:t>
            </a:r>
            <a:endParaRPr lang="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Określone pętle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mamy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elementów,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w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skończony zbiór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napisać pętlę, która wykona jedną iterację dla każdego elementu zbioru za pomocą konstrukcji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pętle nazywamy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określonymi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 są wykonywane określoną liczbę razy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Mówimy, że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przeprocesowują elementy zbioru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0" y="3003550"/>
            <a:ext cx="3709989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określona z ciągami znaków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74275" y="4144325"/>
            <a:ext cx="10044774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2762250"/>
            <a:ext cx="5447100" cy="4819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  <a:br>
              <a:rPr lang="pl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408" name="Shape 408"/>
          <p:cNvCxnSpPr>
            <a:cxnSpLocks/>
          </p:cNvCxnSpPr>
          <p:nvPr/>
        </p:nvCxnSpPr>
        <p:spPr>
          <a:xfrm flipH="1">
            <a:off x="9829775" y="5022376"/>
            <a:ext cx="589274" cy="1496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>
            <a:cxnSpLocks/>
          </p:cNvCxnSpPr>
          <p:nvPr/>
        </p:nvCxnSpPr>
        <p:spPr>
          <a:xfrm flipH="1" flipV="1">
            <a:off x="4362451" y="5972177"/>
            <a:ext cx="6056598" cy="29214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3754106" y="3059375"/>
            <a:ext cx="207661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155700" y="6812300"/>
            <a:ext cx="38354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(pętle for) mają zdefiniowane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przechodzą po kolei przez sekwencję lub zbiór.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55700" y="64596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się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'in'...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print(i)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Pięcioelementowa sekwencja</a:t>
            </a:r>
            <a:endParaRPr lang="pl" sz="36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baseline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9" name="Shape 463">
            <a:extLst>
              <a:ext uri="{FF2B5EF4-FFF2-40B4-BE49-F238E27FC236}">
                <a16:creationId xmlns:a16="http://schemas.microsoft.com/office/drawing/2014/main" id="{18C64E71-B038-4078-B75F-F2D8B6FACF3C}"/>
              </a:ext>
            </a:extLst>
          </p:cNvPr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0" name="Shape 464">
            <a:extLst>
              <a:ext uri="{FF2B5EF4-FFF2-40B4-BE49-F238E27FC236}">
                <a16:creationId xmlns:a16="http://schemas.microsoft.com/office/drawing/2014/main" id="{7DD7A629-4C2E-4C57-AE1C-77F19598C962}"/>
              </a:ext>
            </a:extLst>
          </p:cNvPr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pl" sz="3200" b="0" i="0" u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latin typeface="Courier"/>
                <a:ea typeface="Courier"/>
                <a:cs typeface="Courier"/>
                <a:sym typeface="Courier New"/>
              </a:rPr>
              <a:t>while n &gt;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  <a:endParaRPr lang="en-US" sz="30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Często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przyjmują wartości kolejnych cyfr.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77779" y="7210430"/>
            <a:ext cx="3956113" cy="105430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2587601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pętli:</a:t>
            </a:r>
            <a:br>
              <a:rPr lang="pl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robimy w pętlach</a:t>
            </a:r>
            <a:b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 </a:t>
            </a:r>
            <a:r>
              <a:rPr lang="pl" sz="4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Mimo że przykłady są proste, te same schematy stosujemy w każdym rodzaju pętli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inteligentnych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pętli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Sztuczka polega na tym, żeby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wiedzieć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coś o całej pętli, kiedy musisz pisać kod, który widzi tylko jeden element naraz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Nadaj niektórym zmiennym wartości początkowe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Poszukaj czegoś w każdym elemencie z osobna lub zrób z nim coś </a:t>
            </a:r>
            <a:b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zaktualizuj zmienną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8151813" y="3911600"/>
            <a:ext cx="4406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dane: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Spójrz na zmienne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zbiór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 74, 15]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nieskończona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0" i="0" u="none" strike="noStrike" cap="none" baseline="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jest nie tak w tej pętli?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pętla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 ta pętla?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największej wartości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1694614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_sf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zawiera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widzianą wartość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Jeśli aktualna </a:t>
            </a:r>
            <a:r>
              <a:rPr lang="pl" sz="30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liczba, na którą patrzymy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większa, to staje się </a:t>
            </a: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największą widzianą wartością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Więcej schematów pętli...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w pętli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element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0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policzyć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ile razy wykonaliśmy pętlę, wprowadzamy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licznika, zaczynając z wartością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z każdym wykonaniem pętli.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Sumowanie w pętli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371600" y="2649525"/>
            <a:ext cx="787677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zork +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loop.py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napotkaną w pętli, wprowadzamy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sumowania, zaczynając od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aktualną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każdym wykonaniem pętli.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średniej w pętli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pl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prostu łączy schematy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zliczania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sumowania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 dzielenie po zakończeniu pętli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Filtrowanie w pętli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41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print('Duża liczba</a:t>
            </a:r>
            <a:r>
              <a:rPr lang="en-US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',</a:t>
            </a:r>
            <a:r>
              <a:rPr lang="en-US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451803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search_filter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 instrukcji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pętli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wyłapać/ filtrować szukane wartości.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z użyciem zmiennej logicznej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578316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find_value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wyszukać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powiadomieniem o znalezieniu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początkową wartością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ustawiamy ją na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gdy tylko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znajdziemy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szukaną watość.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znaleźć najmniejszą wartość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trzeba zmienić, żeby wyszukać najmniejszą wartość na liście?</a:t>
            </a:r>
          </a:p>
        </p:txBody>
      </p:sp>
      <p:sp>
        <p:nvSpPr>
          <p:cNvPr id="8" name="Shape 673">
            <a:extLst>
              <a:ext uri="{FF2B5EF4-FFF2-40B4-BE49-F238E27FC236}">
                <a16:creationId xmlns:a16="http://schemas.microsoft.com/office/drawing/2014/main" id="{6621F134-D6AD-4F1D-8D7D-D299F4567B99}"/>
              </a:ext>
            </a:extLst>
          </p:cNvPr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0" name="Shape 674">
            <a:extLst>
              <a:ext uri="{FF2B5EF4-FFF2-40B4-BE49-F238E27FC236}">
                <a16:creationId xmlns:a16="http://schemas.microsoft.com/office/drawing/2014/main" id="{79C13A63-9083-4FD4-9E5D-7ACF5204F7A0}"/>
              </a:ext>
            </a:extLst>
          </p:cNvPr>
          <p:cNvSpPr txBox="1"/>
          <p:nvPr/>
        </p:nvSpPr>
        <p:spPr>
          <a:xfrm>
            <a:off x="11694614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_sf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673">
            <a:extLst>
              <a:ext uri="{FF2B5EF4-FFF2-40B4-BE49-F238E27FC236}">
                <a16:creationId xmlns:a16="http://schemas.microsoft.com/office/drawing/2014/main" id="{7E8C5D43-C39E-4E87-87AC-6A9AE29E5267}"/>
              </a:ext>
            </a:extLst>
          </p:cNvPr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  <p:sp>
        <p:nvSpPr>
          <p:cNvPr id="6" name="Shape 673">
            <a:extLst>
              <a:ext uri="{FF2B5EF4-FFF2-40B4-BE49-F238E27FC236}">
                <a16:creationId xmlns:a16="http://schemas.microsoft.com/office/drawing/2014/main" id="{14555ECC-62B6-4090-8FB0-23187040646E}"/>
              </a:ext>
            </a:extLst>
          </p:cNvPr>
          <p:cNvSpPr txBox="1"/>
          <p:nvPr/>
        </p:nvSpPr>
        <p:spPr>
          <a:xfrm>
            <a:off x="1620375" y="3009225"/>
            <a:ext cx="8301547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323169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0" i="0" u="none" strike="noStrike" cap="none" baseline="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Po: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516944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381000" y="7270699"/>
            <a:ext cx="154305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mamy zmienną, która jest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razie. W pierwszej iteracji pętli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wartość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więc przypisujemy jej pierwszą </a:t>
            </a: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najmniejszą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7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operator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(jest)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 można stosować w wyrażeniach logicznych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Oznacza tyle, co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tym samym, co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Podobnie, ale dobitniej niż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 (nie jest)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również operator logiczny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while (nieokreślone)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Nieskończone pętle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i zmienne None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for (określone)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i najmniejsza wartość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FF"/>
                </a:solidFill>
              </a:rPr>
              <a:t>Poprawki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>
                <a:solidFill>
                  <a:srgbClr val="FFFFFF"/>
                </a:solidFill>
              </a:rPr>
              <a:t>Andrzej Wójtowicz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za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cxnSp>
        <p:nvCxnSpPr>
          <p:cNvPr id="304" name="Shape 304"/>
          <p:cNvCxnSpPr>
            <a:cxnSpLocks/>
          </p:cNvCxnSpPr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9" name="Shape 294">
            <a:extLst>
              <a:ext uri="{FF2B5EF4-FFF2-40B4-BE49-F238E27FC236}">
                <a16:creationId xmlns:a16="http://schemas.microsoft.com/office/drawing/2014/main" id="{F4C4E42F-65F1-4D34-AD6B-B0EFA0F3F166}"/>
              </a:ext>
            </a:extLst>
          </p:cNvPr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  <a:endParaRPr lang="pl" sz="36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030612" y="7505700"/>
            <a:ext cx="4112325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>
            <a:cxnSpLocks/>
          </p:cNvCxnSpPr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24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https://pl.wikipedia.org/wiki/Transporter_(Star_Trek)</a:t>
            </a:r>
            <a:endParaRPr lang="pl" sz="24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6" name="Shape 350">
            <a:extLst>
              <a:ext uri="{FF2B5EF4-FFF2-40B4-BE49-F238E27FC236}">
                <a16:creationId xmlns:a16="http://schemas.microsoft.com/office/drawing/2014/main" id="{A86747F9-AB2C-41CD-B29F-18907A31B3A7}"/>
              </a:ext>
            </a:extLst>
          </p:cNvPr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" name="Shape 351">
            <a:extLst>
              <a:ext uri="{FF2B5EF4-FFF2-40B4-BE49-F238E27FC236}">
                <a16:creationId xmlns:a16="http://schemas.microsoft.com/office/drawing/2014/main" id="{1291E8EC-50E8-460D-9AFC-FA83C3961145}"/>
              </a:ext>
            </a:extLst>
          </p:cNvPr>
          <p:cNvSpPr txBox="1"/>
          <p:nvPr/>
        </p:nvSpPr>
        <p:spPr>
          <a:xfrm>
            <a:off x="11172825" y="4494212"/>
            <a:ext cx="439927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439927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2756</Words>
  <Application>Microsoft Office PowerPoint</Application>
  <PresentationFormat>Custom</PresentationFormat>
  <Paragraphs>522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Cabin</vt:lpstr>
      <vt:lpstr>Comic Sans MS</vt:lpstr>
      <vt:lpstr>Courier</vt:lpstr>
      <vt:lpstr>Gill Sans</vt:lpstr>
      <vt:lpstr>Title &amp; Subtitle</vt:lpstr>
      <vt:lpstr>Pętle i iteracje</vt:lpstr>
      <vt:lpstr>Powtarzane kroki</vt:lpstr>
      <vt:lpstr>Pętla nieskończona</vt:lpstr>
      <vt:lpstr>Inna pętla</vt:lpstr>
      <vt:lpstr>Wyskakiwanie z pętli</vt:lpstr>
      <vt:lpstr>Wyskakiwanie z pętli</vt:lpstr>
      <vt:lpstr>PowerPoint Presentation</vt:lpstr>
      <vt:lpstr>Kończenie iteracji przy pomocy continue</vt:lpstr>
      <vt:lpstr>Kończenie iteracji przy pomocy continue</vt:lpstr>
      <vt:lpstr>PowerPoint Presentation</vt:lpstr>
      <vt:lpstr>Nieokreślone pętle</vt:lpstr>
      <vt:lpstr>Określone pętle</vt:lpstr>
      <vt:lpstr>Określone pętle</vt:lpstr>
      <vt:lpstr>Prosta pętla określona</vt:lpstr>
      <vt:lpstr>Pętla określona z ciągami znaków</vt:lpstr>
      <vt:lpstr>Prosta pętla określona</vt:lpstr>
      <vt:lpstr>Przyjrzyjmy się 'in'...</vt:lpstr>
      <vt:lpstr>PowerPoint Presentation</vt:lpstr>
      <vt:lpstr>PowerPoint Presentation</vt:lpstr>
      <vt:lpstr>Idiomy pętli: co robimy w pętlach  Uwaga: Mimo że przykłady są proste, te same schematy stosujemy w każdym rodzaju pętli</vt:lpstr>
      <vt:lpstr>Tworzenie “inteligentnych” pętli</vt:lpstr>
      <vt:lpstr>Przechodzenie pętlą przez zbiór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Znajdowanie największej wartości</vt:lpstr>
      <vt:lpstr>Więcej schematów pętli...</vt:lpstr>
      <vt:lpstr>Liczenie w pętli</vt:lpstr>
      <vt:lpstr>Sumowanie w pętli</vt:lpstr>
      <vt:lpstr>Znajdowanie średniej w pętli</vt:lpstr>
      <vt:lpstr>Filtrowanie w pętli</vt:lpstr>
      <vt:lpstr>Wyszukiwanie z użyciem zmiennej logicznej</vt:lpstr>
      <vt:lpstr>Jak znaleźć najmniejszą wartość</vt:lpstr>
      <vt:lpstr>Znajdowanie najmniejszej wartości</vt:lpstr>
      <vt:lpstr>Znajdowanie najmniejszej wartości</vt:lpstr>
      <vt:lpstr>Znajdowanie najmniejszej wartości</vt:lpstr>
      <vt:lpstr>Operatory is i is not 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Pętle i iteracje</dc:title>
  <cp:lastModifiedBy>Andrzej Wójtowicz</cp:lastModifiedBy>
  <cp:revision>95</cp:revision>
  <dcterms:modified xsi:type="dcterms:W3CDTF">2021-03-21T13:40:15Z</dcterms:modified>
</cp:coreProperties>
</file>