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47" d="100"/>
          <a:sy n="47" d="100"/>
        </p:scale>
        <p:origin x="904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2/library/stdtypes.html#string-method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liczenie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Oto prosta pętla, która przechodzi przez każdą literę w ciągu i liczy, ile razy pętla napotkała znak 'a'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banan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Bliższe spojrzenie na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887200" y="3248202"/>
            <a:ext cx="4139804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pięcio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znakowy ciąg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Kolejny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Zmienna sterująca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Więcej operacji na ciągach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46088" y="2749737"/>
            <a:ext cx="717391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też spojrzeć na kilka kolejnych znaków w ciągu, używając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operatora dwukropka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Druga wartość jest o jeden większa niż koniec wycinka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do, ale nie razem z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druga wartość jest większa niż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ciągu, to zatrzymujemy się na nim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 algn="l" rtl="0">
              <a:spcBef>
                <a:spcPts val="0"/>
              </a:spcBef>
              <a:buSzPct val="171000"/>
              <a:buNone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opuścimy pierwszą (lub drugą) wartość określającą wycinek, to Python zacznie od początku (albo końca) ciągu.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1" name="Shape 370">
            <a:extLst>
              <a:ext uri="{FF2B5EF4-FFF2-40B4-BE49-F238E27FC236}">
                <a16:creationId xmlns:a16="http://schemas.microsoft.com/office/drawing/2014/main" id="{3E85AEEB-E58F-4A1A-A9BA-AD8F2C7B107B}"/>
              </a:ext>
            </a:extLst>
          </p:cNvPr>
          <p:cNvSpPr txBox="1">
            <a:spLocks/>
          </p:cNvSpPr>
          <p:nvPr/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</a:t>
            </a:r>
            <a:endParaRPr lang="pl" sz="60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ciągów znaków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Zastosowanie operatora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ciągów oznacza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 czyli łączenie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" y="833718"/>
            <a:ext cx="16256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Użycie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</a:t>
            </a: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logicznego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kluczowe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też służyć do sprawdzenia, czy jeden ciąg jest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innym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wyrażeniem logicznym,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 wartość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może być używane w instrukcji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'Jest!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2850" y="66226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danych: ciąg znaków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68740" y="2832100"/>
            <a:ext cx="777517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znaków to sekwencja znaków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Literał ciągu zapisuje się w </a:t>
            </a:r>
            <a:r>
              <a:rPr lang="en-US" sz="3000" b="0" i="0" u="none" strike="noStrike" cap="none" baseline="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apostrofach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cudzysłowach 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przypadku ciągów + oznacza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zawierający cyfry nadal jest ciągiem znaków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skonwertować go do liczby, korzystając z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"Hej</a:t>
            </a: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ciągów znaków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przed bananem.</a:t>
            </a:r>
            <a:r>
              <a:rPr lang="pl" sz="34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po bananie.</a:t>
            </a:r>
            <a:r>
              <a:rPr lang="pl" sz="34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banan.')</a:t>
            </a:r>
            <a:endParaRPr lang="pl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827246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wiele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zapisanych w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bibliotece ciągów znaków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to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wbudowane w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każdy ciąg znaków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wywołujemy je, dodając funkcję do zmiennej ciągu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modyfikują oryginalnego ciągu, zwracają nowy, zmodyfikowany ciąg znaków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pl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 Tam'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pl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świecie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'casefold', 'center', 'count', 'encode', 'endswith', 'expandtabs', 'find', 'format', 'format_map', 'index', 'isalnum', 'isalpha',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pl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1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pl" sz="2800" b="0" i="0" u="sng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pl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17600" y="6432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7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w ciągu znaków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używamy do szukania jednego podciągu ciągu w innym</a:t>
            </a:r>
            <a:endParaRPr lang="pl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pl" sz="34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odnajduje pierwsze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wystąpienie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podciągu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podciąg nie został znaleziony,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pozycje w ciągach zaczynają się od zera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fruit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 </a:t>
            </a:r>
            <a:r>
              <a:rPr lang="pl" sz="6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stworzyć kopię ciągu pisaną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małymi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gdy przeszukujemy ciąg, używając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najpierw konwertujemy go na małe litery, żeby wyszukiwać bez względu na wielkość znaków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podobna do operacji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wszystkie wystąpienia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wyszukiwanego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ciągu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nowy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'Halo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'Bob'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Halo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'o'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usunąć białe znaki z początku/końca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usuwają białe znaki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prawej strony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 białe znaki z początku i końca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 miłego dnia</a:t>
            </a:r>
            <a:r>
              <a:rPr lang="pl" sz="3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Prefiksy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i konwersja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Najlepiej wczytywać dane jako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parsować i konwertować według potrzeb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 nam to więcej kontroli w przypadku błędów lub złego typu danych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otrzymujemy,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konwertując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ciągi znaków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stephen.marquard@uct.ac.za Sat Jan  5 09:14:16 2008</a:t>
            </a:r>
            <a:r>
              <a:rPr lang="pl" sz="28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stephen.marquard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Parsowanie i wyodrębnianie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Dwa rodzaje ciągów znaków</a:t>
            </a:r>
            <a:endParaRPr lang="pl" sz="72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 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'unicode'&gt;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137" y="7366599"/>
            <a:ext cx="1156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" sz="3600" b="0" i="0" u="none" baseline="0" dirty="0">
                <a:solidFill>
                  <a:srgbClr val="00FA00"/>
                </a:solidFill>
              </a:rPr>
              <a:t>W Pythonie 3 wszystkie ciągi stosują Unicode</a:t>
            </a:r>
            <a:endParaRPr lang="pl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danych: ciąg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Czytanie/Konwersja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Indeksowanie ciągów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przez ciąg </a:t>
            </a:r>
            <a:b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pętlą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ciągów opertorem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Operacje na ciągach znaków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ciągów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w ciągu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Zamienianie tekstu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się ciągom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wybrać dowolny pojedynczy znak z ciągu za pomocą indeksu określonego w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nawiasach kwadratowych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musi być liczbą całkowitą od zera wzwyż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może być określona wyrażeniem matematycznym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jeden znak za daleko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zwróci błąd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spróbujesz indeksu wskazującego poza koniec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Uważaj, tworząc wartości indeksów i wycinków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mają długość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Wbudowana funkcja 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podaje nam długość ciągu znaków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en()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len(inp):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2" name="Shape 277">
            <a:extLst>
              <a:ext uri="{FF2B5EF4-FFF2-40B4-BE49-F238E27FC236}">
                <a16:creationId xmlns:a16="http://schemas.microsoft.com/office/drawing/2014/main" id="{CBAE14B6-92C8-4569-BA9C-A6CE0FFFF0D0}"/>
              </a:ext>
            </a:extLst>
          </p:cNvPr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13" name="Shape 278">
            <a:extLst>
              <a:ext uri="{FF2B5EF4-FFF2-40B4-BE49-F238E27FC236}">
                <a16:creationId xmlns:a16="http://schemas.microsoft.com/office/drawing/2014/main" id="{3D30BB91-11CB-46C7-A189-D2BEE3AE4BEA}"/>
              </a:ext>
            </a:extLst>
          </p:cNvPr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Korzystając z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sterującej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i funkcji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stworzyć pętlę, która przyjrzy się każdej literze z osobna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2227</Words>
  <Application>Microsoft Office PowerPoint</Application>
  <PresentationFormat>Custom</PresentationFormat>
  <Paragraphs>437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Cabin</vt:lpstr>
      <vt:lpstr>Courier</vt:lpstr>
      <vt:lpstr>Gill Sans</vt:lpstr>
      <vt:lpstr>Title &amp; Subtitle</vt:lpstr>
      <vt:lpstr>Ciągi znaków</vt:lpstr>
      <vt:lpstr>Typ danych: ciąg znaków</vt:lpstr>
      <vt:lpstr>Wczytywanie i konwersja</vt:lpstr>
      <vt:lpstr>Przyjrzyjmy się ciągom</vt:lpstr>
      <vt:lpstr>O jeden znak za daleko</vt:lpstr>
      <vt:lpstr>Ciągi mają długość</vt:lpstr>
      <vt:lpstr>Funkcja len()</vt:lpstr>
      <vt:lpstr>Funkcja len()</vt:lpstr>
      <vt:lpstr>Przechodzenie pętlą przez ciąg</vt:lpstr>
      <vt:lpstr>Przechodzenie pętlą przez ciąg</vt:lpstr>
      <vt:lpstr>Przechodzenie pętlą przez ciąg</vt:lpstr>
      <vt:lpstr>Pętle i liczenie</vt:lpstr>
      <vt:lpstr>Bliższe spojrzenie na in</vt:lpstr>
      <vt:lpstr>PowerPoint Presentation</vt:lpstr>
      <vt:lpstr>Więcej operacji na ciągach</vt:lpstr>
      <vt:lpstr>Wycinki ciągów</vt:lpstr>
      <vt:lpstr>PowerPoint Presentation</vt:lpstr>
      <vt:lpstr>Konkatenacja ciągów znaków</vt:lpstr>
      <vt:lpstr>Użycie in jako operatora logicznego</vt:lpstr>
      <vt:lpstr>Porównywanie ciągów znaków</vt:lpstr>
      <vt:lpstr>Biblioteka ciągów znaków</vt:lpstr>
      <vt:lpstr>PowerPoint Presentation</vt:lpstr>
      <vt:lpstr>PowerPoint Presentation</vt:lpstr>
      <vt:lpstr>Biblioteka ciągów znaków</vt:lpstr>
      <vt:lpstr>Wyszukiwanie w ciągu znaków</vt:lpstr>
      <vt:lpstr>Wszystko DUŻYMI LITERAMI</vt:lpstr>
      <vt:lpstr>Znajdź i zamień</vt:lpstr>
      <vt:lpstr>Usuwanie białych znaków</vt:lpstr>
      <vt:lpstr>PowerPoint Presentation</vt:lpstr>
      <vt:lpstr>PowerPoint Presentation</vt:lpstr>
      <vt:lpstr>Dwa rodzaje ciągów znaków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Ciągi znaków</dc:title>
  <cp:lastModifiedBy>Andrzej Wójtowicz</cp:lastModifiedBy>
  <cp:revision>71</cp:revision>
  <dcterms:modified xsi:type="dcterms:W3CDTF">2021-03-21T13:40:25Z</dcterms:modified>
</cp:coreProperties>
</file>