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315" r:id="rId2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D96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5"/>
    <p:restoredTop sz="94485"/>
  </p:normalViewPr>
  <p:slideViewPr>
    <p:cSldViewPr snapToGrid="0" snapToObjects="1">
      <p:cViewPr varScale="1">
        <p:scale>
          <a:sx n="47" d="100"/>
          <a:sy n="47" d="100"/>
        </p:scale>
        <p:origin x="944" y="5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23340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b="0" i="0" u="none" baseline="0">
                <a:solidFill>
                  <a:schemeClr val="dk2"/>
                </a:solidFill>
              </a:rPr>
              <a:t>Notka od Chucka  Używając tych materiałów masz prawo usunąć logo UM i zastąpić je własnym ale zostaw proszę logo CC-BY na pierwszej stronie oraz strony z podziękowaniami dla współtwórców.</a:t>
            </a:r>
            <a:endParaRPr lang="pl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0614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30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20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185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4570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3923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621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7098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9893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84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02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005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551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879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09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64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49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1660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105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09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51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24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08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stephen.marquard@uct.ac.z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code3/mbox-short.t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y4inf.com/code/mbox-short.tx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Czytanie plików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7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96400" y="7077663"/>
            <a:ext cx="79670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</a:t>
            </a:r>
            <a:r>
              <a:rPr lang="pl" sz="32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dla wszystkich</a:t>
            </a:r>
            <a:endParaRPr lang="pl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</a:t>
            </a:r>
            <a:r>
              <a:rPr lang="en-US" sz="32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pl</a:t>
            </a:r>
            <a:endParaRPr lang="pl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744575" y="7327262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3300" y="7149062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Przetwarzanie pliku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781050" y="2695025"/>
            <a:ext cx="14306650" cy="122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 końcu każdej linii w pliku tekstowym znajduje się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znak końca linii</a:t>
            </a:r>
            <a:r>
              <a:rPr lang="pl" sz="3600" b="0" i="0" u="none" strike="noStrike" cap="none" baseline="0" dirty="0"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stephen.marquard@uct.ac.za Sat Jan  5 09:14:16 2008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&lt;postmaster@collab.sakaiproject.org&gt;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source@collab.sakaiproject.org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stephen.marquard@uct.ac.za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pl" sz="24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[sakai] svn commit: r39772 - content/branches/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pl" sz="24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http://source.sakaiproject.org/viewsvn/?view=rev&amp;rev=39772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pl" sz="24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" b="0" i="0" u="none" baseline="0">
                <a:solidFill>
                  <a:srgbClr val="FFD966"/>
                </a:solidFill>
              </a:rPr>
              <a:t>Czytanie plików w Pythonie</a:t>
            </a:r>
            <a:endParaRPr lang="pl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83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Uchwyt pliku jako sekwencja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81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uchwyt pliku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otwartego do czytania można traktować jak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sekwencję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ciągów znaków, w której każda linia pliku jest jednym ciągiem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użyć instrukcji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pl" sz="3400" b="0" i="0" u="none" strike="noStrike" cap="none" baseline="0" dirty="0"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żeby przejść przez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Pamiętaj, że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sekwencja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uporządkowanym zbiorem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9286875" y="3490925"/>
            <a:ext cx="6534699" cy="272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xfile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('mbox.txt')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cheese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xfile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cheese</a:t>
            </a:r>
            <a:r>
              <a:rPr lang="pl" sz="34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Liczenie linii w pliku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73875" cy="478720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Otwórz </a:t>
            </a: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plik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 trybie do odczytu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Użyj pętli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pl" sz="3400" b="0" i="0" u="none" strike="noStrike" cap="none" baseline="0" dirty="0"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żeby wczytać każdą linię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Zlicz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linie i wypisz ich liczbę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8845300" y="2819350"/>
            <a:ext cx="6931200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('mbox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-short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'liczba linii:',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python</a:t>
            </a:r>
            <a:r>
              <a:rPr lang="en-US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open.py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liczba linii: 1</a:t>
            </a:r>
            <a:r>
              <a:rPr lang="en-US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910</a:t>
            </a:r>
            <a:endParaRPr lang="pl" sz="3000" b="0" i="0" u="none" strike="noStrike" cap="none" baseline="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Wczytywanie *całego* pliku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145088" cy="334567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</a:t>
            </a:r>
            <a:r>
              <a:rPr lang="pl" sz="34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wczytać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cały plik (razem ze znakami końca linii) do </a:t>
            </a:r>
            <a:r>
              <a:rPr lang="pl" sz="34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jednego ciągu znaków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7449875" y="2671475"/>
            <a:ext cx="8280600" cy="346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1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.read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94626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[:20])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From stephen.marquar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Przeszukiwanie pliku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1155700" y="2892894"/>
            <a:ext cx="6116638" cy="289071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umieścić instrukcję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wewnątrz pętli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pl" sz="3400" b="0" i="0" u="none" strike="noStrike" cap="none" baseline="0" dirty="0"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żeby wypisać tylko linie spełniające pewne kryteria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8049525" y="3161700"/>
            <a:ext cx="7276200" cy="244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8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8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247638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Ups!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246825" y="3253025"/>
            <a:ext cx="5270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tu robią te wszystkie puste linie?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7594600" y="2895600"/>
            <a:ext cx="8128000" cy="452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stephen.marquard@uct.ac.za</a:t>
            </a:r>
            <a:endParaRPr lang="pl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louis@media.berkeley.edu</a:t>
            </a:r>
            <a:endParaRPr lang="pl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zqian@umich.edu</a:t>
            </a:r>
            <a:endParaRPr lang="pl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rjlowe@iupui.edu</a:t>
            </a:r>
            <a:endParaRPr lang="pl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1155700" y="3289300"/>
            <a:ext cx="5407024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Każda </a:t>
            </a:r>
            <a:r>
              <a:rPr lang="pl" sz="3400" b="0" i="0" u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linia 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pliku kończy się </a:t>
            </a:r>
            <a:r>
              <a:rPr lang="pl" sz="34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znakiem końca linii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baseline="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4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4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dodaje </a:t>
            </a:r>
            <a:r>
              <a:rPr lang="pl" sz="34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znak końca linii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każdej linii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292225" y="2813050"/>
            <a:ext cx="5270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tu robią te wszystkie puste linie?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7579425" y="2900800"/>
            <a:ext cx="8127900" cy="507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stephen.marquard@uct.ac.za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louis@media.berkeley.edu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zqian@umich.edu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rjlowe@iupui.edu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</p:txBody>
      </p:sp>
      <p:sp>
        <p:nvSpPr>
          <p:cNvPr id="7" name="Shape 31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247638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Ups!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Przeszukiwanie pliku (poprawione)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973763" cy="52791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usunąć białe znaki z prawej</a:t>
            </a:r>
            <a:r>
              <a:rPr lang="pl" sz="3400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strony ciągu, używając 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z biblioteki ciągów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Znak końca linii jest 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białym znakiem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zostanie 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usunięty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491500" y="2783500"/>
            <a:ext cx="6596099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8388425" y="5391750"/>
            <a:ext cx="74421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stephen.marquard@uct.ac.za</a:t>
            </a:r>
            <a:endParaRPr lang="pl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louis@media.berkeley.edu</a:t>
            </a:r>
            <a:endParaRPr lang="pl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zqian@umich.edu</a:t>
            </a:r>
            <a:endParaRPr lang="pl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rjlowe@iupui.edu</a:t>
            </a:r>
            <a:endParaRPr lang="pl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Pomijanie za pomocą </a:t>
            </a:r>
            <a:r>
              <a:rPr lang="pl" sz="7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3237425"/>
            <a:ext cx="4942803" cy="312361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wygodnie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pominąć linię, używając instrukcji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857027" y="3253850"/>
            <a:ext cx="88601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4724400" y="1281661"/>
            <a:ext cx="3454499" cy="6489599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Oprogramowanie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460500" y="20309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Urządzenia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wyjścia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359400" y="213256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(CPU)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359400" y="516786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pl" sz="3200" b="0" i="0" u="none" strike="noStrike" cap="none" baseline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główna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9893300" y="33390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pomocnicza</a:t>
            </a:r>
          </a:p>
        </p:txBody>
      </p:sp>
      <p:cxnSp>
        <p:nvCxnSpPr>
          <p:cNvPr id="217" name="Shape 217"/>
          <p:cNvCxnSpPr/>
          <p:nvPr/>
        </p:nvCxnSpPr>
        <p:spPr>
          <a:xfrm flipH="1">
            <a:off x="3659048" y="3158086"/>
            <a:ext cx="10589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6019800" y="4142185"/>
            <a:ext cx="0" cy="9717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>
            <a:off x="6973886" y="4159798"/>
            <a:ext cx="0" cy="9192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8283575" y="3781973"/>
            <a:ext cx="15620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8248650" y="4786861"/>
            <a:ext cx="1579499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2" name="Shape 222"/>
          <p:cNvSpPr txBox="1"/>
          <p:nvPr/>
        </p:nvSpPr>
        <p:spPr>
          <a:xfrm>
            <a:off x="10385425" y="722861"/>
            <a:ext cx="5052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Pora poszukać jakichś danych do zabawy!</a:t>
            </a:r>
          </a:p>
        </p:txBody>
      </p:sp>
      <p:sp>
        <p:nvSpPr>
          <p:cNvPr id="223" name="Shape 223"/>
          <p:cNvSpPr/>
          <p:nvPr/>
        </p:nvSpPr>
        <p:spPr>
          <a:xfrm>
            <a:off x="7810500" y="1822289"/>
            <a:ext cx="1803300" cy="1269899"/>
          </a:xfrm>
          <a:prstGeom prst="wedgeEllipseCallout">
            <a:avLst>
              <a:gd name="adj1" fmla="val -66356"/>
              <a:gd name="adj2" fmla="val 96966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dalej?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0211" y="5409161"/>
            <a:ext cx="457200" cy="64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6299200" y="4177311"/>
            <a:ext cx="2768700" cy="1269899"/>
          </a:xfrm>
          <a:prstGeom prst="wedgeEllipseCallout">
            <a:avLst>
              <a:gd name="adj1" fmla="val -16423"/>
              <a:gd name="adj2" fmla="val 86316"/>
            </a:avLst>
          </a:prstGeom>
          <a:solidFill>
            <a:schemeClr val="accent3">
              <a:lumMod val="75000"/>
            </a:schemeClr>
          </a:solidFill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x &lt; 3</a:t>
            </a:r>
            <a:r>
              <a:rPr lang="en-US" sz="2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-US" sz="2600" b="0" i="0" u="none" strike="noStrike" cap="none" baseline="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p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rint</a:t>
            </a:r>
            <a:r>
              <a:rPr lang="en-US" sz="2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(…)</a:t>
            </a:r>
            <a:endParaRPr lang="pl" sz="2600" b="0" i="0" u="none" strike="noStrike" cap="none" baseline="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9334500" y="6139411"/>
            <a:ext cx="4927500" cy="16509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13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13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13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Date: Sat, 5 Jan 2008 09:12:18 -0500To: source@collab.sakaiproject.orgFrom: stephen.marquard@uct.ac.zaSubject: [sakai] svn commit: r39772 - content/branches/Details: http://source.sakaiproject.org/viewsvn/?view=rev&amp;rev=39772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13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sp>
        <p:nvSpPr>
          <p:cNvPr id="227" name="Shape 227"/>
          <p:cNvSpPr/>
          <p:nvPr/>
        </p:nvSpPr>
        <p:spPr>
          <a:xfrm>
            <a:off x="12192000" y="2792961"/>
            <a:ext cx="1955699" cy="1003199"/>
          </a:xfrm>
          <a:prstGeom prst="wedgeEllipseCallout">
            <a:avLst>
              <a:gd name="adj1" fmla="val -56870"/>
              <a:gd name="adj2" fmla="val 11109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 są pliki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209550" y="789708"/>
            <a:ext cx="15773400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Korzystanie z</a:t>
            </a:r>
            <a:r>
              <a:rPr lang="pl" sz="7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pl" sz="7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 wybierania </a:t>
            </a:r>
            <a:r>
              <a:rPr lang="pl" sz="7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linii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1412675" y="2820874"/>
            <a:ext cx="5892476" cy="1839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użyć wyszukania ciągu gdziekolwiek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linii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jako kryterium wyboru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8547100" y="2516175"/>
            <a:ext cx="6947100" cy="26550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@uct.ac.za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1412675" y="5606277"/>
            <a:ext cx="13932000" cy="24144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stephen.marquard@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X-Authentication-Warning: set sender to stephen.marquard@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using –f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pl" sz="2400" b="0" i="0" u="sng" strike="noStrike" cap="none" baseline="0">
                <a:solidFill>
                  <a:schemeClr val="hlink"/>
                </a:solidFill>
                <a:latin typeface="Courier"/>
                <a:ea typeface="Courier"/>
                <a:cs typeface="Courier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Author: </a:t>
            </a:r>
            <a:r>
              <a:rPr lang="pl" sz="2400" b="0" i="0" u="sng" strike="noStrike" cap="none" baseline="0">
                <a:solidFill>
                  <a:schemeClr val="hlink"/>
                </a:solidFill>
                <a:latin typeface="Courier"/>
                <a:ea typeface="Courier"/>
                <a:cs typeface="Courier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david.horwitz@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Fri Jan  4 07:02:32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X-Authentication-Warning: set sender to david.horwitz@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using -f...</a:t>
            </a:r>
          </a:p>
        </p:txBody>
      </p:sp>
      <p:cxnSp>
        <p:nvCxnSpPr>
          <p:cNvPr id="350" name="Shape 350"/>
          <p:cNvCxnSpPr/>
          <p:nvPr/>
        </p:nvCxnSpPr>
        <p:spPr>
          <a:xfrm>
            <a:off x="11995718" y="4500618"/>
            <a:ext cx="755095" cy="1300737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0134600" y="1196478"/>
            <a:ext cx="551189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Pytanie o nazwę pliku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800975" y="773101"/>
            <a:ext cx="10186113" cy="3398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('Podaj nazwę pliku: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4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'Mamy',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'linii z tematem w pliku',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7059611" y="4843464"/>
            <a:ext cx="8643899" cy="30506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Podaj nazwę pliku:  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pl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Mamy 1797 linii z tematem wiadomości w pliku mbox.txt</a:t>
            </a:r>
            <a:endParaRPr lang="pl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Podaj nazwę pliku:  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pl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Mamy 27 linii z tematem wiadomości w pliku mbox-short.txt</a:t>
            </a:r>
            <a:endParaRPr lang="pl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58" name="Shape 358"/>
          <p:cNvCxnSpPr/>
          <p:nvPr/>
        </p:nvCxnSpPr>
        <p:spPr>
          <a:xfrm>
            <a:off x="8061023" y="1465955"/>
            <a:ext cx="1744675" cy="414224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9" name="Shape 359"/>
          <p:cNvCxnSpPr/>
          <p:nvPr/>
        </p:nvCxnSpPr>
        <p:spPr>
          <a:xfrm rot="10800000" flipH="1">
            <a:off x="12581419" y="3981564"/>
            <a:ext cx="1065300" cy="671400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469362" y="1661246"/>
            <a:ext cx="4845587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Błędne nazwy pliku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5580938" y="887400"/>
            <a:ext cx="10205700" cy="4735800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('Podaj nazwę pliku: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4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'Nie można otworzyć pliku:',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pl" sz="24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quit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4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4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'Mamy',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'linii z tematem w pliku',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633014" y="5988297"/>
            <a:ext cx="7502399" cy="261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Podaj nazwę pliku:  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pl" sz="2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Mamy 1797 linii z tematem wiadomości w pliku mbox.txt</a:t>
            </a:r>
            <a:endParaRPr lang="pl"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Podaj nazwę pliku:  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trele morele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 można otworzyć pliku: trele morele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642975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Podsumowanie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374650" y="26416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 pomocnicza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Otwieranie pliku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uchwyt pliku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Struktura pliku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znak końca linii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Czytanie pliku linia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linii z użyciem pętli </a:t>
            </a:r>
            <a:br>
              <a:rPr lang="pl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4294967295"/>
          </p:nvPr>
        </p:nvSpPr>
        <p:spPr>
          <a:xfrm>
            <a:off x="9529762" y="2603500"/>
            <a:ext cx="6351587" cy="400060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Wyszukiwanie linii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Czytanie nazw plików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Radzenie sobie z błędnymi nazwami plików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600" b="0" i="0" u="none" baseline="0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(</a:t>
            </a:r>
            <a:r>
              <a:rPr lang="pl" sz="1800" b="0" i="0" u="sng" baseline="0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800" b="0" i="0" u="none" baseline="0" dirty="0">
                <a:solidFill>
                  <a:srgbClr val="FFFFFF"/>
                </a:solidFill>
              </a:rPr>
              <a:t>)</a:t>
            </a:r>
            <a:r>
              <a:rPr lang="pl" sz="1800" b="0" i="0" u="none" baseline="0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800" b="0" i="0" u="none" baseline="0" dirty="0">
                <a:solidFill>
                  <a:srgbClr val="FFFF00"/>
                </a:solidFill>
              </a:rPr>
              <a:t> </a:t>
            </a:r>
            <a:r>
              <a:rPr lang="pl" sz="1800" b="0" i="0" u="sng" baseline="0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800" b="0" i="0" baseline="0" dirty="0">
                <a:solidFill>
                  <a:srgbClr val="FFFF00"/>
                </a:solidFill>
              </a:rPr>
              <a:t> </a:t>
            </a:r>
            <a:r>
              <a:rPr lang="pl" sz="1800" b="0" i="0" u="none" baseline="0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Autorstwo pierwszej wersji: Charles Severance, </a:t>
            </a:r>
            <a:br>
              <a:rPr lang="en-US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University of Michigan School of Information</a:t>
            </a:r>
            <a:endParaRPr lang="en-US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-PL" sz="1800" dirty="0">
                <a:solidFill>
                  <a:srgbClr val="FFFFFF"/>
                </a:solidFill>
              </a:rPr>
              <a:t>Polska wersja powstała z inicjatywy Wydziału Matematyki 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pl-PL" sz="1800" dirty="0">
                <a:solidFill>
                  <a:srgbClr val="FFFFFF"/>
                </a:solidFill>
              </a:rPr>
              <a:t>i Informatyki Uniwersytetu im. </a:t>
            </a:r>
            <a:r>
              <a:rPr lang="pl-PL" sz="1800">
                <a:solidFill>
                  <a:srgbClr val="FFFFFF"/>
                </a:solidFill>
              </a:rPr>
              <a:t>Adama Mickiewicza w Poznaniu</a:t>
            </a: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Tłumaczenie: Agata i Krzysztof Wierzbiccy, EnglishT.eu </a:t>
            </a:r>
          </a:p>
          <a:p>
            <a:pPr lvl="0" algn="l" rtl="0">
              <a:spcBef>
                <a:spcPts val="0"/>
              </a:spcBef>
              <a:buNone/>
            </a:pPr>
            <a:endParaRPr lang="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Przetwarzanie pliku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8939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Plik tekstowy może być uważany za sekwencję linii.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616050" y="3497450"/>
            <a:ext cx="128594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source@collab.sakaiproject.org</a:t>
            </a:r>
            <a:endParaRPr lang="pl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stephen.marquard@uct.ac.za</a:t>
            </a:r>
            <a:endParaRPr lang="pl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[sakai] svn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pl" sz="24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http://source.sakaiproject.org/viewsvn/?view=rev&amp;rev=39772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116263" y="7194550"/>
            <a:ext cx="9602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https://py4e.pl/code3/mbox-short.txt</a:t>
            </a:r>
            <a:endParaRPr lang="pl" sz="30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Otwieranie pliku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Zanim wczytamy zawartość pliku, musimy powiedzieć Pythonowi, z którym plikiem chcemy pracować i co chcemy z nim robić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 tego służy funkcja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zwraca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uchwyt pliku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zmienną służącą do wykonywania operacji na pliku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podobne do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Plik -&gt; Otwórz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 edytorze tekstu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Używanie </a:t>
            </a:r>
            <a:r>
              <a:rPr lang="pl" sz="7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open()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1155700" y="3106015"/>
            <a:ext cx="12837675" cy="519988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1041400" lvl="1" indent="-371094" algn="l" rtl="0">
              <a:buClr>
                <a:srgbClr val="FF7F00"/>
              </a:buClr>
              <a:buSzPct val="100000"/>
            </a:pPr>
            <a:r>
              <a:rPr lang="pl" sz="3600" b="0" i="0" u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uchwyt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pl" sz="36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otwórz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pl" sz="36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nazwa pliku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pl" sz="36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tryb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zwraca uchwyt do obsługi pliku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nazwa pliku jest ciągiem znaków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wybór trybu jest opcjonalny i należy ustawić 'r’, jeśli chcemy czytać (read) plik, i ‚w’ </a:t>
            </a:r>
            <a:r>
              <a:rPr lang="pl" sz="3600" b="0" i="0" u="none" baseline="0" dirty="0">
                <a:solidFill>
                  <a:srgbClr val="FFFF00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jeśli chcemy do niego zapisywać (write)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9998075" y="2874962"/>
            <a:ext cx="5829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fhand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'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Czym jest uchwyt?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952500" y="2554275"/>
            <a:ext cx="14392275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'mbox.txt'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8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&lt;_io.TextIOWrapper name='mbox.txt' mode='r' encoding='UTF-8'&gt;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8A710F-E1D7-482F-B5F4-DEFA18236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157" y="4929227"/>
            <a:ext cx="6604543" cy="35027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 można odnaleźć pliku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422400" y="3076575"/>
            <a:ext cx="135339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stuff.txt'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File "&lt;stdin&gt;", line 1, in &lt;module&gt;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FileNotFoundError: [Errno 2]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No such file or directory: 'stuff.txt'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Znak końca linii</a:t>
            </a:r>
            <a:r>
              <a:rPr lang="pl" sz="7600" b="0" i="0" u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596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Aby zaznaczyć, gdzie kończy się linia,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używamy specjalnego “</a:t>
            </a:r>
            <a:r>
              <a:rPr lang="pl" sz="36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znaku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ciągach jest reprezentowany przez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\n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Znak końca linii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w rzeczywistości jeden znak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nie dwa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294500" y="2748725"/>
            <a:ext cx="6691499" cy="5245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'Witaj świecie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World!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Witaj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Świecie!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'X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Przetwarzanie pliku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55700" y="2655721"/>
            <a:ext cx="13932000" cy="1333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Plik tekstowy może być uważany za sekwencję linii.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source@collab.sakaiproject.org</a:t>
            </a:r>
            <a:endParaRPr lang="pl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stephen.marquard@uct.ac.za</a:t>
            </a:r>
            <a:endParaRPr lang="pl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[sakai] svn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pl" sz="24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http://source.sakaiproject.org/viewsvn/?view=rev&amp;rev=39772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1766</Words>
  <Application>Microsoft Office PowerPoint</Application>
  <PresentationFormat>Custom</PresentationFormat>
  <Paragraphs>237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Cabin</vt:lpstr>
      <vt:lpstr>Courier</vt:lpstr>
      <vt:lpstr>Gill Sans</vt:lpstr>
      <vt:lpstr>Title &amp; Subtitle</vt:lpstr>
      <vt:lpstr>Czytanie plików</vt:lpstr>
      <vt:lpstr>PowerPoint Presentation</vt:lpstr>
      <vt:lpstr>Przetwarzanie pliku</vt:lpstr>
      <vt:lpstr>Otwieranie pliku</vt:lpstr>
      <vt:lpstr>Używanie open()</vt:lpstr>
      <vt:lpstr>Czym jest uchwyt?</vt:lpstr>
      <vt:lpstr>Nie można odnaleźć pliku</vt:lpstr>
      <vt:lpstr>Znak końca linii </vt:lpstr>
      <vt:lpstr>Przetwarzanie pliku</vt:lpstr>
      <vt:lpstr>Przetwarzanie pliku</vt:lpstr>
      <vt:lpstr>Czytanie plików w Pythonie</vt:lpstr>
      <vt:lpstr>Uchwyt pliku jako sekwencja</vt:lpstr>
      <vt:lpstr>Liczenie linii w pliku</vt:lpstr>
      <vt:lpstr>Wczytywanie *całego* pliku</vt:lpstr>
      <vt:lpstr>Przeszukiwanie pliku</vt:lpstr>
      <vt:lpstr>Ups!</vt:lpstr>
      <vt:lpstr>Ups!</vt:lpstr>
      <vt:lpstr>Przeszukiwanie pliku (poprawione)</vt:lpstr>
      <vt:lpstr>Pomijanie za pomocą continue</vt:lpstr>
      <vt:lpstr>Korzystanie z in do wybierania linii</vt:lpstr>
      <vt:lpstr>Pytanie o nazwę pliku</vt:lpstr>
      <vt:lpstr>Błędne nazwy pliku</vt:lpstr>
      <vt:lpstr>Podsumowanie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Czytanie plików</dc:title>
  <cp:lastModifiedBy>Andrzej Wójtowicz</cp:lastModifiedBy>
  <cp:revision>51</cp:revision>
  <dcterms:modified xsi:type="dcterms:W3CDTF">2021-03-21T13:40:40Z</dcterms:modified>
</cp:coreProperties>
</file>