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5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 varScale="1">
        <p:scale>
          <a:sx n="44" d="100"/>
          <a:sy n="44" d="100"/>
        </p:scale>
        <p:origin x="1000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lgory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Struktura_danyc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w Pythonie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Jaka jest długość listy?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 i zwraca liczbę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elementów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naprawdę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 nam liczbę elementów dowolnej sekwencji (takiej jak ciąg znaków...)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Bob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funkcji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 zwraca listę liczb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 zera do wartości mniejszej o jeden od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parametru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indeksowaną pętlę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całkowitym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iteratorem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823951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dwóch takich... pętlach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47486" y="2774550"/>
            <a:ext cx="835585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(len(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[i]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Roku:', </a:t>
            </a:r>
            <a:r>
              <a:rPr lang="pl" sz="2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7175700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28000" y="2509825"/>
            <a:ext cx="786652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['Józek', 'Gienek', 'Staszek' 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pl" sz="2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</a:t>
            </a:r>
            <a:r>
              <a:rPr lang="pl" sz="7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przy użyciu </a:t>
            </a: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nową listę, łącząc ze sobą dwie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tniejące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2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8661" y="789709"/>
            <a:ext cx="1566406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Twórz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list</a:t>
            </a:r>
            <a:r>
              <a:rPr lang="pl" sz="7600" b="0" i="0" u="none" strike="noStrike" cap="none" baseline="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używając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69416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Tak jak w ciągach </a:t>
            </a:r>
            <a:b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https://docs.python.org/3/tutorial/datastructures.html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Tworzenie listy od podstaw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stworzyć pustą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później dodać do niej elementy, używając metody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zachowuje kolejność elementów, a nowe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dodawane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końcu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('książka')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['książka',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('ciastko')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['książka', 99, 'ciastko']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Jesteście na liście?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daje dwa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które pozwalają sprawdzić, czy coś jest na liście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operatory logiczne zwracające wartości 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</a:t>
            </a:r>
            <a:r>
              <a:rPr lang="en-US" sz="3400" b="0" i="0" u="none" strike="noStrike" cap="none" baseline="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lse</a:t>
            </a:r>
            <a:endParaRPr lang="pl" sz="34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zmieniają listy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w porządku</a:t>
            </a:r>
            <a:endParaRPr lang="pl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198783" y="2603500"/>
            <a:ext cx="5948018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przechowywać wiele elementów i utrzymuje je w tej samej kolejności, dopóki specjalnie jej nie zmienimy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Listę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można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posortować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pl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(czyli zmienić kolejność elementów)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 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2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(inaczej niż w przypadku ciągów) oznacza 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posortuj siebie</a:t>
            </a:r>
            <a:r>
              <a:rPr lang="pl" sz="2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friends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['Gienek', 'Józek', 'Staszek']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6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funkcje i listy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wbudowanych w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przyjmuje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parametry.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Pamiętasz pętle, które tworzyliśmy? Te są o wiele prostsze.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Programowanie</a:t>
            </a:r>
            <a:endParaRPr lang="pl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Algorytm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Zestaw zasad lub kroków używanych do rozwiązania problemu</a:t>
            </a:r>
          </a:p>
          <a:p>
            <a:pPr marL="749300" lvl="1" indent="-444500" algn="l" rtl="0">
              <a:spcBef>
                <a:spcPts val="0"/>
              </a:spcBef>
              <a:spcAft>
                <a:spcPts val="1000"/>
              </a:spcAft>
              <a:buSzPct val="100000"/>
            </a:pPr>
            <a:endParaRPr lang="pl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danych</a:t>
            </a:r>
          </a:p>
          <a:p>
            <a:pPr marL="304800" lvl="1" indent="0" algn="l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Ustalony sposób organizowania danych w komputerze</a:t>
            </a:r>
            <a:endParaRPr lang="pl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B6F129-7033-4E5B-8F26-B3CC5F446F8B}"/>
              </a:ext>
            </a:extLst>
          </p:cNvPr>
          <p:cNvSpPr/>
          <p:nvPr/>
        </p:nvSpPr>
        <p:spPr>
          <a:xfrm>
            <a:off x="7010795" y="6945562"/>
            <a:ext cx="8361584" cy="1077218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https://pl.wikipedia.org/wiki/Algorytm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https://pl.wikipedia.org/wiki/Struktura_danych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inp = input('Wprowadź liczbę: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inp == 'skończone'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print('Średnia:', average)</a:t>
            </a:r>
            <a:endParaRPr lang="pl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8592457" y="828688"/>
            <a:ext cx="6151968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Wprowadź liczbę: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Średnia</a:t>
            </a:r>
            <a:r>
              <a:rPr lang="en-US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5</a:t>
            </a:r>
            <a:r>
              <a:rPr lang="en-US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Najlepsi przyjaciele: ciągi i listy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 trzech słowach</a:t>
            </a:r>
            <a:r>
              <a:rPr lang="pl" sz="30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abc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['W', 'trzech', 'słowach']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rzech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łowach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 baseline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Metoda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plit</a:t>
            </a:r>
            <a:r>
              <a:rPr lang="en-US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dzieli ciąg znaków na części i tworzy listę ciągów. Myślimy o nich jak o słowach. Możemy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uzyskać dostęp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poszczególnych słów, przechodząc przez wszystkie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10385288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'Bardzo dużo               znaków spacji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pl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['Bardzo', 'dużo', 'znaków', 'spacji']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'pierwsza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druga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trzecia</a:t>
            </a:r>
            <a:r>
              <a:rPr lang="pl" sz="2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['pierwsza;druga;trzecia']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2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['pierwsza', 'druga', 'trzecia']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pl" sz="26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nie określisz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wielokrotne spacje są traktowane jak</a:t>
            </a:r>
            <a:r>
              <a:rPr lang="pl" sz="30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jeden separator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pl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określić, jaki znak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separatora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 być użyty do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stephen.marquard@uct.ac.za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Czasem dzielimy linię na jeden sposób i jedną z uzyskanych części dzielimy jeszcze raz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endParaRPr lang="pl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</a:t>
            </a:r>
            <a:r>
              <a:rPr lang="pl" sz="24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'uct.ac.za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Wzorzec podwójnego dzielenia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pl" sz="3000" b="1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pl" sz="3000" b="1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pl" sz="2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pl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pl" sz="2400" b="1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Idea kolekcji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i wyszukiwanie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Zmienność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Funkcje: len, min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Metody list: append, remove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Sortowanie list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Dzielenie ciągów znaków na listy słów</a:t>
            </a:r>
          </a:p>
          <a:p>
            <a:pPr marL="685800" lvl="0" indent="-394462" algn="l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600" b="0" i="0" u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split do parsowania ciągów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-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nie jest 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kolekcją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pl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 naszych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zmiennych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zawiera jedną wartość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kiedy przypisujemy nową wartość do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stara wartość jest nadpisywana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endParaRPr lang="pl" sz="3000" b="0" i="0" u="none" strike="noStrike" cap="none" baseline="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 jest typem kolekcji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pozwala nam przypisać wiele wartości do jednej "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</a:t>
            </a:r>
            <a:r>
              <a:rPr lang="pl" sz="3600" dirty="0">
                <a:solidFill>
                  <a:schemeClr val="lt1"/>
                </a:solidFill>
                <a:ea typeface="Arial" charset="0"/>
              </a:rPr>
              <a:t>"</a:t>
            </a:r>
            <a:endParaRPr lang="pl" sz="36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Kolekcje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są fajne, bo możemy zapakować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wartości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jednej wygodnej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walizki"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342328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'skarpetki', 'koszula', 'perfumy'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Stałe będące listami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zapisujemy w kwadratowych nawiasach, a ich elementy rozdzielamy przecinkami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Elementem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dowolny obiekt Pythona, nawet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inna lista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być pusta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418287" y="2532050"/>
            <a:ext cx="7518214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'żółty', 'niebieski']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['czerwony', 24, 98.6]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['czerwony', 24, 98.6]</a:t>
            </a:r>
            <a:endParaRPr lang="pl" sz="21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pl" sz="21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1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1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1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pl" sz="21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1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1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pl" sz="21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już list!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'Odpalamy!'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326866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4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Odpalamy!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i pętle określone </a:t>
            </a:r>
            <a:r>
              <a:rPr lang="pl" sz="6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najlepsi kumple</a:t>
            </a:r>
            <a:endParaRPr lang="pl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3" y="3423163"/>
            <a:ext cx="8518019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3852320"/>
            <a:ext cx="5264012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Józek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Gienek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Szczęśliwego Nowego Roku: Staszek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Zrobione!</a:t>
            </a:r>
          </a:p>
        </p:txBody>
      </p:sp>
      <p:cxnSp>
        <p:nvCxnSpPr>
          <p:cNvPr id="206" name="Shape 206"/>
          <p:cNvCxnSpPr>
            <a:cxnSpLocks/>
          </p:cNvCxnSpPr>
          <p:nvPr/>
        </p:nvCxnSpPr>
        <p:spPr>
          <a:xfrm flipH="1">
            <a:off x="9797142" y="4353475"/>
            <a:ext cx="63328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>
            <a:cxnSpLocks/>
          </p:cNvCxnSpPr>
          <p:nvPr/>
        </p:nvCxnSpPr>
        <p:spPr>
          <a:xfrm flipH="1" flipV="1">
            <a:off x="9797142" y="4672013"/>
            <a:ext cx="628056" cy="488152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>
            <a:cxnSpLocks/>
          </p:cNvCxnSpPr>
          <p:nvPr/>
        </p:nvCxnSpPr>
        <p:spPr>
          <a:xfrm flipH="1" flipV="1">
            <a:off x="4692112" y="5160164"/>
            <a:ext cx="5733086" cy="3107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3" y="5997591"/>
            <a:ext cx="7835847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'Szczęśliwego Nowego Roku:'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'Zrobione!')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listom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 jak w przypadku ciągów znaków, możemy wybrać dowolny element z listy za pomocą indeksu określonego w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Józek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['Józek', 'Gienek', 'Staszek'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Gienek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Gienek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Staszek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zmienne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 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możemy zmienić zawartości ciągu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musimy stworzyć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 ciąg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wprowadzić zmiany</a:t>
            </a:r>
          </a:p>
          <a:p>
            <a:pPr marL="457200" lvl="0" indent="-444500" algn="l" rtl="0">
              <a:spcAft>
                <a:spcPts val="1000"/>
              </a:spcAft>
              <a:buSzPct val="100000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Listy są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zmienić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listy, korzystając z operatora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indeksu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2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pl" sz="2400" b="0" i="0" u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2220</Words>
  <Application>Microsoft Office PowerPoint</Application>
  <PresentationFormat>Custom</PresentationFormat>
  <Paragraphs>339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Listy w Pythonie</vt:lpstr>
      <vt:lpstr>Programowanie</vt:lpstr>
      <vt:lpstr>Co nie jest “kolekcją”?</vt:lpstr>
      <vt:lpstr>Lista jest typem kolekcji</vt:lpstr>
      <vt:lpstr>Stałe będące listami</vt:lpstr>
      <vt:lpstr>Używamy już list!</vt:lpstr>
      <vt:lpstr>Listy i pętle określone – najlepsi kumple</vt:lpstr>
      <vt:lpstr>Przyjrzyjmy się listom</vt:lpstr>
      <vt:lpstr>Listy są zmienne</vt:lpstr>
      <vt:lpstr>Jaka jest długość listy?</vt:lpstr>
      <vt:lpstr>Używanie funkcji range </vt:lpstr>
      <vt:lpstr>O dwóch takich... pętlach</vt:lpstr>
      <vt:lpstr>Konkatenacja list przy użyciu +</vt:lpstr>
      <vt:lpstr>Twórz wycinki list, używając :</vt:lpstr>
      <vt:lpstr>Metody list</vt:lpstr>
      <vt:lpstr>Tworzenie listy od podstaw</vt:lpstr>
      <vt:lpstr>Jesteście na liście?</vt:lpstr>
      <vt:lpstr>Listy są w porządku</vt:lpstr>
      <vt:lpstr>Wbudowane funkcje i listy</vt:lpstr>
      <vt:lpstr>PowerPoint Presentation</vt:lpstr>
      <vt:lpstr>Najlepsi przyjaciele: ciągi i listy</vt:lpstr>
      <vt:lpstr>PowerPoint Presentation</vt:lpstr>
      <vt:lpstr>PowerPoint Presentation</vt:lpstr>
      <vt:lpstr>Wzorzec podwójnego dzielenia</vt:lpstr>
      <vt:lpstr>Wzorzec podwójnego dzielenia</vt:lpstr>
      <vt:lpstr>Wzorzec podwójnego dzielenia</vt:lpstr>
      <vt:lpstr>Wzorzec podwójnego dzielenia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Listy w Pythonie</dc:title>
  <cp:lastModifiedBy>Andrzej Wójtowicz</cp:lastModifiedBy>
  <cp:revision>73</cp:revision>
  <dcterms:modified xsi:type="dcterms:W3CDTF">2021-03-21T13:40:50Z</dcterms:modified>
</cp:coreProperties>
</file>