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5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94444"/>
  </p:normalViewPr>
  <p:slideViewPr>
    <p:cSldViewPr snapToGrid="0" snapToObjects="1">
      <p:cViewPr varScale="1">
        <p:scale>
          <a:sx n="47" d="100"/>
          <a:sy n="47" d="100"/>
        </p:scale>
        <p:origin x="912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pl" sz="1100" b="0" i="0" u="none" strike="noStrike" cap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Wyra%C5%BCenie_regular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Wyra%C5%BCenie_regular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xkcd.com/208/" TargetMode="External"/><Relationship Id="rId4" Type="http://schemas.openxmlformats.org/officeDocument/2006/relationships/hyperlink" Target="https://xkcd.com/20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lectures3/Pythonlearn-11-Regex-Handout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Rozdział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0" y="814388"/>
            <a:ext cx="16256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Używanie </a:t>
            </a:r>
            <a:r>
              <a:rPr lang="pl" sz="7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jak </a:t>
            </a:r>
            <a:r>
              <a:rPr lang="pl" sz="7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re.search('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line.startswith('From:')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Dostosowujemy dopasowanie, dodając do ciągów specjalne znaki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Wieloznaczniki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kropki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dopasowuje dowolny znak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Jeśli dodasz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gwiazdkę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to dopasujesz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dowolną liczbę wystąpień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początek linii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0295044" y="7785100"/>
            <a:ext cx="580145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dowolny znak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Wiele razy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Dostosowanie dopasowania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zależności od tego, jak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czyste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są twoje dane i co chcesz osiągnąć w swojej aplikacji, możesz bardziej zawęzić dopasowanie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początek linii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0252954" y="7785100"/>
            <a:ext cx="584354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dowolny znak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Wiele razy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>
            <a:cxnSpLocks/>
          </p:cNvCxnSpPr>
          <p:nvPr/>
        </p:nvCxnSpPr>
        <p:spPr>
          <a:xfrm flipH="1" flipV="1">
            <a:off x="12067923" y="6068837"/>
            <a:ext cx="530551" cy="36106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Dostosowanie dopasowania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zależności od tego, jak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czyste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są twoje dane i co chcesz osiągnąć w swojej aplikacji, możesz bardziej zawęzić dopasowanie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początek linii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dowolny niebiały znak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 lub więcej razy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Dopasowywanie i wyodrębnianie danych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3151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zwraca 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True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/Fa</a:t>
            </a:r>
            <a:r>
              <a:rPr lang="en-US" sz="3600" b="0" i="0" u="none" strike="noStrike" cap="none" baseline="0" dirty="0" err="1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lse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 zależności od tego, czy wyrażenie regularne znajdzie dopasowanie w ciągu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Jeśli chcemy też wyodrębnić dopasowania, używamy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'Moje 2 ulubione liczby to 19 i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33919" y="7286625"/>
            <a:ext cx="482386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Jedna lub więcej cyfr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Dopasowywanie i wyodrębnianie danych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3012056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zwraca listę zero lub więcej podciągów, które pasują do wyrażenia regularnego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'Moje 2 ulubione liczby to 19 i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0" y="814388"/>
            <a:ext cx="16256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Uwaga: </a:t>
            </a:r>
            <a:r>
              <a:rPr lang="pl" sz="7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zachłanne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dopasowanie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467315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Znaki </a:t>
            </a:r>
            <a:r>
              <a:rPr lang="pl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powtórzeń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</a:t>
            </a:r>
            <a:r>
              <a:rPr lang="pl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 </a:t>
            </a:r>
            <a:r>
              <a:rPr lang="pl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działają</a:t>
            </a:r>
            <a:r>
              <a:rPr lang="pl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 zewnątrz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 obu kierunkach (zachłannie), żeby dopasować najdłuższy możliwy ciąg znaków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 lub więcej znaków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6405172" y="7051670"/>
            <a:ext cx="505012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Pierwszy dopasowany znak to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Ostatni dopasowany znak to: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Dlaczego nie 'From:' 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Niezachłanne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dopasowanie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Nie wszystkie kody powtórzeń w wyrażeniach regularnych są zachłanne! Jeśli dodasz znak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to + i * trochę się ograniczą...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 lub więcej znaków, ale niezachłannie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Pierwszy dopasowany znak to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Ostatni dopasowany znak to: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Dostosowywanie wyodrębniania ciągów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973146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Możesz dostosować </a:t>
            </a:r>
            <a:r>
              <a:rPr lang="pl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 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 określić, która część dopasowania ma być wyodrębniona za pomocą nawiasów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\S+@\S+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['stephen.marquard@uct.ac.za’]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pl" sz="57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 najmniej jeden niebiały znak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Dostosowywanie wyodrębniania ciągów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87587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Nawiasy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nie są częścią dopasowania, ale mówią, gdzie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zacząć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skończyć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wyodrębniany ciąg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^From</a:t>
            </a:r>
            <a:r>
              <a:rPr lang="pl" sz="4800" b="0" i="0" u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pl" sz="4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\S+@\S+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^From (\S+@\S+)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https://pl.wikipedia.org/wiki/Wyrażenie_regularne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4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informatyce wyrażenie regularne, nazywane też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lub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to zwięzła ale zaawansowana metoda wyszukiwania pasujących fragmentów tekstu, poszczególnych znaków, słów lub ich kombinacji. Wyrażenia regularne zapisuje się w formalnym języku, który może być przetwarzany przez interpretator wyrażeń regularnych.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/>
              <a:t>Przykłady parsowania ciągów...</a:t>
            </a:r>
            <a:endParaRPr lang="pl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1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Wyodrębnianie nazwy hosta przy użyciu find i wycinania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Wzorzec podwójnego dzielenia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Czasem dzielimy linię na jeden sposób i jedną z uzyskanych części dzielimy jeszcze raz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Przeszukuj ciąg znaków, aż znajdziesz </a:t>
            </a:r>
            <a:r>
              <a:rPr lang="pl" sz="3600" b="0" i="0" u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@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Wersja regex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Wersja regex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 niebiały znak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 ich wiele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Wersja regex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Wyodrębnij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niebiałe znaki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Zaczynając od początku linii,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szukaj ciągu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Pomiń parę znaków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 szukaj @</a:t>
            </a:r>
            <a:r>
              <a:rPr lang="pl" sz="3600" b="0" i="0" u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>
            <a:cxnSpLocks/>
          </p:cNvCxnSpPr>
          <p:nvPr/>
        </p:nvCxnSpPr>
        <p:spPr>
          <a:xfrm>
            <a:off x="11352211" y="6651625"/>
            <a:ext cx="415719" cy="10112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pl" sz="57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57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Zacznij wyodrębnianie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3000" b="1" i="0" u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  <a:endParaRPr lang="pl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niebiały znak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 ich wiele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pl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ardzo sprytne </a:t>
            </a:r>
            <a:r>
              <a:rPr lang="pl" sz="38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wieloznacznikowe</a:t>
            </a:r>
            <a:r>
              <a:rPr lang="pl" sz="38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wyrażenia do wyszukiwania i parsowania ciągów znaków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https://pl.wikipedia.org/wiki/Wyrażenie_regularne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.*@([^ ]+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pl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Zakończ wyodrębnianie</a:t>
            </a:r>
          </a:p>
        </p:txBody>
      </p:sp>
      <p:cxnSp>
        <p:nvCxnSpPr>
          <p:cNvPr id="497" name="Shape 497"/>
          <p:cNvCxnSpPr>
            <a:cxnSpLocks/>
          </p:cNvCxnSpPr>
          <p:nvPr/>
        </p:nvCxnSpPr>
        <p:spPr>
          <a:xfrm flipH="1">
            <a:off x="13941425" y="6731000"/>
            <a:ext cx="144462" cy="9927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Prawdopodobieństwo spamu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len(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num = float(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numlist.append(num)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print('Maximum:', max(numlist))</a:t>
            </a:r>
            <a:endParaRPr lang="pl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900" b="0" i="0" u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b="0" i="0" u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$ </a:t>
            </a:r>
            <a:r>
              <a:rPr lang="pl" sz="39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</a:t>
            </a: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</a:t>
            </a:r>
            <a:r>
              <a:rPr lang="pl" sz="39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9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9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4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 ucieczki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214009" y="2603500"/>
            <a:ext cx="14873691" cy="5702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Jeśli chcesz, żeby znak o specjalnym znaczeniu w wyrażeniach regularnych był traktowany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normalnie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(zazwyczaj) poprzedzasz go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'Uzyskaliśmy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za ciasteczka.'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9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pl" sz="49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pl" sz="49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Cyfra lub kropka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Prawdziwy znak dolara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1188838" y="4276588"/>
            <a:ext cx="4519574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Przynajmniej </a:t>
            </a:r>
            <a:r>
              <a:rPr lang="pl" sz="380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</a:t>
            </a:r>
            <a:r>
              <a:rPr lang="pl" sz="38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lub więcej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Podsumowanie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 to enigmatyczny, ale potężny język do dopasowywania ciągów znaków i wyodrębniania ich elementów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 mają znaki o specjalnym znaczeniu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pl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8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</a:t>
            </a:r>
            <a:r>
              <a:rPr lang="pl" sz="38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ardzo sprytne "Znajdź" lub "Zamień"</a:t>
            </a:r>
            <a:endParaRPr lang="pl" sz="38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8C2FC-E14E-41BC-AE5D-BFADBF75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83207"/>
            <a:ext cx="10764147" cy="7066866"/>
          </a:xfrm>
          <a:prstGeom prst="rect">
            <a:avLst/>
          </a:prstGeom>
        </p:spPr>
      </p:pic>
      <p:sp>
        <p:nvSpPr>
          <p:cNvPr id="229" name="Shape 229"/>
          <p:cNvSpPr/>
          <p:nvPr/>
        </p:nvSpPr>
        <p:spPr>
          <a:xfrm rot="10800000" flipH="1">
            <a:off x="8128000" y="8383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Jak zrozumieć wyrażenia regularne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Bardzo potężne i enigmatyczne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Przyjemne, kiedy je zrozumiesz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 są zupełnie odrębnym językiem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Język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znaków - znaczników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programowanie za pomocą znaków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Język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starym stylu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zwięzły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800" b="0" i="0" u="sng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https://xkcd.com/208/</a:t>
            </a:r>
            <a:endParaRPr lang="pl" sz="3800" b="0" i="0" u="sng" strike="noStrike" cap="none" baseline="0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5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Krótki przewodnik po wyrażeniach regularnych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837556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początek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linii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koniec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linii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dowolny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biały znak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Dopasowuje dowolny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niebiały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zero lub więcej razy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zero lub więcej razy (niezachłannie)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jeden lub więcej razy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jeden lub więcej razy (niezachłannie)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[aeiou]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Dopasowuje pojedynczy znak z określonego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zestawu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Dopasowuje pojedynczy znak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spoza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określonego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zestawu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Określa zestaw znaków za pomocą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zakresu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wskazuje początek ciągu znaków do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wyodrębnienia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wskazuje koniec ciągu znaków do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wyodrębnienia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8503" y="8329612"/>
            <a:ext cx="836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-PL" sz="2400" b="0" i="0" u="none" baseline="0" dirty="0">
                <a:solidFill>
                  <a:srgbClr val="FFFF00"/>
                </a:solidFill>
                <a:hlinkClick r:id="rId3"/>
              </a:rPr>
              <a:t>https://py4e.pl/lectures3/Pythonlearn-11-Regex-Handout.txt</a:t>
            </a:r>
            <a:endParaRPr lang="pl" sz="2400" b="0" i="0" u="none" baseline="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Moduł wyrażeń regularnych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Zanim zaczniesz używać wyrażeń regularnych w swoim programie, musisz zaimportować bibliotekę za pomocą 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 re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endParaRPr lang="pl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Możesz skorzystać 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żeby sprawdzić, czy ciąg znaków pasuje do wyrażenia regularnego, podobnie jak metoda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dla ciągów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Możesz skorzystać 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żeby wyodrębnić fragmenty ciągu pasujące do twojego wyrażenia regularnego, podobnie jak kombinacja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 wycinków: 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Używanie </a:t>
            </a:r>
            <a:r>
              <a:rPr lang="pl" sz="7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jak </a:t>
            </a:r>
            <a:r>
              <a:rPr lang="pl" sz="7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re.search('From:', line)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line.find('From:')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2221</Words>
  <Application>Microsoft Office PowerPoint</Application>
  <PresentationFormat>Custom</PresentationFormat>
  <Paragraphs>304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Regular</vt:lpstr>
      <vt:lpstr>Cabin</vt:lpstr>
      <vt:lpstr>Courier</vt:lpstr>
      <vt:lpstr>Courier New</vt:lpstr>
      <vt:lpstr>Gill Sans</vt:lpstr>
      <vt:lpstr>Title &amp; Subtitle</vt:lpstr>
      <vt:lpstr>Wyrażenia regularne</vt:lpstr>
      <vt:lpstr>Wyrażenia regularne</vt:lpstr>
      <vt:lpstr>Wyrażenia regularne</vt:lpstr>
      <vt:lpstr>PowerPoint Presentation</vt:lpstr>
      <vt:lpstr>Jak zrozumieć wyrażenia regularne</vt:lpstr>
      <vt:lpstr>PowerPoint Presentation</vt:lpstr>
      <vt:lpstr>Krótki przewodnik po wyrażeniach regularnych</vt:lpstr>
      <vt:lpstr>Moduł wyrażeń regularnych</vt:lpstr>
      <vt:lpstr>Używanie re.search() jak find()</vt:lpstr>
      <vt:lpstr>Używanie re.search() jak startswith()</vt:lpstr>
      <vt:lpstr>Wieloznaczniki</vt:lpstr>
      <vt:lpstr>Dostosowanie dopasowania</vt:lpstr>
      <vt:lpstr>Dostosowanie dopasowania</vt:lpstr>
      <vt:lpstr>Dopasowywanie i wyodrębnianie danych</vt:lpstr>
      <vt:lpstr>Dopasowywanie i wyodrębnianie danych</vt:lpstr>
      <vt:lpstr>Uwaga: zachłanne dopasowanie</vt:lpstr>
      <vt:lpstr>Niezachłanne dopasowanie</vt:lpstr>
      <vt:lpstr>Dostosowywanie wyodrębniania ciągów</vt:lpstr>
      <vt:lpstr>Dostosowywanie wyodrębniania ciągów</vt:lpstr>
      <vt:lpstr>Przykłady parsowania ciągów...</vt:lpstr>
      <vt:lpstr>PowerPoint Presentation</vt:lpstr>
      <vt:lpstr>Wzorzec podwójnego dzielenia</vt:lpstr>
      <vt:lpstr>Wersja regex</vt:lpstr>
      <vt:lpstr>Wersja regex</vt:lpstr>
      <vt:lpstr>Wersja regex</vt:lpstr>
      <vt:lpstr>Fajniejsza wersja regex</vt:lpstr>
      <vt:lpstr>Fajniejsza wersja regex</vt:lpstr>
      <vt:lpstr>Fajniejsza wersja regex</vt:lpstr>
      <vt:lpstr>Fajniejsza wersja regex</vt:lpstr>
      <vt:lpstr>Fajniejsza wersja regex</vt:lpstr>
      <vt:lpstr>Prawdopodobieństwo spamu</vt:lpstr>
      <vt:lpstr>Znak ucieczki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Wyrażenia regularne</dc:title>
  <cp:lastModifiedBy>Andrzej Wójtowicz</cp:lastModifiedBy>
  <cp:revision>64</cp:revision>
  <dcterms:modified xsi:type="dcterms:W3CDTF">2021-03-21T13:41:22Z</dcterms:modified>
</cp:coreProperties>
</file>