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15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 varScale="1">
        <p:scale>
          <a:sx n="47" d="100"/>
          <a:sy n="47" d="100"/>
        </p:scale>
        <p:origin x="1060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programować?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pęka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ręka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40005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clown ran after the car and the car ran into the tent and the tent fell down on the clown and the car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933826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4" y="1275907"/>
            <a:ext cx="5073887" cy="2041451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0693399" y="5283200"/>
            <a:ext cx="4830135" cy="188314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sprzętowa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Oprogramowanie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631620" y="959385"/>
            <a:ext cx="1803400" cy="1270000"/>
          </a:xfrm>
          <a:prstGeom prst="wedgeEllipseCallout">
            <a:avLst>
              <a:gd name="adj1" fmla="val -82739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Definicje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(CPU):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uruchamia program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Procesor</a:t>
            </a:r>
            <a:br>
              <a:rPr lang="pl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zastanawia się,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robić dalej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całkiem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mózg” </a:t>
            </a:r>
            <a:b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 bardzo szybki, ale głupi</a:t>
            </a:r>
            <a:endParaRPr lang="pl" sz="3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wejścia: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klawiatura, myszka, ekran dotykowy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wyjścia: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ekran, głośniki, drukarka, nagrywarka DVD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główna: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zybki, ale niewielki magazyn danych traconych przy ponownym uruchomieniu komputera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amięć pomocnicza: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wolniejszy, ale duży i trwały magazyn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przechowuje dane, aż zostaną usunięte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twardy dysk / pendrive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3: print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chcą być pomocne...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tworzy się w jednym celu: aby pracowały za nas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 musimy mówić w ich języku, by wytłumaczyć, co mają za nas robić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Użytkownikom jest łatwo. Ktoś już wpisał do komputera wiele różnych programów (instrukcji), a oni tylko wybierają te, których chcą użyć</a:t>
            </a: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1929730" y="6762750"/>
            <a:ext cx="288482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język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maszynowy</a:t>
            </a:r>
          </a:p>
        </p:txBody>
      </p:sp>
      <p:sp>
        <p:nvSpPr>
          <p:cNvPr id="18" name="Shape 390">
            <a:extLst>
              <a:ext uri="{FF2B5EF4-FFF2-40B4-BE49-F238E27FC236}">
                <a16:creationId xmlns:a16="http://schemas.microsoft.com/office/drawing/2014/main" id="{C365F9AC-1CCE-49BE-9AA9-D25899F47ACB}"/>
              </a:ext>
            </a:extLst>
          </p:cNvPr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sp>
        <p:nvSpPr>
          <p:cNvPr id="19" name="Shape 392">
            <a:extLst>
              <a:ext uri="{FF2B5EF4-FFF2-40B4-BE49-F238E27FC236}">
                <a16:creationId xmlns:a16="http://schemas.microsoft.com/office/drawing/2014/main" id="{3B7A5509-02B2-49BD-A8BD-D7F01ADFD674}"/>
              </a:ext>
            </a:extLst>
          </p:cNvPr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daje czadu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Twardy dysk na pełnych obrotach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jako język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na podstawie: </a:t>
            </a: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https://harrypotter.fandom.com/pl/wiki/Wężousty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2133600"/>
            <a:ext cx="105028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Mowa węży 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(ang. Parseltongue)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węży i tych, którzy potrafią się z nimi porozumiewać. Osoba znająca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mowę węży </a:t>
            </a:r>
            <a:r>
              <a:rPr lang="pl" sz="42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nazywana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spadkobiercami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sng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Salazara Slytherina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2"/>
            <a:ext cx="10991783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intrerpretera Pythona i tych, którzy potrafią się z nim porozumiewać. Osoba znająca język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nazywana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 opropgramowania </a:t>
            </a:r>
            <a:r>
              <a:rPr lang="pl" sz="42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stworzonego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4200" b="0" i="0" u="none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uczeń: </a:t>
            </a:r>
            <a:r>
              <a:rPr lang="pl" sz="7400" b="0" i="0" u="none" strike="noStrike" cap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składniowe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Musimy nauczyć się języka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móc mu przekazywać instrukcje. Na początku będziemy popełniać wiele błędów i mówić nieskładnie, jak małe dzieci.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popełniasz błędy, to komputer nie uważa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 to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słodziutkie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Mówi 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 składni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zna język, którego ty dopiero się uczysz. Python wydaje się nieczuły i okrutny.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jesteś istotą inteligeną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potrafisz się uczyć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 jest szybką, ale prostą maszyną i nie potrafi się uczyć.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 łatwiej będzie nauczyć się Pythona niż komputerowi polskiego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Rozmawianie z Pythonem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pl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 dalej?</a:t>
              </a:r>
            </a:p>
          </p:txBody>
        </p:sp>
        <p:cxnSp>
          <p:nvCxnSpPr>
            <p:cNvPr id="465" name="Shape 465"/>
            <p:cNvCxnSpPr>
              <a:cxnSpLocks/>
              <a:endCxn id="464" idx="1"/>
            </p:cNvCxnSpPr>
            <p:nvPr/>
          </p:nvCxnSpPr>
          <p:spPr>
            <a:xfrm>
              <a:off x="6843291" y="2326012"/>
              <a:ext cx="1964345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pl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dobry test, żeby potwierdzić, że masz poprawnie zainstalowanego Pythona. Zwróć uwagę, że quit() też kończy sesję interaktywną.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przewidują potrzeby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12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to rynek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były pobierane ponad 3 miliardy razy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rzucali pracę i zostawali etatowymi twórcami aplikacji na iPhone’a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rozumieją,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działąją programy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4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  <a:endParaRPr lang="pl" sz="26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Zapłać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się mówi?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 Pythona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Słownictwo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zmienne i słowa zastrzeżone (Rozdział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zdań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poprawne wzorce składni (Rozdziały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opowieści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budowanie programu z myślą o celu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840734" y="4690623"/>
            <a:ext cx="4813298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0258426" y="1496303"/>
            <a:ext cx="4813299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opowieść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zliczaniu słów w pliku za pomocą Pythona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Zastrzeżone słowa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 nazw zmiennych 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Programistyczne akapity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Skrypty Pythona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Pythona nadaje się do eksperymentów i 3- lub 4-liniowych programów.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iększość programów jest o wiele dłuższych, więc zapisujemy je w plikach i mówimy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ythonowi, żeby wykonywał zawarte w nich polecenia.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pewnym sensie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dajemy Pythonowi skrypt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reguły dodajemy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rozszerzenie nazw plików zawierających polecenia Pythona.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kontra skrypt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Piszesz bezpośrednio do Pythona po jednej linii i dostajesz odpowiedź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Zapisujesz sekwencje instrukcji (linii) do pliku, używając edytora tekstu i mówisz Pythonowi, żeby wykonał instrukcje z pliku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i przepływ programu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przepis albo instrukcja instalacji, program jest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kroków do wykonania w określonej kolejności.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są określone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warunkowo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je pominąć.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jeden lub grupę kroków trzeba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powtórzyć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zapisujemy listę kroków do wielokrotnego wykonania w razie potrzeby w różnych miejscach programu (Rozdział 4).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sekwencyjne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Podczas wykonywania program przechodzi od jednego kroku do następnego. Jako programiści wytyczamy 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ścieżki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którymi ma przejść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Użytkownicy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kontra programiści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użytkowników komputer to zestaw narzędzi: edytor tekstu, arkusz kalkulacyjny, mapa, lista zadań itd.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uczą się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rozumieć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komputery i ich język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mają narzędzia, które pozwalają im tworzyć nowe narzędzia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czasami piszą narzędzia dla wielu użytkowników, a czasami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małego robota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własny użytek, który automatycznie wykonuje jedno zadanie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 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0" y="2406332"/>
            <a:ext cx="2229201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'Odpalamy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pl" sz="2800" b="1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131939" y="7175767"/>
            <a:ext cx="3527372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5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pl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baseline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Powtarzanie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strike="noStrike" cap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strike="noStrike" cap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strike="noStrike" cap="none" baseline="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"historia" w Pythonie o zliczaniu słów w pliku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używane, by odczytać dane od użytkownika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Zdanie o uaktualnianiu jednego z liczników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 o tym, jak znaleźć największy element listy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>
            <a:cxnSpLocks/>
          </p:cNvCxnSpPr>
          <p:nvPr/>
        </p:nvCxnSpPr>
        <p:spPr>
          <a:xfrm>
            <a:off x="9890125" y="4349750"/>
            <a:ext cx="2269449" cy="66881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>
            <a:cxnSpLocks/>
          </p:cNvCxnSpPr>
          <p:nvPr/>
        </p:nvCxnSpPr>
        <p:spPr>
          <a:xfrm>
            <a:off x="10214043" y="6887183"/>
            <a:ext cx="2140990" cy="21536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był szybki przegląd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Rozdziału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Będziemy wracać do tych pojęć przez cały kurs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Patrz na las, a nie drzewa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być programistą?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wykonywać zadania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użytkownik i programista w jednym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Czyszczenie danych z ankiety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stworzyć coś dla innych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zadanie programisty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Naprawić problem z wydajnością oprogramowania Sakai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do strony internetowej księgę gości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8483" y="1064206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004451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Komputer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Sprzęt + Oprogramowanie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Sieci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539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0405" y="822089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2830286" y="6469592"/>
            <a:ext cx="11248571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punktu widzenia twórcy oprogramowania budujemy programy. Użytkownicy końcowi (sprzedający lub korzystający z programu) są najważniejsi </a:t>
            </a: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ich trzeba zadowolić, zwykle wtedy nam płacą.  Ale dane, informacje i sieci to nasz problem, który musimy za nich rozwiązać. Sprzęt i oprogramowanie są w tym zadaniu naszymi przyjaciółmi i sprzymierzeńcami.</a:t>
            </a:r>
          </a:p>
        </p:txBody>
      </p:sp>
      <p:sp>
        <p:nvSpPr>
          <p:cNvPr id="270" name="Shape 270"/>
          <p:cNvSpPr/>
          <p:nvPr/>
        </p:nvSpPr>
        <p:spPr>
          <a:xfrm>
            <a:off x="6251891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Informacje</a:t>
            </a: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Dane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100708" y="1639073"/>
            <a:ext cx="2616497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Programista</a:t>
            </a:r>
          </a:p>
        </p:txBody>
      </p:sp>
      <p:cxnSp>
        <p:nvCxnSpPr>
          <p:cNvPr id="276" name="Shape 276"/>
          <p:cNvCxnSpPr>
            <a:cxnSpLocks/>
            <a:endCxn id="263" idx="2"/>
          </p:cNvCxnSpPr>
          <p:nvPr/>
        </p:nvCxnSpPr>
        <p:spPr>
          <a:xfrm flipH="1" flipV="1">
            <a:off x="10281929" y="2468021"/>
            <a:ext cx="658476" cy="895474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kod? Oprogramowanie? Program?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 zapisanych instrukcji. 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To mały wycinek naszej inteligencji zapisany w komputerze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Znajdujemy rozwiązanie jakiegoś problemu, zapisujemy je i oddajemy innym ludziom, żeby zaoszczędzić ich czas i energię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Kreatywnym dziełem sztuki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szczególnie, jeśli użytkownikom dobrze się z niego korzysta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pęka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2513</Words>
  <Application>Microsoft Office PowerPoint</Application>
  <PresentationFormat>Custom</PresentationFormat>
  <Paragraphs>429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Cabin</vt:lpstr>
      <vt:lpstr>Courier</vt:lpstr>
      <vt:lpstr>Courier New</vt:lpstr>
      <vt:lpstr>Ovo</vt:lpstr>
      <vt:lpstr>Title &amp; Subtitle</vt:lpstr>
      <vt:lpstr>Po co programować?</vt:lpstr>
      <vt:lpstr>Komputery chcą być pomocne...</vt:lpstr>
      <vt:lpstr>Programiści przewidują potrzeby</vt:lpstr>
      <vt:lpstr>Użytkownicy kontra programiści</vt:lpstr>
      <vt:lpstr>Po co być programistą?</vt:lpstr>
      <vt:lpstr>PowerPoint Presentation</vt:lpstr>
      <vt:lpstr>Czym jest kod? Oprogramowanie? Program?</vt:lpstr>
      <vt:lpstr>Programy dla ludzi...</vt:lpstr>
      <vt:lpstr>Programy dla ludzi...</vt:lpstr>
      <vt:lpstr>Programy dla ludzi...</vt:lpstr>
      <vt:lpstr>Programy dla ludzi...</vt:lpstr>
      <vt:lpstr>Programy dla Pythona...</vt:lpstr>
      <vt:lpstr>Programy dla Pythona...</vt:lpstr>
      <vt:lpstr>PowerPoint Presentation</vt:lpstr>
      <vt:lpstr>Architektura sprzętowa</vt:lpstr>
      <vt:lpstr>PowerPoint Presentation</vt:lpstr>
      <vt:lpstr>PowerPoint Presentation</vt:lpstr>
      <vt:lpstr>Definicje</vt:lpstr>
      <vt:lpstr>PowerPoint Presentation</vt:lpstr>
      <vt:lpstr>PowerPoint Presentation</vt:lpstr>
      <vt:lpstr>Procesor daje czadu</vt:lpstr>
      <vt:lpstr>Twardy dysk na pełnych obrotach</vt:lpstr>
      <vt:lpstr>Python jako język</vt:lpstr>
      <vt:lpstr>PowerPoint Presentation</vt:lpstr>
      <vt:lpstr>PowerPoint Presentation</vt:lpstr>
      <vt:lpstr>Początkujący uczeń: Błędy składniowe</vt:lpstr>
      <vt:lpstr>Rozmawianie z Pythonem</vt:lpstr>
      <vt:lpstr>PowerPoint Presentation</vt:lpstr>
      <vt:lpstr>PowerPoint Presentation</vt:lpstr>
      <vt:lpstr>Jak się mówi?</vt:lpstr>
      <vt:lpstr>Elementy Pythona</vt:lpstr>
      <vt:lpstr>PowerPoint Presentation</vt:lpstr>
      <vt:lpstr>Zastrzeżone słowa</vt:lpstr>
      <vt:lpstr>Zdania lub linie</vt:lpstr>
      <vt:lpstr>Programistyczne akapity</vt:lpstr>
      <vt:lpstr>Skrypty Pythona</vt:lpstr>
      <vt:lpstr>Tryb interaktywny kontra skrypt</vt:lpstr>
      <vt:lpstr>Kroki i przepływ programu</vt:lpstr>
      <vt:lpstr>Kroki sekwencyjne</vt:lpstr>
      <vt:lpstr>Kroki warunkowe</vt:lpstr>
      <vt:lpstr>Powtarzane kroki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Andrzej Wójtowicz</cp:lastModifiedBy>
  <cp:revision>93</cp:revision>
  <dcterms:modified xsi:type="dcterms:W3CDTF">2021-01-30T20:49:41Z</dcterms:modified>
</cp:coreProperties>
</file>