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61" d="100"/>
          <a:sy n="61" d="100"/>
        </p:scale>
        <p:origin x="984" y="53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Kto widział traceback w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Wykonanie warunkowe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pl" sz="32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1578279" y="524656"/>
            <a:ext cx="13139803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Pomyśl o początku/ końcu bloków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 niż jeden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print('Mniej niż 100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880100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 niż jeden')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print('Mniej niż 100')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0910845" y="5066072"/>
            <a:ext cx="927127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371696" y="2544284"/>
            <a:ext cx="881025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zrobić jedną rzecz, jeśli wyrażenie logiczne jest prawdziwe, a coś innego, kiedy jest fałszywe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jak rozstaje dróg: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pojechać jedną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drugą, ale nie obiema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225615" y="3293467"/>
            <a:ext cx="83054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1001046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 'else'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353550" y="3293467"/>
            <a:ext cx="702609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996392" y="6940691"/>
            <a:ext cx="3176051" cy="1130693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Zobacz bloki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print('Więcej')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315450" y="3293467"/>
            <a:ext cx="740709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1085142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print('Nie więcej')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instrukcji warunkowych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pl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119823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56611" y="5073027"/>
            <a:ext cx="60017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print('mało'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gotowe'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69734"/>
            <a:ext cx="82668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Średnio')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'DUŻO'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67700" y="5063159"/>
            <a:ext cx="680710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'mało'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Średnio'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'Wszystko skończone'</a:t>
            </a:r>
            <a:r>
              <a:rPr lang="pl" sz="3000" b="0" i="0" u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print('mało')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1198238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print('Wszystko skończone')</a:t>
            </a:r>
            <a:endParaRPr lang="pl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print('Średnio')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print('DUŻO')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128000" y="5053413"/>
            <a:ext cx="80931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  <a:endParaRPr lang="pl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Kroki warunkowe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Mniej'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pl" sz="2800" b="0" i="0" u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Więcej'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'Finito'</a:t>
            </a:r>
            <a:r>
              <a:rPr lang="pl" sz="28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pl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Więcej')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pl" sz="30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Finito')</a:t>
            </a: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opcji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Brak 'else'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print('Średnio')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print('Wszystko skończone')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print('Mało')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print('Średnio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print('DUŻO'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print('Niesamowicie ogromnie dużo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Zagadki z wieloma opcjami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print('Mniej niż 2')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20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print('Mniej niż 10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print(‚Coś </a:t>
            </a:r>
            <a:r>
              <a:rPr lang="pl" sz="3000" b="0" i="0" u="none" baseline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innego')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print('Poniżej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print('Dwa lub więcej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print('Coś innego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Która instrukcja print nie zostanie wykonana bez względu na wartość x?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try / 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Niebezpieczne fragenty kodu obuduj strukturą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(spróbuj)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zadziała, to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(wyjątek)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pomijany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kod w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zawiedzie, to program przeskoczy do sekcji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  File "notry.py", line 2, in &lt;module&gt;    istr = int(astr)ValueError: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cxnSpLocks/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52747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 (most recent call last):  File "notry.py", line 2, in &lt;module&gt;    istr = int(astr)ValueError: invalid literal for int() with base 10: 'Hello Bob'</a:t>
            </a:r>
            <a:endParaRPr lang="pl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cxnSpLocks/>
            <a:endCxn id="598" idx="1"/>
          </p:cNvCxnSpPr>
          <p:nvPr/>
        </p:nvCxnSpPr>
        <p:spPr>
          <a:xfrm>
            <a:off x="10837890" y="4272196"/>
            <a:ext cx="1855586" cy="1106687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435309" cy="11116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program się zatrzyma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Oprogramowanie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Typowy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pierwsza konwersja nie zadziała, program przechodzi do klauzuli except i działa dalej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druga konwersja udaje się, program przeskakuje klauzulę except i działa dalej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print('Hej')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istr = int(astr)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print('tam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print('Gotowe',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istr) 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print('Hej')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print('tam')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print('Gotowe', istr)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463476" y="7340600"/>
            <a:ext cx="3335323" cy="1365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Siatka bezpieczeństwa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trynum.py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pl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ival &gt; 0 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 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zadają pytania i dają odpowiedzi Tak lub Nie, których używamy do kontroli przepływu programu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logiczne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używając </a:t>
            </a:r>
            <a:r>
              <a:rPr lang="pl" sz="28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operatorów porównania</a:t>
            </a:r>
            <a:r>
              <a:rPr lang="pl" sz="28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zwracają wartości True/ False, czyli Prawda/ Fałsz albo Tak/ Nie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przyglądają się zmiennym, ale ich nie modyfikują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Pamiętaj: 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służy do przypisania.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03704456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300" b="0" i="0" u="none" baseline="0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Znaczenie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Mniejsze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Równe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lub równe</a:t>
                      </a:r>
                      <a:endParaRPr lang="pl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Większe niż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Różne od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 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  <a:endParaRPr lang="pl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dwiema opcjami: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Zagnieżdżone decyzje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wieloma opcjami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pl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pl" sz="3600" b="0" i="0" u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obsługi błędów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50419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obliczający wynagrodzenie, tak aby dać pracownikowi 1,5 raza większą stawkę godzinową za czas przepracowany powyżej 40 godzin.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Przepisz ponownie swój program płacowy, używając try i except, tak aby elegancko obsługiwał nienumeryczne dane wejściowe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pl-PL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odaj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-PL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stawkę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pl-PL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dziewięć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ęć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czterdzieści</a:t>
            </a:r>
            <a:r>
              <a:rPr lang="pl" sz="3800" b="0" i="0" u="none" strike="noStrike" cap="none" baseline="0" dirty="0">
                <a:latin typeface="Courier" charset="0"/>
                <a:ea typeface="Courier" charset="0"/>
                <a:cs typeface="Courier" charset="0"/>
                <a:sym typeface="Cabin"/>
              </a:rPr>
              <a:t>eści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Błąd, podaj wartość numeryczną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 porównania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print('Równe 5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print('Większe niż 4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print('Większe lub równe 5</a:t>
            </a:r>
            <a:r>
              <a:rPr lang="pl" sz="30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3000" b="0" i="0" u="none" strike="noStrike" cap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print('Mniejsze niż 6</a:t>
            </a:r>
            <a:r>
              <a:rPr lang="pl" sz="3000" b="0" i="0" u="none" baseline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pl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print('Mniejsze lub równe 5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 algn="l" rtl="0">
              <a:buClr>
                <a:srgbClr val="00FFFF"/>
              </a:buClr>
              <a:buSzPct val="25000"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print('Różne od 6</a:t>
            </a:r>
            <a:r>
              <a:rPr lang="pl" sz="30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niż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niż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Mniejsze lub równe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od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Decyzje z jedną opcją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print('Przed 5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print('To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print('Nadal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00FF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print('Trzecia 5</a:t>
            </a:r>
            <a:r>
              <a:rPr lang="pl" sz="32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print('Po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rint(':Przed 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print('To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print('Nadal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print('Trzecia </a:t>
            </a:r>
            <a:r>
              <a:rPr lang="pl" sz="32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pl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7F00"/>
              </a:buClr>
              <a:buSzPct val="25000"/>
            </a:pP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2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rint('Po 6</a:t>
            </a:r>
            <a:r>
              <a:rPr lang="pl" sz="32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pl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Nadal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Trzecia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Przed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pl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print('Nadal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print('Trzecia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print('To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pl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wcięcie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(po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Utrzymuj wcięcie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zakres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bloku (którego linii dotyczą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 wcięcie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poziomu instrukcji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oznaczyć koniec bloku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Puste linie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ignorowane </a:t>
            </a:r>
            <a:r>
              <a:rPr lang="pl" sz="32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mają wpływu na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wcięcia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zajmujące całą linię nie mają 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wpływu na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wcięcia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5700" y="5550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Uwaga: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sng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Wyłącz</a:t>
            </a:r>
            <a:r>
              <a:rPr lang="pl" sz="7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tabulator!!!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 algn="l" rtl="0">
              <a:spcBef>
                <a:spcPts val="0"/>
              </a:spcBef>
              <a:buSzPct val="100000"/>
            </a:pP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automatycznie wstawia spacje w plikach z rozszerzeniem ".py" (fajnie!)</a:t>
            </a:r>
          </a:p>
          <a:p>
            <a:pPr marL="749300" lvl="0" indent="-345694" algn="l" rtl="0">
              <a:spcBef>
                <a:spcPts val="0"/>
              </a:spcBef>
              <a:buSzPct val="100000"/>
            </a:pPr>
            <a:endParaRPr lang="pl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edytorów tekstu umie zamieniać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upewnij się, że ta funkcja jest włączona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NotePad++:  Ustawienia -&gt; Ustawienia -&gt; Języki/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Rozmiar tabulacji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Zastąp spacją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TextWrangler:  TextWrangler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*bardzo* zwraca uwagę na głębokość </a:t>
            </a:r>
            <a:r>
              <a:rPr lang="pl" sz="3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więcia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linii. Jeśli pomieszasz 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tabulatory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spacje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możesz zobaczyć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błędy wcięć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nawet jeśli wszystko wygląda ok.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Zaoszczędź sobie niepotrzebnych problemów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print('Więcej niż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print('Nadal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więcej')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print('Koniec z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i &gt; 2 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print('Więcej niż </a:t>
            </a: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print('Koniec z i', i)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print('Wszystko skończone') </a:t>
            </a:r>
            <a:endParaRPr lang="pl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72318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zwiększ /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utrzymaj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if lub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zmniejsz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oznaczyć koniec bloku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2105</Words>
  <Application>Microsoft Office PowerPoint</Application>
  <PresentationFormat>Niestandardowy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9" baseType="lpstr">
      <vt:lpstr>Arial</vt:lpstr>
      <vt:lpstr>Cabin</vt:lpstr>
      <vt:lpstr>Courier</vt:lpstr>
      <vt:lpstr>Gill Sans</vt:lpstr>
      <vt:lpstr>Merriweather Sans</vt:lpstr>
      <vt:lpstr>Title &amp; Subtitle</vt:lpstr>
      <vt:lpstr>Wykonanie warunkowe</vt:lpstr>
      <vt:lpstr>Kroki warunkowe</vt:lpstr>
      <vt:lpstr>Operatory porównania</vt:lpstr>
      <vt:lpstr>Operatory porównania</vt:lpstr>
      <vt:lpstr>Decyzje z jedną opcją</vt:lpstr>
      <vt:lpstr>Wcięcia</vt:lpstr>
      <vt:lpstr>Uwaga: Wyłącz tabulator!!!</vt:lpstr>
      <vt:lpstr>Prezentacja programu PowerPoint</vt:lpstr>
      <vt:lpstr>Prezentacja programu PowerPoint</vt:lpstr>
      <vt:lpstr>Prezentacja programu PowerPoint</vt:lpstr>
      <vt:lpstr>Prezentacja programu PowerPoint</vt:lpstr>
      <vt:lpstr>Decyzje z dwiema opcjami</vt:lpstr>
      <vt:lpstr>Decyzje z dwiema opcjami 'else'</vt:lpstr>
      <vt:lpstr>Zobacz bloki</vt:lpstr>
      <vt:lpstr>Więcej instrukcji warunkowych</vt:lpstr>
      <vt:lpstr>Wiele opcji</vt:lpstr>
      <vt:lpstr>Wiele opcji</vt:lpstr>
      <vt:lpstr>Wiele opcji</vt:lpstr>
      <vt:lpstr>Wiele opcji</vt:lpstr>
      <vt:lpstr>Wiele opcji</vt:lpstr>
      <vt:lpstr>Zagadki z wieloma opcjami</vt:lpstr>
      <vt:lpstr>Struktura try / except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try / except</vt:lpstr>
      <vt:lpstr>Przykład try / except</vt:lpstr>
      <vt:lpstr>Podsumowanie</vt:lpstr>
      <vt:lpstr>Prezentacja programu PowerPoint</vt:lpstr>
      <vt:lpstr>Prezentacja programu PowerPoint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EnglishT</cp:lastModifiedBy>
  <cp:revision>88</cp:revision>
  <dcterms:modified xsi:type="dcterms:W3CDTF">2021-01-29T10:04:56Z</dcterms:modified>
</cp:coreProperties>
</file>