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5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95" r:id="rId41"/>
    <p:sldId id="319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17" r:id="rId50"/>
    <p:sldId id="304" r:id="rId51"/>
    <p:sldId id="305" r:id="rId52"/>
    <p:sldId id="306" r:id="rId53"/>
    <p:sldId id="320" r:id="rId5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2" autoAdjust="0"/>
    <p:restoredTop sz="94519"/>
  </p:normalViewPr>
  <p:slideViewPr>
    <p:cSldViewPr snapToGrid="0" snapToObjects="1">
      <p:cViewPr varScale="1">
        <p:scale>
          <a:sx n="61" d="100"/>
          <a:sy n="61" d="100"/>
        </p:scale>
        <p:origin x="946" y="67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b="0" i="0" u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en.wikipedia.org/wiki/Transporter_(Star_Trek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i iteracje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dla wszystkich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Prawda?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161461" y="7643804"/>
            <a:ext cx="3983087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print('Zrobione')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raw_input(</a:t>
            </a: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</a:t>
            </a:r>
            <a:r>
              <a:rPr lang="pl" sz="3000" b="0" i="0" u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pl" sz="3000" b="0" i="0" u="none" strike="noStrike" cap="none" baseline="0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 New"/>
              </a:rPr>
              <a:t>'#'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'zrobione'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01738" y="3878074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Nieokreślone pętle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'while' nazywamy </a:t>
            </a:r>
            <a:r>
              <a:rPr lang="pl" sz="36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pętlami nieokreślonymi</a:t>
            </a:r>
            <a:r>
              <a:rPr lang="pl" sz="36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ponieważ powtarzają się tak długo, aż określony warunek logiczny stanie się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fałszywy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pętlach, które widzieliśmy do tej pory, dość łatwo stwierdzić, czy się zakończą, czy będą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pętlami nieskończonymi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Czasami jest nieco trudniej stwierdzić, czy pętla się zakończy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b="0" i="0" u="none" baseline="0">
                <a:solidFill>
                  <a:srgbClr val="FFD966"/>
                </a:solidFill>
              </a:rPr>
              <a:t>Określone pętle</a:t>
            </a:r>
            <a:endParaRPr lang="pl" dirty="0">
              <a:solidFill>
                <a:srgbClr val="FFD96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l" b="0" i="0" u="none" baseline="0">
                <a:solidFill>
                  <a:schemeClr val="bg1"/>
                </a:solidFill>
              </a:rPr>
              <a:t>Iteracja po zbiorze elementów</a:t>
            </a:r>
            <a:endParaRPr lang="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Określone pętle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Często mamy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listę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elementów,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linii w pliku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czyli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skończony zbiór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elementów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napisać pętlę, która wykona jedną iterację dla każdego elementu zbioru za pomocą konstrukcji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Takie pętle nazywamy </a:t>
            </a:r>
            <a:r>
              <a:rPr lang="pl" sz="36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określonymi</a:t>
            </a:r>
            <a:r>
              <a:rPr lang="pl" sz="36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 są wykonywane określoną liczbę razy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Mówimy, że </a:t>
            </a:r>
            <a:r>
              <a:rPr lang="pl" sz="36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określone przeprocesowują elementy zbioru</a:t>
            </a:r>
            <a:r>
              <a:rPr lang="pl" sz="36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Prosta pętla określona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'Odpalamy!'</a:t>
            </a:r>
            <a:r>
              <a:rPr lang="pl" sz="3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11091860" y="3003550"/>
            <a:ext cx="3709989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Odpalamy!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Pętla określona z ciągami znaków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374275" y="4144325"/>
            <a:ext cx="9720924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['Józek', 'Gienek', 'Staszek']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'Szczęśliwego Nowego Roku:'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pl" sz="28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0607875" y="2762250"/>
            <a:ext cx="5447100" cy="4819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Szczęśliwego Nowego Roku: Józek</a:t>
            </a:r>
            <a:br>
              <a:rPr lang="pl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2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Szczęśliwego Nowego Roku: Gienek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Szczęśliwego Nowego Roku: Staszek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Zrobione!</a:t>
            </a:r>
          </a:p>
        </p:txBody>
      </p:sp>
      <p:cxnSp>
        <p:nvCxnSpPr>
          <p:cNvPr id="408" name="Shape 408"/>
          <p:cNvCxnSpPr>
            <a:cxnSpLocks/>
          </p:cNvCxnSpPr>
          <p:nvPr/>
        </p:nvCxnSpPr>
        <p:spPr>
          <a:xfrm flipH="1">
            <a:off x="9829775" y="4534150"/>
            <a:ext cx="589274" cy="637924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>
            <a:cxnSpLocks/>
          </p:cNvCxnSpPr>
          <p:nvPr/>
        </p:nvCxnSpPr>
        <p:spPr>
          <a:xfrm flipH="1" flipV="1">
            <a:off x="4362451" y="5972176"/>
            <a:ext cx="6056598" cy="778073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Prosta pętla określona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5242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24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'Odpalamy!'</a:t>
            </a:r>
            <a:r>
              <a:rPr lang="pl" sz="24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13754106" y="3059375"/>
            <a:ext cx="207661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Odpalamy!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21879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7483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Zrobione?</a:t>
            </a:r>
            <a:endParaRPr lang="pl" sz="3400" b="0" i="0" u="none" strike="noStrike" cap="none" baseline="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40183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7579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50470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5026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234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4467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2519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698076" y="2634000"/>
            <a:ext cx="11759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155700" y="6812300"/>
            <a:ext cx="38354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print('Odpalamy!')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4991100" y="4297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pl" sz="35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165600" y="25705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30150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Przenieś </a:t>
            </a: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pl" sz="35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dalej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4448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określone (pętle for) mają zdefiniowane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 sterujące</a:t>
            </a:r>
            <a:r>
              <a:rPr lang="pl" sz="3200" b="0" i="0" u="none" strike="noStrike" cap="none" baseline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zmieniające się z każdym przejściem pętli. Te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 sterujące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przechodzą po kolei przez sekwencję lub zbiór.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1155700" y="64596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Przyjrzyjmy 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się </a:t>
            </a:r>
            <a:r>
              <a:rPr lang="pl" sz="7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'in'...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przechodzi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przez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sekwencję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(uporządkowany zbiór)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Blok (ciało)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kodu jest wykonywany jeden raz dla każdego elementu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sekwencji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przechodzi przez wszystkie elementy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sekwencji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print(i)</a:t>
            </a:r>
            <a:endParaRPr lang="pl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</a:t>
            </a:r>
            <a:endParaRPr lang="pl" sz="3600" b="0" i="0" u="none" strike="noStrike" cap="none" baseline="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Pięcioelementowa sekwencja</a:t>
            </a:r>
            <a:endParaRPr lang="pl" sz="3600" b="0" i="0" u="none" strike="noStrike" cap="none" baseline="0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987800" y="434121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Zrobione?</a:t>
            </a:r>
            <a:endParaRPr lang="pl" sz="3400" b="0" i="0" u="none" strike="noStrike" cap="none" baseline="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pl" sz="35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Przenieś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dalej</a:t>
            </a:r>
            <a:endParaRPr lang="pl" sz="3500" b="0" i="0" u="none" strike="noStrike" cap="none" baseline="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przez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sekwencję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(uporządkowany zbiór)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Blok (ciało)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kodu jest wykonywany jeden raz dla każdego elementu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sekwencji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przechodzi przez wszystkie elementy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 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baseline="0"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pl" sz="3200" b="0" i="0" u="none" strike="noStrike" cap="none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pl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pl" sz="3200" b="0" i="0" u="none" strike="noStrike" cap="none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pl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pl" sz="3200" b="0" i="0" u="none" strike="noStrike" cap="none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pl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pl" sz="3200" b="0" i="0" u="none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pl" sz="3200" b="0" i="0" u="none" strike="noStrike" cap="none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pl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i)</a:t>
              </a:r>
              <a:endParaRPr lang="pl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8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Zrobione?</a:t>
            </a:r>
            <a:endParaRPr lang="pl" sz="3400" b="0" i="0" u="none" strike="noStrike" cap="none" baseline="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" name="Shape 456"/>
          <p:cNvCxnSpPr>
            <a:stCxn id="49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" name="Shape 463"/>
          <p:cNvSpPr txBox="1"/>
          <p:nvPr/>
        </p:nvSpPr>
        <p:spPr>
          <a:xfrm>
            <a:off x="846137" y="158115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49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pl" sz="35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" name="Shape 464"/>
          <p:cNvSpPr txBox="1"/>
          <p:nvPr/>
        </p:nvSpPr>
        <p:spPr>
          <a:xfrm>
            <a:off x="4168050" y="160665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51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Przenieś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dalej</a:t>
            </a:r>
            <a:endParaRPr lang="pl" sz="3500" b="0" i="0" u="none" strike="noStrike" cap="none" baseline="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2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Powtarzane kroki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latin typeface="Courier"/>
                <a:ea typeface="Courier"/>
                <a:cs typeface="Courier"/>
                <a:sym typeface="Courier New"/>
              </a:rPr>
              <a:t>n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latin typeface="Courier"/>
                <a:ea typeface="Courier"/>
                <a:cs typeface="Courier"/>
                <a:sym typeface="Courier New"/>
              </a:rPr>
              <a:t>while n &gt;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'Odpalamy!'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(powtarzane kroki) mają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 sterujące</a:t>
            </a:r>
            <a:r>
              <a:rPr lang="pl" sz="3200" b="0" i="0" u="none" strike="noStrike" cap="none" baseline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zmieniające się z każdym przejściem pętli. Często te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 sterujące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przyjmują wartości kolejnych cyfr.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777779" y="7210430"/>
            <a:ext cx="3956113" cy="105430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print('Odpalamy!')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pl" sz="35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2587601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Odpalamy!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Idiomy pętli:</a:t>
            </a:r>
            <a:br>
              <a:rPr lang="pl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robimy w pętlach</a:t>
            </a:r>
            <a:b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pl" sz="7600" b="0" i="0" u="none" strike="noStrike" cap="none" baseline="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000" b="0" i="0" u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Uwaga: </a:t>
            </a:r>
            <a:r>
              <a:rPr lang="pl" sz="40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Mimo że przykłady są proste, te same schematy stosujemy w każdym rodzaju pętli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Tworzenie 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inteligentnych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pętli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Sztuczka polega na tym, żeby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wiedzieć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coś o całej pętli, kiedy musisz pisać kod, który widzi tylko jeden element naraz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Nadaj niektórym zmiennym wartości początkowe</a:t>
            </a:r>
            <a:endParaRPr lang="pl" sz="33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Poszukaj czegoś w każdym elemencie z osobna lub zrób z nim coś </a:t>
            </a:r>
            <a:b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zaktualizuj zmienną</a:t>
            </a:r>
            <a:endParaRPr lang="pl" sz="33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8151813" y="3911600"/>
            <a:ext cx="4406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dane: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Spójrz na zmienne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Przechodzenie pętlą przez zbiór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'Przed'</a:t>
            </a:r>
            <a:r>
              <a:rPr lang="pl" sz="2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element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[9, 41, 12, 3, 74, 15]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element</a:t>
            </a:r>
            <a:r>
              <a:rPr lang="pl" sz="2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'Po'</a:t>
            </a:r>
            <a:r>
              <a:rPr lang="pl" sz="2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basicloop.py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Jaka liczba jest największa?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Jaka liczba jest największa?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Jaka liczba jest największa?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Jaka liczba jest największa?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Jaka liczba jest największa?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Jaka liczba jest największa?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Jaka liczba jest największa?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Pętla nieskończona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'Namydlij'</a:t>
            </a:r>
            <a:r>
              <a:rPr lang="pl" sz="3200" b="0" i="0" u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'Spłucz'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'Wysusz!'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063537" y="7296155"/>
            <a:ext cx="3595775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print('Wysusz!')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'Namydlij'</a:t>
            </a:r>
            <a:r>
              <a:rPr lang="pl" sz="35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rtl="0">
              <a:buClr>
                <a:schemeClr val="lt1"/>
              </a:buClr>
              <a:buSzPct val="25000"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'Spłucz'</a:t>
            </a:r>
            <a:r>
              <a:rPr lang="pl" sz="3500" b="0" i="0" u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jest nie tak w tej pętli?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Jaka liczba jest największa?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Jaka liczba jest największa?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Jaka liczba jest największa?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Jaka liczba jest największa?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Jaka liczba jest największa?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pl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Jaka liczba jest największa?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pl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Jaka liczba jest największa?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pl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Jaka liczba jest największa?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pl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Jaka liczba jest największa?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pl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Jaka liczba jest największa?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pl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Inna pętla</a:t>
            </a:r>
            <a:endParaRPr lang="pl" sz="72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'Namydlij'</a:t>
            </a:r>
            <a:r>
              <a:rPr lang="pl" sz="3200" b="0" i="0" u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'Spłucz'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'Wysusz!'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063537" y="7296155"/>
            <a:ext cx="3595775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print('Wysusz!')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pl" sz="35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'Namydlij'</a:t>
            </a:r>
            <a:r>
              <a:rPr lang="pl" sz="35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rtl="0">
              <a:buClr>
                <a:schemeClr val="lt1"/>
              </a:buClr>
              <a:buSzPct val="25000"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'Spłucz'</a:t>
            </a:r>
            <a:r>
              <a:rPr lang="pl" sz="3500" b="0" i="0" u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robi ta pętla?</a:t>
            </a:r>
            <a:endParaRPr lang="pl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Znajdowanie największej wartości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26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'Przed', </a:t>
            </a:r>
            <a:r>
              <a:rPr lang="pl" sz="26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th</a:t>
            </a:r>
            <a:r>
              <a:rPr lang="pl" sz="26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the_num &gt; </a:t>
            </a:r>
            <a:r>
              <a:rPr lang="pl" sz="26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pl" sz="26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pl" sz="26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 = </a:t>
            </a:r>
            <a:r>
              <a:rPr lang="pl" sz="26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pl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largest_so_far,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'Po', </a:t>
            </a:r>
            <a:r>
              <a:rPr lang="pl" sz="26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pl" sz="30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 </a:t>
            </a:r>
            <a:r>
              <a:rPr lang="pl" sz="3000" b="0" i="0" u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</a:t>
            </a:r>
            <a:r>
              <a:rPr lang="pl" sz="3000" b="0" i="0" u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Tworzymy </a:t>
            </a:r>
            <a:r>
              <a:rPr lang="pl" sz="3000" b="0" i="0" u="none" baseline="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zmienną</a:t>
            </a:r>
            <a:r>
              <a:rPr lang="pl" sz="3000" b="0" i="0" u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która zawiera </a:t>
            </a:r>
            <a:r>
              <a:rPr lang="pl" sz="3000" b="0" i="0" u="none" baseline="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największa widzianą wartość</a:t>
            </a: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Jeśli aktualna </a:t>
            </a:r>
            <a:r>
              <a:rPr lang="pl" sz="30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liczba, na którą patrzymy</a:t>
            </a:r>
            <a:r>
              <a:rPr lang="pl" sz="3000" b="0" i="0" u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większa, to staje się </a:t>
            </a: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największą widzianą wartością</a:t>
            </a: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b="0" i="0" u="none" baseline="0">
                <a:solidFill>
                  <a:srgbClr val="FFD966"/>
                </a:solidFill>
              </a:rPr>
              <a:t>Więcej schematów pętli...</a:t>
            </a:r>
            <a:endParaRPr lang="pl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Liczenie w pętli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'Przed', zork</a:t>
            </a:r>
            <a:r>
              <a:rPr lang="pl" sz="2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element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 = zork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element</a:t>
            </a:r>
            <a:r>
              <a:rPr lang="pl" sz="2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'Po', 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pl" sz="2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 -0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Aby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policzyć</a:t>
            </a:r>
            <a:r>
              <a:rPr lang="pl" sz="32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ile razy wykonaliśmy pętlę, wprowadzamy 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zmienną licznika, zaczynając z wartością 0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dodajemy 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z każdym wykonaniem pętli.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Sumowanie w pętli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371600" y="2649525"/>
            <a:ext cx="7876775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'Przed',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element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 = zork +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element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element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'Po',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Aby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dodać 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napotkaną w pętli, wprowadzamy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zmienną sumowania, zaczynając od 0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dodajemy aktualną 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 każdym wykonaniem pętli.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Znajdowanie średniej w pętli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'Przed', 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pl" sz="2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pl" sz="2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'Po', 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sum / count</a:t>
            </a:r>
            <a:r>
              <a:rPr lang="pl" sz="2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averageloop.py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25.666</a:t>
            </a:r>
            <a:endParaRPr lang="pl" sz="3000" u="none" strike="noStrike" cap="none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Średnia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 prostu łączy schematy 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zliczania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sumowania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 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wykonuje dzielenie po zakończeniu pętli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Filtrowanie w pętli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'Przed</a:t>
            </a:r>
            <a:r>
              <a:rPr lang="pl" sz="2600" b="0" i="0" u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	    print('Duża liczba',value)</a:t>
            </a:r>
            <a:endParaRPr lang="pl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'Po'</a:t>
            </a:r>
            <a:r>
              <a:rPr lang="pl" sz="2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Duża liczba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Duża liczba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Korzystamy z instrukcji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pętli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żeby wyłapać/ filtrować szukane wartości.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Wyszukiwanie z użyciem zmiennej logicznej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 =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'Przed',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pl" sz="2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found =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value</a:t>
            </a:r>
            <a:r>
              <a:rPr lang="pl" sz="2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1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1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1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'Po', </a:t>
            </a:r>
            <a:r>
              <a:rPr lang="pl" sz="2600" b="1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pl" sz="2600" b="1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chcemy wyszukać</a:t>
            </a:r>
            <a:r>
              <a:rPr lang="pl" sz="3200" b="0" i="0" u="none" strike="noStrike" cap="none" baseline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 powiadomieniem o znalezieniu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korzystamy ze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zmiennej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 początkową wartością 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ustawiamy ją na 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pl" sz="32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gdy tylko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znajdziemy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szukaną watość.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znaleźć najmniejszą wartość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26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'Przed', </a:t>
            </a:r>
            <a:r>
              <a:rPr lang="pl" sz="26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th</a:t>
            </a:r>
            <a:r>
              <a:rPr lang="pl" sz="26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the_num &gt; </a:t>
            </a:r>
            <a:r>
              <a:rPr lang="pl" sz="26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pl" sz="26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pl" sz="26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 = </a:t>
            </a:r>
            <a:r>
              <a:rPr lang="pl" sz="26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pl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largest_so_far,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'Po', </a:t>
            </a:r>
            <a:r>
              <a:rPr lang="pl" sz="26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pl" sz="30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 </a:t>
            </a:r>
            <a:r>
              <a:rPr lang="pl" sz="3000" b="0" i="0" u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</a:t>
            </a:r>
            <a:r>
              <a:rPr lang="pl" sz="3000" b="0" i="0" u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trzeba zmienić, żeby wyszukać najmniejszą wartość na liście?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Znajdowanie najmniejszej wartości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26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'Przed', </a:t>
            </a:r>
            <a:r>
              <a:rPr lang="pl" sz="26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th</a:t>
            </a:r>
            <a:r>
              <a:rPr lang="pl" sz="26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the_num &lt; </a:t>
            </a:r>
            <a:r>
              <a:rPr lang="pl" sz="26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pl" sz="26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pl" sz="26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 = </a:t>
            </a:r>
            <a:r>
              <a:rPr lang="pl" sz="26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pl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smallest_so_far,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'Po', </a:t>
            </a:r>
            <a:r>
              <a:rPr lang="pl" sz="26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Zmieniliśmy nazwę zmiennej na </a:t>
            </a:r>
            <a:r>
              <a:rPr lang="pl" sz="32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 (na razie najmniejsza)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znak </a:t>
            </a:r>
            <a:r>
              <a:rPr lang="pl" sz="32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</a:t>
            </a:r>
            <a:r>
              <a:rPr lang="pl" sz="32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Znajdowanie najmniejszej wartości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26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'Przed', </a:t>
            </a:r>
            <a:r>
              <a:rPr lang="pl" sz="26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th</a:t>
            </a:r>
            <a:r>
              <a:rPr lang="pl" sz="26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the_num &lt; </a:t>
            </a:r>
            <a:r>
              <a:rPr lang="pl" sz="26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pl" sz="26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pl" sz="26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 = </a:t>
            </a:r>
            <a:r>
              <a:rPr lang="pl" sz="26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pl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smallest_so_far,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'Po', </a:t>
            </a:r>
            <a:r>
              <a:rPr lang="pl" sz="26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Zmieniliśmy nazwę zmiennej na </a:t>
            </a:r>
            <a:r>
              <a:rPr lang="pl" sz="32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 (na razie najmniejsza)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znak </a:t>
            </a:r>
            <a:r>
              <a:rPr lang="pl" sz="32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</a:t>
            </a:r>
            <a:r>
              <a:rPr lang="pl" sz="32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pl" sz="30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 </a:t>
            </a:r>
            <a:r>
              <a:rPr lang="pl" sz="3000" b="0" i="0" u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</a:t>
            </a:r>
            <a:r>
              <a:rPr lang="pl" sz="3000" b="0" i="0" u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Wyskakiwanie z pętli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kończy bieżącą pętlę i wyskakuje do instrukcji znajdującej się bezpośrednio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pętlą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Przypomina to test pętli, który można zastosować w dowolnym miejscu jej ciała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zakończone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zakończone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'zrobione'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 =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'Przed</a:t>
            </a:r>
            <a:r>
              <a:rPr lang="pl" sz="2600" b="0" i="0" u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smallest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None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 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smallest, 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pl" sz="2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381000" y="7270699"/>
            <a:ext cx="154305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Nadal mamy zmienną, która jest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najmniejsza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razie. W pierwszej iteracji pętli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ma wartość 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więc przypisujemy jej pierwszą </a:t>
            </a:r>
            <a:r>
              <a:rPr lang="pl" sz="32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jako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najmniejszą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Znajdowanie najmniejszej wartości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Operatory </a:t>
            </a:r>
            <a:r>
              <a:rPr lang="pl" sz="7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7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ma operator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(jest)</a:t>
            </a:r>
            <a:r>
              <a:rPr lang="pl" sz="34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który można stosować w wyrażeniach logicznych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Oznacza tyle, co 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jest tym samym, co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Podobnie, ale dobitniej niż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 (nie jest)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również operator logiczny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Przed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value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'Po',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1809750" y="2603500"/>
            <a:ext cx="68262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while (nieokreślone)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Nieskończone pętle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Używanie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Używanie continue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Stałe i zmienne None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036050" y="2755900"/>
            <a:ext cx="60516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for (określone)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 sterujące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Idiomy pętli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Największa i najmniejsza wartość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University of Michigan School of Information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</a:t>
            </a:r>
            <a:r>
              <a:rPr lang="pl" sz="1800" b="0" i="0" u="none" baseline="0">
                <a:solidFill>
                  <a:srgbClr val="FFFFFF"/>
                </a:solidFill>
              </a:rPr>
              <a:t>: Agata i Krzysztof Wierzbiccy</a:t>
            </a:r>
            <a:r>
              <a:rPr lang="pl" sz="1800" b="0" i="0" u="none" baseline="0" dirty="0">
                <a:solidFill>
                  <a:srgbClr val="FFFFFF"/>
                </a:solidFill>
              </a:rPr>
              <a:t>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Wyskakiwanie z pętli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kończy bieżącą pętlę i wyskakuje do instrukcji znajdującej się bezpośrednio za pętlą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Przypomina to test pętli, który można zastosować w dowolnym miejscu jej ciała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zakończone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zakończone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'zrobione'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Prawda?</a:t>
            </a:r>
            <a:endParaRPr lang="pl" sz="3600" b="0" i="0" u="none" strike="noStrike" cap="none" baseline="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030612" y="7505700"/>
            <a:ext cx="4112325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print('Zrobione')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'zrobione'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265939" y="3116201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Kończenie iteracji przy pomocy </a:t>
            </a:r>
            <a:r>
              <a:rPr lang="pl" sz="7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kończy bieżącą iterację, przeskakuje do początku pętli i zaczyna kolejną iterację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'zrobione'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nie wypisuj tego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wypisz to!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wypisz to!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Kończenie iteracji przy pomocy </a:t>
            </a:r>
            <a:r>
              <a:rPr lang="pl" sz="7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kończy bieżącą iterację, przeskakuje do początku pętli i zaczyna kolejną iterację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'zrobione'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nie wypisuj tego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wypisz to!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wypisz to!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2691</Words>
  <Application>Microsoft Office PowerPoint</Application>
  <PresentationFormat>Niestandardowy</PresentationFormat>
  <Paragraphs>516</Paragraphs>
  <Slides>53</Slides>
  <Notes>52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53</vt:i4>
      </vt:variant>
    </vt:vector>
  </HeadingPairs>
  <TitlesOfParts>
    <vt:vector size="59" baseType="lpstr">
      <vt:lpstr>Arial</vt:lpstr>
      <vt:lpstr>Cabin</vt:lpstr>
      <vt:lpstr>Comic Sans MS</vt:lpstr>
      <vt:lpstr>Courier</vt:lpstr>
      <vt:lpstr>Gill Sans</vt:lpstr>
      <vt:lpstr>Title &amp; Subtitle</vt:lpstr>
      <vt:lpstr>Pętle i iteracje</vt:lpstr>
      <vt:lpstr>Powtarzane kroki</vt:lpstr>
      <vt:lpstr>Pętla nieskończona</vt:lpstr>
      <vt:lpstr>Inna pętla</vt:lpstr>
      <vt:lpstr>Wyskakiwanie z pętli</vt:lpstr>
      <vt:lpstr>Wyskakiwanie z pętli</vt:lpstr>
      <vt:lpstr>Prezentacja programu PowerPoint</vt:lpstr>
      <vt:lpstr>Kończenie iteracji przy pomocy continue</vt:lpstr>
      <vt:lpstr>Kończenie iteracji przy pomocy continue</vt:lpstr>
      <vt:lpstr>Prezentacja programu PowerPoint</vt:lpstr>
      <vt:lpstr>Nieokreślone pętle</vt:lpstr>
      <vt:lpstr>Określone pętle</vt:lpstr>
      <vt:lpstr>Określone pętle</vt:lpstr>
      <vt:lpstr>Prosta pętla określona</vt:lpstr>
      <vt:lpstr>Pętla określona z ciągami znaków</vt:lpstr>
      <vt:lpstr>Prosta pętla określona</vt:lpstr>
      <vt:lpstr>Przyjrzyjmy się 'in'...</vt:lpstr>
      <vt:lpstr>Prezentacja programu PowerPoint</vt:lpstr>
      <vt:lpstr>Prezentacja programu PowerPoint</vt:lpstr>
      <vt:lpstr>Idiomy pętli: co robimy w pętlach  Uwaga: Mimo że przykłady są proste, te same schematy stosujemy w każdym rodzaju pętli</vt:lpstr>
      <vt:lpstr>Tworzenie “inteligentnych” pętli</vt:lpstr>
      <vt:lpstr>Przechodzenie pętlą przez zbiór</vt:lpstr>
      <vt:lpstr>Jaka liczba jest największa?</vt:lpstr>
      <vt:lpstr>Jaka liczba jest największa?</vt:lpstr>
      <vt:lpstr>Jaka liczba jest największa?</vt:lpstr>
      <vt:lpstr>Jaka liczba jest największa?</vt:lpstr>
      <vt:lpstr>Jaka liczba jest największa?</vt:lpstr>
      <vt:lpstr>Jaka liczba jest największa?</vt:lpstr>
      <vt:lpstr>Jaka liczba jest największa?</vt:lpstr>
      <vt:lpstr>Jaka liczba jest największa?</vt:lpstr>
      <vt:lpstr>Jaka liczba jest największa?</vt:lpstr>
      <vt:lpstr>Jaka liczba jest największa?</vt:lpstr>
      <vt:lpstr>Jaka liczba jest największa?</vt:lpstr>
      <vt:lpstr>Jaka liczba jest największa?</vt:lpstr>
      <vt:lpstr>Jaka liczba jest największa?</vt:lpstr>
      <vt:lpstr>Jaka liczba jest największa?</vt:lpstr>
      <vt:lpstr>Jaka liczba jest największa?</vt:lpstr>
      <vt:lpstr>Jaka liczba jest największa?</vt:lpstr>
      <vt:lpstr>Jaka liczba jest największa?</vt:lpstr>
      <vt:lpstr>Znajdowanie największej wartości</vt:lpstr>
      <vt:lpstr>Więcej schematów pętli...</vt:lpstr>
      <vt:lpstr>Liczenie w pętli</vt:lpstr>
      <vt:lpstr>Sumowanie w pętli</vt:lpstr>
      <vt:lpstr>Znajdowanie średniej w pętli</vt:lpstr>
      <vt:lpstr>Filtrowanie w pętli</vt:lpstr>
      <vt:lpstr>Wyszukiwanie z użyciem zmiennej logicznej</vt:lpstr>
      <vt:lpstr>Jak znaleźć najmniejszą wartość</vt:lpstr>
      <vt:lpstr>Znajdowanie najmniejszej wartości</vt:lpstr>
      <vt:lpstr>Znajdowanie najmniejszej wartości</vt:lpstr>
      <vt:lpstr>Znajdowanie najmniejszej wartości</vt:lpstr>
      <vt:lpstr>Operatory is i is not </vt:lpstr>
      <vt:lpstr>Podsumowanie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EnglishT</cp:lastModifiedBy>
  <cp:revision>59</cp:revision>
  <dcterms:modified xsi:type="dcterms:W3CDTF">2021-01-29T10:25:02Z</dcterms:modified>
</cp:coreProperties>
</file>